
<file path=[Content_Types].xml><?xml version="1.0" encoding="utf-8"?>
<Types xmlns="http://schemas.openxmlformats.org/package/2006/content-types">
  <Default Extension="png" ContentType="image/png"/>
  <Default Extension="14751660"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3.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4.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5.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6.xml" ContentType="application/vnd.openxmlformats-officedocument.theme+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7.xml" ContentType="application/vnd.openxmlformats-officedocument.theme+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theme/theme8.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slideLayouts/slideLayout126.xml" ContentType="application/vnd.openxmlformats-officedocument.presentationml.slideLayout+xml"/>
  <Override PartName="/ppt/theme/theme9.xml" ContentType="application/vnd.openxmlformats-officedocument.theme+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theme/theme10.xml" ContentType="application/vnd.openxmlformats-officedocument.theme+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theme/theme11.xml" ContentType="application/vnd.openxmlformats-officedocument.theme+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theme/theme12.xml" ContentType="application/vnd.openxmlformats-officedocument.theme+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theme/theme13.xml" ContentType="application/vnd.openxmlformats-officedocument.theme+xml"/>
  <Override PartName="/ppt/slideLayouts/slideLayout211.xml" ContentType="application/vnd.openxmlformats-officedocument.presentationml.slideLayout+xml"/>
  <Override PartName="/ppt/theme/theme14.xml" ContentType="application/vnd.openxmlformats-officedocument.theme+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theme/theme15.xml" ContentType="application/vnd.openxmlformats-officedocument.theme+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theme/theme16.xml" ContentType="application/vnd.openxmlformats-officedocument.theme+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theme/theme17.xml" ContentType="application/vnd.openxmlformats-officedocument.theme+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theme/theme18.xml" ContentType="application/vnd.openxmlformats-officedocument.theme+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theme/theme19.xml" ContentType="application/vnd.openxmlformats-officedocument.theme+xml"/>
  <Override PartName="/ppt/theme/theme2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0"/>
    <p:sldMasterId id="2147483707" r:id="rId11"/>
    <p:sldMasterId id="2147483712" r:id="rId12"/>
    <p:sldMasterId id="2147483716" r:id="rId13"/>
    <p:sldMasterId id="2147483738" r:id="rId14"/>
    <p:sldMasterId id="2147483749" r:id="rId15"/>
    <p:sldMasterId id="2147483756" r:id="rId16"/>
    <p:sldMasterId id="2147483794" r:id="rId17"/>
    <p:sldMasterId id="2147483821" r:id="rId18"/>
    <p:sldMasterId id="2147483823" r:id="rId19"/>
    <p:sldMasterId id="2147483843" r:id="rId20"/>
    <p:sldMasterId id="2147483864" r:id="rId21"/>
    <p:sldMasterId id="2147483887" r:id="rId22"/>
    <p:sldMasterId id="2147483913" r:id="rId23"/>
    <p:sldMasterId id="2147483927" r:id="rId24"/>
    <p:sldMasterId id="2147483954" r:id="rId25"/>
    <p:sldMasterId id="2147483973" r:id="rId26"/>
    <p:sldMasterId id="2147483993" r:id="rId27"/>
    <p:sldMasterId id="2147484004" r:id="rId28"/>
  </p:sldMasterIdLst>
  <p:notesMasterIdLst>
    <p:notesMasterId r:id="rId51"/>
  </p:notesMasterIdLst>
  <p:sldIdLst>
    <p:sldId id="290" r:id="rId29"/>
    <p:sldId id="1535" r:id="rId30"/>
    <p:sldId id="338" r:id="rId31"/>
    <p:sldId id="293" r:id="rId32"/>
    <p:sldId id="328" r:id="rId33"/>
    <p:sldId id="294" r:id="rId34"/>
    <p:sldId id="295" r:id="rId35"/>
    <p:sldId id="296" r:id="rId36"/>
    <p:sldId id="298" r:id="rId37"/>
    <p:sldId id="299" r:id="rId38"/>
    <p:sldId id="1534" r:id="rId39"/>
    <p:sldId id="300" r:id="rId40"/>
    <p:sldId id="301" r:id="rId41"/>
    <p:sldId id="302" r:id="rId42"/>
    <p:sldId id="1013" r:id="rId43"/>
    <p:sldId id="303" r:id="rId44"/>
    <p:sldId id="990" r:id="rId45"/>
    <p:sldId id="305" r:id="rId46"/>
    <p:sldId id="306" r:id="rId47"/>
    <p:sldId id="307" r:id="rId48"/>
    <p:sldId id="1533" r:id="rId49"/>
    <p:sldId id="286" r:id="rId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Vishal Sood" initials="VS" lastIdx="4" clrIdx="0">
    <p:extLst>
      <p:ext uri="{19B8F6BF-5375-455C-9EA6-DF929625EA0E}">
        <p15:presenceInfo xmlns:p15="http://schemas.microsoft.com/office/powerpoint/2012/main" userId="S-1-5-21-2127521184-1604012920-1887927527-398115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7"/>
    <a:srgbClr val="004BBB"/>
    <a:srgbClr val="00BCF2"/>
    <a:srgbClr val="FFB900"/>
    <a:srgbClr val="C86E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22EC9A8-B438-4766-B3AF-2D22739B2508}" v="317" dt="2018-04-30T16:42:07.720"/>
    <p1510:client id="{71DF04C9-2E4E-4758-8305-3191E3453291}" v="2" dt="2018-05-03T01:43:49.14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440" autoAdjust="0"/>
    <p:restoredTop sz="94660"/>
  </p:normalViewPr>
  <p:slideViewPr>
    <p:cSldViewPr snapToGrid="0">
      <p:cViewPr varScale="1">
        <p:scale>
          <a:sx n="120" d="100"/>
          <a:sy n="120" d="100"/>
        </p:scale>
        <p:origin x="99" y="291"/>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4.xml"/><Relationship Id="rId18" Type="http://schemas.openxmlformats.org/officeDocument/2006/relationships/slideMaster" Target="slideMasters/slideMaster9.xml"/><Relationship Id="rId26" Type="http://schemas.openxmlformats.org/officeDocument/2006/relationships/slideMaster" Target="slideMasters/slideMaster17.xml"/><Relationship Id="rId39" Type="http://schemas.openxmlformats.org/officeDocument/2006/relationships/slide" Target="slides/slide11.xml"/><Relationship Id="rId21" Type="http://schemas.openxmlformats.org/officeDocument/2006/relationships/slideMaster" Target="slideMasters/slideMaster12.xml"/><Relationship Id="rId34" Type="http://schemas.openxmlformats.org/officeDocument/2006/relationships/slide" Target="slides/slide6.xml"/><Relationship Id="rId42" Type="http://schemas.openxmlformats.org/officeDocument/2006/relationships/slide" Target="slides/slide14.xml"/><Relationship Id="rId47" Type="http://schemas.openxmlformats.org/officeDocument/2006/relationships/slide" Target="slides/slide19.xml"/><Relationship Id="rId50" Type="http://schemas.openxmlformats.org/officeDocument/2006/relationships/slide" Target="slides/slide22.xml"/><Relationship Id="rId55" Type="http://schemas.openxmlformats.org/officeDocument/2006/relationships/theme" Target="theme/theme1.xml"/><Relationship Id="rId7" Type="http://schemas.openxmlformats.org/officeDocument/2006/relationships/customXml" Target="../customXml/item7.xml"/><Relationship Id="rId12" Type="http://schemas.openxmlformats.org/officeDocument/2006/relationships/slideMaster" Target="slideMasters/slideMaster3.xml"/><Relationship Id="rId17" Type="http://schemas.openxmlformats.org/officeDocument/2006/relationships/slideMaster" Target="slideMasters/slideMaster8.xml"/><Relationship Id="rId25" Type="http://schemas.openxmlformats.org/officeDocument/2006/relationships/slideMaster" Target="slideMasters/slideMaster16.xml"/><Relationship Id="rId33" Type="http://schemas.openxmlformats.org/officeDocument/2006/relationships/slide" Target="slides/slide5.xml"/><Relationship Id="rId38" Type="http://schemas.openxmlformats.org/officeDocument/2006/relationships/slide" Target="slides/slide10.xml"/><Relationship Id="rId46" Type="http://schemas.openxmlformats.org/officeDocument/2006/relationships/slide" Target="slides/slide18.xml"/><Relationship Id="rId2" Type="http://schemas.openxmlformats.org/officeDocument/2006/relationships/customXml" Target="../customXml/item2.xml"/><Relationship Id="rId16" Type="http://schemas.openxmlformats.org/officeDocument/2006/relationships/slideMaster" Target="slideMasters/slideMaster7.xml"/><Relationship Id="rId20" Type="http://schemas.openxmlformats.org/officeDocument/2006/relationships/slideMaster" Target="slideMasters/slideMaster11.xml"/><Relationship Id="rId29" Type="http://schemas.openxmlformats.org/officeDocument/2006/relationships/slide" Target="slides/slide1.xml"/><Relationship Id="rId41" Type="http://schemas.openxmlformats.org/officeDocument/2006/relationships/slide" Target="slides/slide13.xml"/><Relationship Id="rId54"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customXml" Target="../customXml/item6.xml"/><Relationship Id="rId11" Type="http://schemas.openxmlformats.org/officeDocument/2006/relationships/slideMaster" Target="slideMasters/slideMaster2.xml"/><Relationship Id="rId24" Type="http://schemas.openxmlformats.org/officeDocument/2006/relationships/slideMaster" Target="slideMasters/slideMaster15.xml"/><Relationship Id="rId32" Type="http://schemas.openxmlformats.org/officeDocument/2006/relationships/slide" Target="slides/slide4.xml"/><Relationship Id="rId37" Type="http://schemas.openxmlformats.org/officeDocument/2006/relationships/slide" Target="slides/slide9.xml"/><Relationship Id="rId40" Type="http://schemas.openxmlformats.org/officeDocument/2006/relationships/slide" Target="slides/slide12.xml"/><Relationship Id="rId45" Type="http://schemas.openxmlformats.org/officeDocument/2006/relationships/slide" Target="slides/slide17.xml"/><Relationship Id="rId53" Type="http://schemas.openxmlformats.org/officeDocument/2006/relationships/presProps" Target="presProps.xml"/><Relationship Id="rId5" Type="http://schemas.openxmlformats.org/officeDocument/2006/relationships/customXml" Target="../customXml/item5.xml"/><Relationship Id="rId15" Type="http://schemas.openxmlformats.org/officeDocument/2006/relationships/slideMaster" Target="slideMasters/slideMaster6.xml"/><Relationship Id="rId23" Type="http://schemas.openxmlformats.org/officeDocument/2006/relationships/slideMaster" Target="slideMasters/slideMaster14.xml"/><Relationship Id="rId28" Type="http://schemas.openxmlformats.org/officeDocument/2006/relationships/slideMaster" Target="slideMasters/slideMaster19.xml"/><Relationship Id="rId36" Type="http://schemas.openxmlformats.org/officeDocument/2006/relationships/slide" Target="slides/slide8.xml"/><Relationship Id="rId49" Type="http://schemas.openxmlformats.org/officeDocument/2006/relationships/slide" Target="slides/slide21.xml"/><Relationship Id="rId57" Type="http://schemas.microsoft.com/office/2015/10/relationships/revisionInfo" Target="revisionInfo.xml"/><Relationship Id="rId10" Type="http://schemas.openxmlformats.org/officeDocument/2006/relationships/slideMaster" Target="slideMasters/slideMaster1.xml"/><Relationship Id="rId19" Type="http://schemas.openxmlformats.org/officeDocument/2006/relationships/slideMaster" Target="slideMasters/slideMaster10.xml"/><Relationship Id="rId31" Type="http://schemas.openxmlformats.org/officeDocument/2006/relationships/slide" Target="slides/slide3.xml"/><Relationship Id="rId44" Type="http://schemas.openxmlformats.org/officeDocument/2006/relationships/slide" Target="slides/slide16.xml"/><Relationship Id="rId52" Type="http://schemas.openxmlformats.org/officeDocument/2006/relationships/commentAuthors" Target="commentAuthors.xml"/><Relationship Id="rId4" Type="http://schemas.openxmlformats.org/officeDocument/2006/relationships/customXml" Target="../customXml/item4.xml"/><Relationship Id="rId9" Type="http://schemas.openxmlformats.org/officeDocument/2006/relationships/customXml" Target="../customXml/item9.xml"/><Relationship Id="rId14" Type="http://schemas.openxmlformats.org/officeDocument/2006/relationships/slideMaster" Target="slideMasters/slideMaster5.xml"/><Relationship Id="rId22" Type="http://schemas.openxmlformats.org/officeDocument/2006/relationships/slideMaster" Target="slideMasters/slideMaster13.xml"/><Relationship Id="rId27" Type="http://schemas.openxmlformats.org/officeDocument/2006/relationships/slideMaster" Target="slideMasters/slideMaster18.xml"/><Relationship Id="rId30" Type="http://schemas.openxmlformats.org/officeDocument/2006/relationships/slide" Target="slides/slide2.xml"/><Relationship Id="rId35" Type="http://schemas.openxmlformats.org/officeDocument/2006/relationships/slide" Target="slides/slide7.xml"/><Relationship Id="rId43" Type="http://schemas.openxmlformats.org/officeDocument/2006/relationships/slide" Target="slides/slide15.xml"/><Relationship Id="rId48" Type="http://schemas.openxmlformats.org/officeDocument/2006/relationships/slide" Target="slides/slide20.xml"/><Relationship Id="rId56" Type="http://schemas.openxmlformats.org/officeDocument/2006/relationships/tableStyles" Target="tableStyles.xml"/><Relationship Id="rId8" Type="http://schemas.openxmlformats.org/officeDocument/2006/relationships/customXml" Target="../customXml/item8.xml"/><Relationship Id="rId51" Type="http://schemas.openxmlformats.org/officeDocument/2006/relationships/notesMaster" Target="notesMasters/notesMaster1.xml"/><Relationship Id="rId3" Type="http://schemas.openxmlformats.org/officeDocument/2006/relationships/customXml" Target="../customXml/item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DEAE8FA-D7B2-4534-825C-89895736491D}" type="datetimeFigureOut">
              <a:rPr lang="en-US" smtClean="0"/>
              <a:t>6/25/2018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5194323-46EB-47FD-802B-1151F9FD2B5B}" type="slidenum">
              <a:rPr lang="en-US" smtClean="0"/>
              <a:t>‹#›</a:t>
            </a:fld>
            <a:endParaRPr lang="en-US"/>
          </a:p>
        </p:txBody>
      </p:sp>
    </p:spTree>
    <p:extLst>
      <p:ext uri="{BB962C8B-B14F-4D97-AF65-F5344CB8AC3E}">
        <p14:creationId xmlns:p14="http://schemas.microsoft.com/office/powerpoint/2010/main" val="20237174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5194323-46EB-47FD-802B-1151F9FD2B5B}" type="slidenum">
              <a:rPr lang="en-US" smtClean="0"/>
              <a:t>1</a:t>
            </a:fld>
            <a:endParaRPr lang="en-US"/>
          </a:p>
        </p:txBody>
      </p:sp>
    </p:spTree>
    <p:extLst>
      <p:ext uri="{BB962C8B-B14F-4D97-AF65-F5344CB8AC3E}">
        <p14:creationId xmlns:p14="http://schemas.microsoft.com/office/powerpoint/2010/main" val="11315549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4FAA446-E61B-4D43-A3B1-7749AA6DC1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6/25/2018 1:58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396133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5A2D088-BDBD-41A5-ADCE-5C6A4DC08057}"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6/25/2018 1:58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05991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50" name="Slide Image Placeholder 1">
            <a:extLst>
              <a:ext uri="{FF2B5EF4-FFF2-40B4-BE49-F238E27FC236}">
                <a16:creationId xmlns:a16="http://schemas.microsoft.com/office/drawing/2014/main" id="{28016E39-C14C-4908-9BDB-625421EF3CED}"/>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8051" name="Notes Placeholder 2">
            <a:extLst>
              <a:ext uri="{FF2B5EF4-FFF2-40B4-BE49-F238E27FC236}">
                <a16:creationId xmlns:a16="http://schemas.microsoft.com/office/drawing/2014/main" id="{B63FD098-D29E-47DF-B5AE-EF3B33F2C6A0}"/>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
        <p:nvSpPr>
          <p:cNvPr id="258052" name="Slide Number Placeholder 3">
            <a:extLst>
              <a:ext uri="{FF2B5EF4-FFF2-40B4-BE49-F238E27FC236}">
                <a16:creationId xmlns:a16="http://schemas.microsoft.com/office/drawing/2014/main" id="{C2FC4D02-40EB-4D1D-93FD-B1710FACF5A8}"/>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Gotham Book" pitchFamily="50" charset="0"/>
              </a:defRPr>
            </a:lvl1pPr>
            <a:lvl2pPr marL="742950" indent="-285750">
              <a:defRPr>
                <a:solidFill>
                  <a:schemeClr val="tx1"/>
                </a:solidFill>
                <a:latin typeface="Gotham Book" pitchFamily="50" charset="0"/>
              </a:defRPr>
            </a:lvl2pPr>
            <a:lvl3pPr marL="1143000" indent="-228600">
              <a:defRPr>
                <a:solidFill>
                  <a:schemeClr val="tx1"/>
                </a:solidFill>
                <a:latin typeface="Gotham Book" pitchFamily="50" charset="0"/>
              </a:defRPr>
            </a:lvl3pPr>
            <a:lvl4pPr marL="1600200" indent="-228600">
              <a:defRPr>
                <a:solidFill>
                  <a:schemeClr val="tx1"/>
                </a:solidFill>
                <a:latin typeface="Gotham Book" pitchFamily="50" charset="0"/>
              </a:defRPr>
            </a:lvl4pPr>
            <a:lvl5pPr marL="2057400" indent="-228600">
              <a:defRPr>
                <a:solidFill>
                  <a:schemeClr val="tx1"/>
                </a:solidFill>
                <a:latin typeface="Gotham Book" pitchFamily="50" charset="0"/>
              </a:defRPr>
            </a:lvl5pPr>
            <a:lvl6pPr marL="2514600" indent="-228600" eaLnBrk="0" fontAlgn="base" hangingPunct="0">
              <a:spcBef>
                <a:spcPct val="0"/>
              </a:spcBef>
              <a:spcAft>
                <a:spcPct val="0"/>
              </a:spcAft>
              <a:defRPr>
                <a:solidFill>
                  <a:schemeClr val="tx1"/>
                </a:solidFill>
                <a:latin typeface="Gotham Book" pitchFamily="50" charset="0"/>
              </a:defRPr>
            </a:lvl6pPr>
            <a:lvl7pPr marL="2971800" indent="-228600" eaLnBrk="0" fontAlgn="base" hangingPunct="0">
              <a:spcBef>
                <a:spcPct val="0"/>
              </a:spcBef>
              <a:spcAft>
                <a:spcPct val="0"/>
              </a:spcAft>
              <a:defRPr>
                <a:solidFill>
                  <a:schemeClr val="tx1"/>
                </a:solidFill>
                <a:latin typeface="Gotham Book" pitchFamily="50" charset="0"/>
              </a:defRPr>
            </a:lvl7pPr>
            <a:lvl8pPr marL="3429000" indent="-228600" eaLnBrk="0" fontAlgn="base" hangingPunct="0">
              <a:spcBef>
                <a:spcPct val="0"/>
              </a:spcBef>
              <a:spcAft>
                <a:spcPct val="0"/>
              </a:spcAft>
              <a:defRPr>
                <a:solidFill>
                  <a:schemeClr val="tx1"/>
                </a:solidFill>
                <a:latin typeface="Gotham Book" pitchFamily="50" charset="0"/>
              </a:defRPr>
            </a:lvl8pPr>
            <a:lvl9pPr marL="3886200" indent="-228600" eaLnBrk="0" fontAlgn="base" hangingPunct="0">
              <a:spcBef>
                <a:spcPct val="0"/>
              </a:spcBef>
              <a:spcAft>
                <a:spcPct val="0"/>
              </a:spcAft>
              <a:defRPr>
                <a:solidFill>
                  <a:schemeClr val="tx1"/>
                </a:solidFill>
                <a:latin typeface="Gotham Book" pitchFamily="50"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313D4425-A5B0-4ACE-A6E3-F80368881415}" type="slidenum">
              <a:rPr kumimoji="0" lang="en-US" altLang="en-US" sz="1200" b="0" i="0" u="none" strike="noStrike" kern="1200" cap="none" spc="0" normalizeH="0" baseline="0" noProof="0" smtClean="0">
                <a:ln>
                  <a:noFill/>
                </a:ln>
                <a:solidFill>
                  <a:srgbClr val="505050"/>
                </a:solidFill>
                <a:effectLst/>
                <a:uLnTx/>
                <a:uFillTx/>
                <a:latin typeface="Calibri" panose="020F050202020403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13</a:t>
            </a:fld>
            <a:endParaRPr kumimoji="0" lang="en-US" altLang="en-US" sz="1200" b="0" i="0" u="none" strike="noStrike" kern="1200" cap="none" spc="0" normalizeH="0" baseline="0" noProof="0">
              <a:ln>
                <a:noFill/>
              </a:ln>
              <a:solidFill>
                <a:srgbClr val="505050"/>
              </a:solidFill>
              <a:effectLst/>
              <a:uLnTx/>
              <a:uFillTx/>
              <a:latin typeface="Calibri" panose="020F0502020204030204" pitchFamily="34" charset="0"/>
              <a:ea typeface="+mn-ea"/>
              <a:cs typeface="+mn-cs"/>
            </a:endParaRPr>
          </a:p>
        </p:txBody>
      </p:sp>
    </p:spTree>
    <p:extLst>
      <p:ext uri="{BB962C8B-B14F-4D97-AF65-F5344CB8AC3E}">
        <p14:creationId xmlns:p14="http://schemas.microsoft.com/office/powerpoint/2010/main" val="39714994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098" name="Slide Image Placeholder 1">
            <a:extLst>
              <a:ext uri="{FF2B5EF4-FFF2-40B4-BE49-F238E27FC236}">
                <a16:creationId xmlns:a16="http://schemas.microsoft.com/office/drawing/2014/main" id="{60EC516A-AB39-4BF5-B8C8-B6B9CBA5BBAF}"/>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0099" name="Notes Placeholder 2">
            <a:extLst>
              <a:ext uri="{FF2B5EF4-FFF2-40B4-BE49-F238E27FC236}">
                <a16:creationId xmlns:a16="http://schemas.microsoft.com/office/drawing/2014/main" id="{F704251F-8311-4F56-ACF4-25FB83203564}"/>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
        <p:nvSpPr>
          <p:cNvPr id="4" name="Footer Placeholder 3">
            <a:extLst>
              <a:ext uri="{FF2B5EF4-FFF2-40B4-BE49-F238E27FC236}">
                <a16:creationId xmlns:a16="http://schemas.microsoft.com/office/drawing/2014/main" id="{60C1CE58-86F0-4CB7-8CF9-E784A37FFCCC}"/>
              </a:ext>
            </a:extLst>
          </p:cNvPr>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a:extLst>
              <a:ext uri="{FF2B5EF4-FFF2-40B4-BE49-F238E27FC236}">
                <a16:creationId xmlns:a16="http://schemas.microsoft.com/office/drawing/2014/main" id="{D6E7E85C-9777-482A-AA47-A19B62A5394A}"/>
              </a:ext>
            </a:extLst>
          </p:cNvPr>
          <p:cNvSpPr>
            <a:spLocks noGrp="1"/>
          </p:cNvSpPr>
          <p:nvPr>
            <p:ph type="dt" sz="quarter"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6/25/2018</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6" name="Slide Number Placeholder 5">
            <a:extLst>
              <a:ext uri="{FF2B5EF4-FFF2-40B4-BE49-F238E27FC236}">
                <a16:creationId xmlns:a16="http://schemas.microsoft.com/office/drawing/2014/main" id="{47903B09-3C51-46C2-B524-5F575DE32A1C}"/>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DDD3861-4746-45D3-8D39-5CAB4F7EC73B}"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10682754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sz="1200"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6/25/2018 1:58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551189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2017</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6/25/2018 1:58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775330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043E394-D3BD-410F-93A7-A5ED00C910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110911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4FAA446-E61B-4D43-A3B1-7749AA6DC1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6/25/2018 1:58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521721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2017</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6/25/2018 1:58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435927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043E394-D3BD-410F-93A7-A5ED00C91005}"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006293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425" rtl="0" eaLnBrk="1" fontAlgn="auto" latinLnBrk="0" hangingPunct="1">
              <a:lnSpc>
                <a:spcPct val="100000"/>
              </a:lnSpc>
              <a:spcBef>
                <a:spcPts val="0"/>
              </a:spcBef>
              <a:spcAft>
                <a:spcPts val="0"/>
              </a:spcAft>
              <a:buClrTx/>
              <a:buSzTx/>
              <a:buFontTx/>
              <a:buNone/>
              <a:tabLst/>
              <a:defRPr/>
            </a:pPr>
            <a:fld id="{01EFE40D-E08A-464F-96D6-CEB0B2DD6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425"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2239702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latin typeface="Segoe"/>
              </a:rPr>
              <a:t>Use this slide to share additional content available that attendees should know about. In this section you can call out whitepapers or websites that you and your team have created.</a:t>
            </a:r>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6/25/2018 1:58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53494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a:solidFill>
                <a:prstClr val="black"/>
              </a:solidFill>
            </a:endParaRPr>
          </a:p>
        </p:txBody>
      </p:sp>
      <p:sp>
        <p:nvSpPr>
          <p:cNvPr id="5" name="Date Placeholder 4"/>
          <p:cNvSpPr>
            <a:spLocks noGrp="1"/>
          </p:cNvSpPr>
          <p:nvPr>
            <p:ph type="dt" idx="11"/>
          </p:nvPr>
        </p:nvSpPr>
        <p:spPr/>
        <p:txBody>
          <a:bodyPr/>
          <a:lstStyle/>
          <a:p>
            <a:fld id="{8AB9A6D4-FB34-4BDB-BA1E-7271914431FC}" type="datetime8">
              <a:rPr lang="en-US" smtClean="0">
                <a:solidFill>
                  <a:prstClr val="black"/>
                </a:solidFill>
              </a:rPr>
              <a:t>6/25/2018 1:58 PM</a:t>
            </a:fld>
            <a:endParaRPr lang="en-US">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22</a:t>
            </a:fld>
            <a:endParaRPr lang="en-US">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11450005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2" name="Slide Image Placeholder 1">
            <a:extLst>
              <a:ext uri="{FF2B5EF4-FFF2-40B4-BE49-F238E27FC236}">
                <a16:creationId xmlns:a16="http://schemas.microsoft.com/office/drawing/2014/main" id="{8D4D3D2B-B3C8-4DDB-9081-90005A731C1C}"/>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6003" name="Notes Placeholder 2">
            <a:extLst>
              <a:ext uri="{FF2B5EF4-FFF2-40B4-BE49-F238E27FC236}">
                <a16:creationId xmlns:a16="http://schemas.microsoft.com/office/drawing/2014/main" id="{42A3B5A4-F240-407D-9530-1F2DC81D8900}"/>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t>So what can your customers actually do with media services?  Here’s a list of options to spark the conversation</a:t>
            </a:r>
          </a:p>
        </p:txBody>
      </p:sp>
      <p:sp>
        <p:nvSpPr>
          <p:cNvPr id="4" name="Footer Placeholder 3">
            <a:extLst>
              <a:ext uri="{FF2B5EF4-FFF2-40B4-BE49-F238E27FC236}">
                <a16:creationId xmlns:a16="http://schemas.microsoft.com/office/drawing/2014/main" id="{9CD5010E-A91A-42C0-85EE-E5562A85D56F}"/>
              </a:ext>
            </a:extLst>
          </p:cNvPr>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a:extLst>
              <a:ext uri="{FF2B5EF4-FFF2-40B4-BE49-F238E27FC236}">
                <a16:creationId xmlns:a16="http://schemas.microsoft.com/office/drawing/2014/main" id="{35101864-31DC-4A15-8B97-FAFEE70199EC}"/>
              </a:ext>
            </a:extLst>
          </p:cNvPr>
          <p:cNvSpPr>
            <a:spLocks noGrp="1"/>
          </p:cNvSpPr>
          <p:nvPr>
            <p:ph type="dt" sz="quarter"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6/25/2018</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6" name="Slide Number Placeholder 5">
            <a:extLst>
              <a:ext uri="{FF2B5EF4-FFF2-40B4-BE49-F238E27FC236}">
                <a16:creationId xmlns:a16="http://schemas.microsoft.com/office/drawing/2014/main" id="{739373E1-ED6A-48F8-BF86-ECEF43560964}"/>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537D65D-BF6D-4C5A-BF1B-27B915DDC22B}"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33698456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6/25/2018 1:58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613310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6/25/2018 1:58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35039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06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0661" name="Footer Placeholder 4"/>
          <p:cNvSpPr>
            <a:spLocks noGrp="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571500" defTabSz="912813">
              <a:defRPr>
                <a:solidFill>
                  <a:schemeClr val="tx1"/>
                </a:solidFill>
                <a:latin typeface="Segoe UI" panose="020B0502040204020203" pitchFamily="34" charset="0"/>
                <a:ea typeface="MS PGothic" pitchFamily="34" charset="-128"/>
              </a:defRPr>
            </a:lvl1pPr>
            <a:lvl2pPr defTabSz="912813">
              <a:defRPr>
                <a:solidFill>
                  <a:schemeClr val="tx1"/>
                </a:solidFill>
                <a:latin typeface="Segoe UI" panose="020B0502040204020203" pitchFamily="34" charset="0"/>
                <a:ea typeface="MS PGothic" pitchFamily="34" charset="-128"/>
              </a:defRPr>
            </a:lvl2pPr>
            <a:lvl3pPr defTabSz="912813">
              <a:defRPr>
                <a:solidFill>
                  <a:schemeClr val="tx1"/>
                </a:solidFill>
                <a:latin typeface="Segoe UI" panose="020B0502040204020203" pitchFamily="34" charset="0"/>
                <a:ea typeface="MS PGothic" pitchFamily="34" charset="-128"/>
              </a:defRPr>
            </a:lvl3pPr>
            <a:lvl4pPr defTabSz="912813">
              <a:defRPr>
                <a:solidFill>
                  <a:schemeClr val="tx1"/>
                </a:solidFill>
                <a:latin typeface="Segoe UI" panose="020B0502040204020203" pitchFamily="34" charset="0"/>
                <a:ea typeface="MS PGothic" pitchFamily="34" charset="-128"/>
              </a:defRPr>
            </a:lvl4pPr>
            <a:lvl5pPr defTabSz="912813">
              <a:defRPr>
                <a:solidFill>
                  <a:schemeClr val="tx1"/>
                </a:solidFill>
                <a:latin typeface="Segoe UI" panose="020B0502040204020203" pitchFamily="34" charset="0"/>
                <a:ea typeface="MS PGothic" pitchFamily="34" charset="-128"/>
              </a:defRPr>
            </a:lvl5pPr>
            <a:lvl6pPr marL="2322513" indent="-36513" defTabSz="912813" eaLnBrk="0" fontAlgn="base" hangingPunct="0">
              <a:spcBef>
                <a:spcPct val="0"/>
              </a:spcBef>
              <a:spcAft>
                <a:spcPct val="0"/>
              </a:spcAft>
              <a:defRPr>
                <a:solidFill>
                  <a:schemeClr val="tx1"/>
                </a:solidFill>
                <a:latin typeface="Segoe UI" panose="020B0502040204020203" pitchFamily="34" charset="0"/>
                <a:ea typeface="MS PGothic" pitchFamily="34" charset="-128"/>
              </a:defRPr>
            </a:lvl6pPr>
            <a:lvl7pPr marL="2779713" indent="-36513" defTabSz="912813" eaLnBrk="0" fontAlgn="base" hangingPunct="0">
              <a:spcBef>
                <a:spcPct val="0"/>
              </a:spcBef>
              <a:spcAft>
                <a:spcPct val="0"/>
              </a:spcAft>
              <a:defRPr>
                <a:solidFill>
                  <a:schemeClr val="tx1"/>
                </a:solidFill>
                <a:latin typeface="Segoe UI" panose="020B0502040204020203" pitchFamily="34" charset="0"/>
                <a:ea typeface="MS PGothic" pitchFamily="34" charset="-128"/>
              </a:defRPr>
            </a:lvl7pPr>
            <a:lvl8pPr marL="3236913" indent="-36513" defTabSz="912813" eaLnBrk="0" fontAlgn="base" hangingPunct="0">
              <a:spcBef>
                <a:spcPct val="0"/>
              </a:spcBef>
              <a:spcAft>
                <a:spcPct val="0"/>
              </a:spcAft>
              <a:defRPr>
                <a:solidFill>
                  <a:schemeClr val="tx1"/>
                </a:solidFill>
                <a:latin typeface="Segoe UI" panose="020B0502040204020203" pitchFamily="34" charset="0"/>
                <a:ea typeface="MS PGothic" pitchFamily="34" charset="-128"/>
              </a:defRPr>
            </a:lvl8pPr>
            <a:lvl9pPr marL="3694113" indent="-36513" defTabSz="912813" eaLnBrk="0" fontAlgn="base" hangingPunct="0">
              <a:spcBef>
                <a:spcPct val="0"/>
              </a:spcBef>
              <a:spcAft>
                <a:spcPct val="0"/>
              </a:spcAft>
              <a:defRPr>
                <a:solidFill>
                  <a:schemeClr val="tx1"/>
                </a:solidFill>
                <a:latin typeface="Segoe UI" panose="020B0502040204020203" pitchFamily="34" charset="0"/>
                <a:ea typeface="MS PGothic" pitchFamily="34" charset="-128"/>
              </a:defRPr>
            </a:lvl9pPr>
          </a:lstStyle>
          <a:p>
            <a:pPr marL="571500" marR="0" lvl="0" indent="0" algn="l" defTabSz="912813" rtl="0" eaLnBrk="0" fontAlgn="base" latinLnBrk="0" hangingPunct="0">
              <a:lnSpc>
                <a:spcPct val="100000"/>
              </a:lnSpc>
              <a:spcBef>
                <a:spcPct val="0"/>
              </a:spcBef>
              <a:spcAft>
                <a:spcPct val="0"/>
              </a:spcAft>
              <a:buClrTx/>
              <a:buSzTx/>
              <a:buFontTx/>
              <a:buNone/>
              <a:tabLst/>
              <a:defRPr/>
            </a:pPr>
            <a:r>
              <a:rPr kumimoji="0" lang="en-US" altLang="en-US" sz="400" b="0" i="0" u="none" strike="noStrike" kern="1200" cap="none" spc="0" normalizeH="0" baseline="0" noProof="0">
                <a:ln>
                  <a:noFill/>
                </a:ln>
                <a:solidFill>
                  <a:prstClr val="black"/>
                </a:solidFill>
                <a:effectLst/>
                <a:uLnTx/>
                <a:uFillTx/>
                <a:latin typeface="Segoe UI" panose="020B0502040204020203" pitchFamily="34" charset="0"/>
                <a:ea typeface="MS PGothic" pitchFamily="34" charset="-128"/>
                <a:cs typeface="Segoe UI" panose="020B0502040204020203" pitchFamily="34" charset="0"/>
              </a:rPr>
              <a:t>© 2014 Microsoft Corporation. All rights reserved. MICROSOFT MAKES NO WARRANTIES, EXPRESS, IMPLIED OR STATUTORY, AS TO THE INFORMATION IN THIS PRESENTATION.</a:t>
            </a:r>
          </a:p>
        </p:txBody>
      </p:sp>
      <p:sp>
        <p:nvSpPr>
          <p:cNvPr id="70662" name="Date Placeholder 5"/>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F3A84249-7822-44B8-9AC7-F382A97ADD92}" type="datetime8">
              <a:rPr kumimoji="0" lang="en-US" alt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6/25/2018 1:58 PM</a:t>
            </a:fld>
            <a:endParaRPr kumimoji="0" lang="en-US" altLang="en-US" sz="1200" b="0" i="0" u="none" strike="noStrike" kern="1200" cap="none" spc="0" normalizeH="0" baseline="0" noProof="0">
              <a:ln>
                <a:noFill/>
              </a:ln>
              <a:solidFill>
                <a:prstClr val="black"/>
              </a:solidFill>
              <a:effectLst/>
              <a:uLnTx/>
              <a:uFillTx/>
              <a:latin typeface="Segoe UI" panose="020B0502040204020203" pitchFamily="34" charset="0"/>
              <a:ea typeface="MS PGothic" pitchFamily="34" charset="-128"/>
              <a:cs typeface="+mn-cs"/>
            </a:endParaRPr>
          </a:p>
        </p:txBody>
      </p:sp>
      <p:sp>
        <p:nvSpPr>
          <p:cNvPr id="70663" name="Slide Number Placeholder 6"/>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55FAD3C7-78E4-46E5-927F-0E4B6013822C}" type="slidenum">
              <a:rPr kumimoji="0" lang="en-US" alt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7</a:t>
            </a:fld>
            <a:endParaRPr kumimoji="0" lang="en-US" altLang="en-US" sz="1200" b="0" i="0" u="none" strike="noStrike" kern="1200" cap="none" spc="0" normalizeH="0" baseline="0" noProof="0">
              <a:ln>
                <a:noFill/>
              </a:ln>
              <a:solidFill>
                <a:prstClr val="black"/>
              </a:solidFill>
              <a:effectLst/>
              <a:uLnTx/>
              <a:uFillTx/>
              <a:latin typeface="Segoe UI" panose="020B0502040204020203" pitchFamily="34" charset="0"/>
              <a:ea typeface="MS PGothic" pitchFamily="34" charset="-128"/>
              <a:cs typeface="+mn-cs"/>
            </a:endParaRPr>
          </a:p>
        </p:txBody>
      </p:sp>
    </p:spTree>
    <p:extLst>
      <p:ext uri="{BB962C8B-B14F-4D97-AF65-F5344CB8AC3E}">
        <p14:creationId xmlns:p14="http://schemas.microsoft.com/office/powerpoint/2010/main" val="879379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782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7829" name="Footer Placeholder 4"/>
          <p:cNvSpPr>
            <a:spLocks noGrp="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571500" defTabSz="912813">
              <a:defRPr>
                <a:solidFill>
                  <a:schemeClr val="tx1"/>
                </a:solidFill>
                <a:latin typeface="Segoe UI" panose="020B0502040204020203" pitchFamily="34" charset="0"/>
                <a:ea typeface="MS PGothic" pitchFamily="34" charset="-128"/>
              </a:defRPr>
            </a:lvl1pPr>
            <a:lvl2pPr defTabSz="912813">
              <a:defRPr>
                <a:solidFill>
                  <a:schemeClr val="tx1"/>
                </a:solidFill>
                <a:latin typeface="Segoe UI" panose="020B0502040204020203" pitchFamily="34" charset="0"/>
                <a:ea typeface="MS PGothic" pitchFamily="34" charset="-128"/>
              </a:defRPr>
            </a:lvl2pPr>
            <a:lvl3pPr defTabSz="912813">
              <a:defRPr>
                <a:solidFill>
                  <a:schemeClr val="tx1"/>
                </a:solidFill>
                <a:latin typeface="Segoe UI" panose="020B0502040204020203" pitchFamily="34" charset="0"/>
                <a:ea typeface="MS PGothic" pitchFamily="34" charset="-128"/>
              </a:defRPr>
            </a:lvl3pPr>
            <a:lvl4pPr defTabSz="912813">
              <a:defRPr>
                <a:solidFill>
                  <a:schemeClr val="tx1"/>
                </a:solidFill>
                <a:latin typeface="Segoe UI" panose="020B0502040204020203" pitchFamily="34" charset="0"/>
                <a:ea typeface="MS PGothic" pitchFamily="34" charset="-128"/>
              </a:defRPr>
            </a:lvl4pPr>
            <a:lvl5pPr defTabSz="912813">
              <a:defRPr>
                <a:solidFill>
                  <a:schemeClr val="tx1"/>
                </a:solidFill>
                <a:latin typeface="Segoe UI" panose="020B0502040204020203" pitchFamily="34" charset="0"/>
                <a:ea typeface="MS PGothic" pitchFamily="34" charset="-128"/>
              </a:defRPr>
            </a:lvl5pPr>
            <a:lvl6pPr marL="2322513" indent="-36513" defTabSz="912813" eaLnBrk="0" fontAlgn="base" hangingPunct="0">
              <a:spcBef>
                <a:spcPct val="0"/>
              </a:spcBef>
              <a:spcAft>
                <a:spcPct val="0"/>
              </a:spcAft>
              <a:defRPr>
                <a:solidFill>
                  <a:schemeClr val="tx1"/>
                </a:solidFill>
                <a:latin typeface="Segoe UI" panose="020B0502040204020203" pitchFamily="34" charset="0"/>
                <a:ea typeface="MS PGothic" pitchFamily="34" charset="-128"/>
              </a:defRPr>
            </a:lvl6pPr>
            <a:lvl7pPr marL="2779713" indent="-36513" defTabSz="912813" eaLnBrk="0" fontAlgn="base" hangingPunct="0">
              <a:spcBef>
                <a:spcPct val="0"/>
              </a:spcBef>
              <a:spcAft>
                <a:spcPct val="0"/>
              </a:spcAft>
              <a:defRPr>
                <a:solidFill>
                  <a:schemeClr val="tx1"/>
                </a:solidFill>
                <a:latin typeface="Segoe UI" panose="020B0502040204020203" pitchFamily="34" charset="0"/>
                <a:ea typeface="MS PGothic" pitchFamily="34" charset="-128"/>
              </a:defRPr>
            </a:lvl7pPr>
            <a:lvl8pPr marL="3236913" indent="-36513" defTabSz="912813" eaLnBrk="0" fontAlgn="base" hangingPunct="0">
              <a:spcBef>
                <a:spcPct val="0"/>
              </a:spcBef>
              <a:spcAft>
                <a:spcPct val="0"/>
              </a:spcAft>
              <a:defRPr>
                <a:solidFill>
                  <a:schemeClr val="tx1"/>
                </a:solidFill>
                <a:latin typeface="Segoe UI" panose="020B0502040204020203" pitchFamily="34" charset="0"/>
                <a:ea typeface="MS PGothic" pitchFamily="34" charset="-128"/>
              </a:defRPr>
            </a:lvl8pPr>
            <a:lvl9pPr marL="3694113" indent="-36513" defTabSz="912813" eaLnBrk="0" fontAlgn="base" hangingPunct="0">
              <a:spcBef>
                <a:spcPct val="0"/>
              </a:spcBef>
              <a:spcAft>
                <a:spcPct val="0"/>
              </a:spcAft>
              <a:defRPr>
                <a:solidFill>
                  <a:schemeClr val="tx1"/>
                </a:solidFill>
                <a:latin typeface="Segoe UI" panose="020B0502040204020203" pitchFamily="34" charset="0"/>
                <a:ea typeface="MS PGothic" pitchFamily="34" charset="-128"/>
              </a:defRPr>
            </a:lvl9pPr>
          </a:lstStyle>
          <a:p>
            <a:pPr marL="571500" marR="0" lvl="0" indent="0" algn="l" defTabSz="912813" rtl="0" eaLnBrk="0" fontAlgn="base" latinLnBrk="0" hangingPunct="0">
              <a:lnSpc>
                <a:spcPct val="100000"/>
              </a:lnSpc>
              <a:spcBef>
                <a:spcPct val="0"/>
              </a:spcBef>
              <a:spcAft>
                <a:spcPct val="0"/>
              </a:spcAft>
              <a:buClrTx/>
              <a:buSzTx/>
              <a:buFontTx/>
              <a:buNone/>
              <a:tabLst/>
              <a:defRPr/>
            </a:pPr>
            <a:r>
              <a:rPr kumimoji="0" lang="en-US" altLang="en-US" sz="400" b="0" i="0" u="none" strike="noStrike" kern="1200" cap="none" spc="0" normalizeH="0" baseline="0" noProof="0">
                <a:ln>
                  <a:noFill/>
                </a:ln>
                <a:solidFill>
                  <a:prstClr val="black"/>
                </a:solidFill>
                <a:effectLst/>
                <a:uLnTx/>
                <a:uFillTx/>
                <a:latin typeface="Segoe UI" panose="020B0502040204020203" pitchFamily="34" charset="0"/>
                <a:ea typeface="MS PGothic" pitchFamily="34" charset="-128"/>
                <a:cs typeface="Segoe UI" panose="020B0502040204020203" pitchFamily="34" charset="0"/>
              </a:rPr>
              <a:t>© 2014 Microsoft Corporation. All rights reserved. MICROSOFT MAKES NO WARRANTIES, EXPRESS, IMPLIED OR STATUTORY, AS TO THE INFORMATION IN THIS PRESENTATION.</a:t>
            </a:r>
          </a:p>
        </p:txBody>
      </p:sp>
      <p:sp>
        <p:nvSpPr>
          <p:cNvPr id="77830" name="Date Placeholder 5"/>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DEF096A1-38D0-44F2-BC0B-51180B1BA016}" type="datetime8">
              <a:rPr kumimoji="0" lang="en-US" alt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6/25/2018 1:58 PM</a:t>
            </a:fld>
            <a:endParaRPr kumimoji="0" lang="en-US" altLang="en-US" sz="1200" b="0" i="0" u="none" strike="noStrike" kern="1200" cap="none" spc="0" normalizeH="0" baseline="0" noProof="0">
              <a:ln>
                <a:noFill/>
              </a:ln>
              <a:solidFill>
                <a:prstClr val="black"/>
              </a:solidFill>
              <a:effectLst/>
              <a:uLnTx/>
              <a:uFillTx/>
              <a:latin typeface="Segoe UI" panose="020B0502040204020203" pitchFamily="34" charset="0"/>
              <a:ea typeface="MS PGothic" pitchFamily="34" charset="-128"/>
              <a:cs typeface="+mn-cs"/>
            </a:endParaRPr>
          </a:p>
        </p:txBody>
      </p:sp>
      <p:sp>
        <p:nvSpPr>
          <p:cNvPr id="77831" name="Slide Number Placeholder 6"/>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80B0FF40-DE5E-46C0-8507-7486A190E213}" type="slidenum">
              <a:rPr kumimoji="0" lang="en-US" alt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8</a:t>
            </a:fld>
            <a:endParaRPr kumimoji="0" lang="en-US" altLang="en-US" sz="1200" b="0" i="0" u="none" strike="noStrike" kern="1200" cap="none" spc="0" normalizeH="0" baseline="0" noProof="0">
              <a:ln>
                <a:noFill/>
              </a:ln>
              <a:solidFill>
                <a:prstClr val="black"/>
              </a:solidFill>
              <a:effectLst/>
              <a:uLnTx/>
              <a:uFillTx/>
              <a:latin typeface="Segoe UI" panose="020B0502040204020203" pitchFamily="34" charset="0"/>
              <a:ea typeface="MS PGothic" pitchFamily="34" charset="-128"/>
              <a:cs typeface="+mn-cs"/>
            </a:endParaRPr>
          </a:p>
        </p:txBody>
      </p:sp>
    </p:spTree>
    <p:extLst>
      <p:ext uri="{BB962C8B-B14F-4D97-AF65-F5344CB8AC3E}">
        <p14:creationId xmlns:p14="http://schemas.microsoft.com/office/powerpoint/2010/main" val="17069744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6/25/2018</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14537226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86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8613" name="Footer Placeholder 4"/>
          <p:cNvSpPr>
            <a:spLocks noGrp="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571500" defTabSz="912813">
              <a:defRPr>
                <a:solidFill>
                  <a:schemeClr val="tx1"/>
                </a:solidFill>
                <a:latin typeface="Segoe UI" panose="020B0502040204020203" pitchFamily="34" charset="0"/>
                <a:ea typeface="MS PGothic" pitchFamily="34" charset="-128"/>
              </a:defRPr>
            </a:lvl1pPr>
            <a:lvl2pPr defTabSz="912813">
              <a:defRPr>
                <a:solidFill>
                  <a:schemeClr val="tx1"/>
                </a:solidFill>
                <a:latin typeface="Segoe UI" panose="020B0502040204020203" pitchFamily="34" charset="0"/>
                <a:ea typeface="MS PGothic" pitchFamily="34" charset="-128"/>
              </a:defRPr>
            </a:lvl2pPr>
            <a:lvl3pPr defTabSz="912813">
              <a:defRPr>
                <a:solidFill>
                  <a:schemeClr val="tx1"/>
                </a:solidFill>
                <a:latin typeface="Segoe UI" panose="020B0502040204020203" pitchFamily="34" charset="0"/>
                <a:ea typeface="MS PGothic" pitchFamily="34" charset="-128"/>
              </a:defRPr>
            </a:lvl3pPr>
            <a:lvl4pPr defTabSz="912813">
              <a:defRPr>
                <a:solidFill>
                  <a:schemeClr val="tx1"/>
                </a:solidFill>
                <a:latin typeface="Segoe UI" panose="020B0502040204020203" pitchFamily="34" charset="0"/>
                <a:ea typeface="MS PGothic" pitchFamily="34" charset="-128"/>
              </a:defRPr>
            </a:lvl4pPr>
            <a:lvl5pPr defTabSz="912813">
              <a:defRPr>
                <a:solidFill>
                  <a:schemeClr val="tx1"/>
                </a:solidFill>
                <a:latin typeface="Segoe UI" panose="020B0502040204020203" pitchFamily="34" charset="0"/>
                <a:ea typeface="MS PGothic" pitchFamily="34" charset="-128"/>
              </a:defRPr>
            </a:lvl5pPr>
            <a:lvl6pPr marL="2322513" indent="-36513" defTabSz="912813" eaLnBrk="0" fontAlgn="base" hangingPunct="0">
              <a:spcBef>
                <a:spcPct val="0"/>
              </a:spcBef>
              <a:spcAft>
                <a:spcPct val="0"/>
              </a:spcAft>
              <a:defRPr>
                <a:solidFill>
                  <a:schemeClr val="tx1"/>
                </a:solidFill>
                <a:latin typeface="Segoe UI" panose="020B0502040204020203" pitchFamily="34" charset="0"/>
                <a:ea typeface="MS PGothic" pitchFamily="34" charset="-128"/>
              </a:defRPr>
            </a:lvl6pPr>
            <a:lvl7pPr marL="2779713" indent="-36513" defTabSz="912813" eaLnBrk="0" fontAlgn="base" hangingPunct="0">
              <a:spcBef>
                <a:spcPct val="0"/>
              </a:spcBef>
              <a:spcAft>
                <a:spcPct val="0"/>
              </a:spcAft>
              <a:defRPr>
                <a:solidFill>
                  <a:schemeClr val="tx1"/>
                </a:solidFill>
                <a:latin typeface="Segoe UI" panose="020B0502040204020203" pitchFamily="34" charset="0"/>
                <a:ea typeface="MS PGothic" pitchFamily="34" charset="-128"/>
              </a:defRPr>
            </a:lvl7pPr>
            <a:lvl8pPr marL="3236913" indent="-36513" defTabSz="912813" eaLnBrk="0" fontAlgn="base" hangingPunct="0">
              <a:spcBef>
                <a:spcPct val="0"/>
              </a:spcBef>
              <a:spcAft>
                <a:spcPct val="0"/>
              </a:spcAft>
              <a:defRPr>
                <a:solidFill>
                  <a:schemeClr val="tx1"/>
                </a:solidFill>
                <a:latin typeface="Segoe UI" panose="020B0502040204020203" pitchFamily="34" charset="0"/>
                <a:ea typeface="MS PGothic" pitchFamily="34" charset="-128"/>
              </a:defRPr>
            </a:lvl8pPr>
            <a:lvl9pPr marL="3694113" indent="-36513" defTabSz="912813" eaLnBrk="0" fontAlgn="base" hangingPunct="0">
              <a:spcBef>
                <a:spcPct val="0"/>
              </a:spcBef>
              <a:spcAft>
                <a:spcPct val="0"/>
              </a:spcAft>
              <a:defRPr>
                <a:solidFill>
                  <a:schemeClr val="tx1"/>
                </a:solidFill>
                <a:latin typeface="Segoe UI" panose="020B0502040204020203" pitchFamily="34" charset="0"/>
                <a:ea typeface="MS PGothic" pitchFamily="34" charset="-128"/>
              </a:defRPr>
            </a:lvl9pPr>
          </a:lstStyle>
          <a:p>
            <a:pPr marL="571500" marR="0" lvl="0" indent="0" algn="l" defTabSz="912813" rtl="0" eaLnBrk="0" fontAlgn="base" latinLnBrk="0" hangingPunct="0">
              <a:lnSpc>
                <a:spcPct val="100000"/>
              </a:lnSpc>
              <a:spcBef>
                <a:spcPct val="0"/>
              </a:spcBef>
              <a:spcAft>
                <a:spcPct val="0"/>
              </a:spcAft>
              <a:buClrTx/>
              <a:buSzTx/>
              <a:buFontTx/>
              <a:buNone/>
              <a:tabLst/>
              <a:defRPr/>
            </a:pPr>
            <a:r>
              <a:rPr kumimoji="0" lang="en-US" altLang="en-US" sz="400" b="0" i="0" u="none" strike="noStrike" kern="1200" cap="none" spc="0" normalizeH="0" baseline="0" noProof="0">
                <a:ln>
                  <a:noFill/>
                </a:ln>
                <a:solidFill>
                  <a:prstClr val="black"/>
                </a:solidFill>
                <a:effectLst/>
                <a:uLnTx/>
                <a:uFillTx/>
                <a:latin typeface="Segoe UI" panose="020B0502040204020203" pitchFamily="34" charset="0"/>
                <a:ea typeface="MS PGothic" pitchFamily="34" charset="-128"/>
                <a:cs typeface="Segoe UI" panose="020B0502040204020203" pitchFamily="34" charset="0"/>
              </a:rPr>
              <a:t>© 2014 Microsoft Corporation. All rights reserved. MICROSOFT MAKES NO WARRANTIES, EXPRESS, IMPLIED OR STATUTORY, AS TO THE INFORMATION IN THIS PRESENTATION.</a:t>
            </a:r>
          </a:p>
        </p:txBody>
      </p:sp>
      <p:sp>
        <p:nvSpPr>
          <p:cNvPr id="68614" name="Date Placeholder 5"/>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5995ED11-222D-4182-B31D-6F26C1D36087}" type="datetime8">
              <a:rPr kumimoji="0" lang="en-US" alt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6/25/2018 1:58 PM</a:t>
            </a:fld>
            <a:endParaRPr kumimoji="0" lang="en-US" altLang="en-US" sz="1200" b="0" i="0" u="none" strike="noStrike" kern="1200" cap="none" spc="0" normalizeH="0" baseline="0" noProof="0">
              <a:ln>
                <a:noFill/>
              </a:ln>
              <a:solidFill>
                <a:prstClr val="black"/>
              </a:solidFill>
              <a:effectLst/>
              <a:uLnTx/>
              <a:uFillTx/>
              <a:latin typeface="Segoe UI" panose="020B0502040204020203" pitchFamily="34" charset="0"/>
              <a:ea typeface="MS PGothic" pitchFamily="34" charset="-128"/>
              <a:cs typeface="+mn-cs"/>
            </a:endParaRPr>
          </a:p>
        </p:txBody>
      </p:sp>
      <p:sp>
        <p:nvSpPr>
          <p:cNvPr id="68615" name="Slide Number Placeholder 6"/>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4190CF49-749C-4AB2-A22D-EF892317DBD1}" type="slidenum">
              <a:rPr kumimoji="0" lang="en-US" alt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10</a:t>
            </a:fld>
            <a:endParaRPr kumimoji="0" lang="en-US" altLang="en-US" sz="1200" b="0" i="0" u="none" strike="noStrike" kern="1200" cap="none" spc="0" normalizeH="0" baseline="0" noProof="0">
              <a:ln>
                <a:noFill/>
              </a:ln>
              <a:solidFill>
                <a:prstClr val="black"/>
              </a:solidFill>
              <a:effectLst/>
              <a:uLnTx/>
              <a:uFillTx/>
              <a:latin typeface="Segoe UI" panose="020B0502040204020203" pitchFamily="34" charset="0"/>
              <a:ea typeface="MS PGothic" pitchFamily="34" charset="-128"/>
              <a:cs typeface="+mn-cs"/>
            </a:endParaRPr>
          </a:p>
        </p:txBody>
      </p:sp>
    </p:spTree>
    <p:extLst>
      <p:ext uri="{BB962C8B-B14F-4D97-AF65-F5344CB8AC3E}">
        <p14:creationId xmlns:p14="http://schemas.microsoft.com/office/powerpoint/2010/main" val="305060140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8.jpg"/><Relationship Id="rId1" Type="http://schemas.openxmlformats.org/officeDocument/2006/relationships/slideMaster" Target="../slideMasters/slideMaster8.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8.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1.xml.rels><?xml version="1.0" encoding="UTF-8" standalone="yes"?>
<Relationships xmlns="http://schemas.openxmlformats.org/package/2006/relationships"><Relationship Id="rId2" Type="http://schemas.openxmlformats.org/officeDocument/2006/relationships/slideMaster" Target="../slideMasters/slideMaster8.xml"/><Relationship Id="rId1" Type="http://schemas.openxmlformats.org/officeDocument/2006/relationships/themeOverride" Target="../theme/themeOverride1.xml"/></Relationships>
</file>

<file path=ppt/slideLayouts/_rels/slideLayout112.xml.rels><?xml version="1.0" encoding="UTF-8" standalone="yes"?>
<Relationships xmlns="http://schemas.openxmlformats.org/package/2006/relationships"><Relationship Id="rId2" Type="http://schemas.openxmlformats.org/officeDocument/2006/relationships/slideMaster" Target="../slideMasters/slideMaster8.xml"/><Relationship Id="rId1" Type="http://schemas.openxmlformats.org/officeDocument/2006/relationships/themeOverride" Target="../theme/themeOverride2.xml"/></Relationships>
</file>

<file path=ppt/slideLayouts/_rels/slideLayout113.xml.rels><?xml version="1.0" encoding="UTF-8" standalone="yes"?>
<Relationships xmlns="http://schemas.openxmlformats.org/package/2006/relationships"><Relationship Id="rId2" Type="http://schemas.openxmlformats.org/officeDocument/2006/relationships/slideMaster" Target="../slideMasters/slideMaster8.xml"/><Relationship Id="rId1" Type="http://schemas.openxmlformats.org/officeDocument/2006/relationships/themeOverride" Target="../theme/themeOverride3.xml"/></Relationships>
</file>

<file path=ppt/slideLayouts/_rels/slideLayout114.xml.rels><?xml version="1.0" encoding="UTF-8" standalone="yes"?>
<Relationships xmlns="http://schemas.openxmlformats.org/package/2006/relationships"><Relationship Id="rId2" Type="http://schemas.openxmlformats.org/officeDocument/2006/relationships/slideMaster" Target="../slideMasters/slideMaster8.xml"/><Relationship Id="rId1" Type="http://schemas.openxmlformats.org/officeDocument/2006/relationships/themeOverride" Target="../theme/themeOverride4.xml"/></Relationships>
</file>

<file path=ppt/slideLayouts/_rels/slideLayout115.xml.rels><?xml version="1.0" encoding="UTF-8" standalone="yes"?>
<Relationships xmlns="http://schemas.openxmlformats.org/package/2006/relationships"><Relationship Id="rId2" Type="http://schemas.openxmlformats.org/officeDocument/2006/relationships/slideMaster" Target="../slideMasters/slideMaster8.xml"/><Relationship Id="rId1" Type="http://schemas.openxmlformats.org/officeDocument/2006/relationships/themeOverride" Target="../theme/themeOverride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7.xml.rels><?xml version="1.0" encoding="UTF-8" standalone="yes"?>
<Relationships xmlns="http://schemas.openxmlformats.org/package/2006/relationships"><Relationship Id="rId2" Type="http://schemas.openxmlformats.org/officeDocument/2006/relationships/slideMaster" Target="../slideMasters/slideMaster8.xml"/><Relationship Id="rId1" Type="http://schemas.openxmlformats.org/officeDocument/2006/relationships/themeOverride" Target="../theme/themeOverride6.xml"/></Relationships>
</file>

<file path=ppt/slideLayouts/_rels/slideLayout118.xml.rels><?xml version="1.0" encoding="UTF-8" standalone="yes"?>
<Relationships xmlns="http://schemas.openxmlformats.org/package/2006/relationships"><Relationship Id="rId2" Type="http://schemas.openxmlformats.org/officeDocument/2006/relationships/slideMaster" Target="../slideMasters/slideMaster8.xml"/><Relationship Id="rId1" Type="http://schemas.openxmlformats.org/officeDocument/2006/relationships/themeOverride" Target="../theme/themeOverride7.xml"/></Relationships>
</file>

<file path=ppt/slideLayouts/_rels/slideLayout119.xml.rels><?xml version="1.0" encoding="UTF-8" standalone="yes"?>
<Relationships xmlns="http://schemas.openxmlformats.org/package/2006/relationships"><Relationship Id="rId2" Type="http://schemas.openxmlformats.org/officeDocument/2006/relationships/slideMaster" Target="../slideMasters/slideMaster8.xml"/><Relationship Id="rId1" Type="http://schemas.openxmlformats.org/officeDocument/2006/relationships/themeOverride" Target="../theme/themeOverride8.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8.xml"/></Relationships>
</file>

<file path=ppt/slideLayouts/_rels/slideLayout122.xml.rels><?xml version="1.0" encoding="UTF-8" standalone="yes"?>
<Relationships xmlns="http://schemas.openxmlformats.org/package/2006/relationships"><Relationship Id="rId2" Type="http://schemas.openxmlformats.org/officeDocument/2006/relationships/slideMaster" Target="../slideMasters/slideMaster8.xml"/><Relationship Id="rId1" Type="http://schemas.openxmlformats.org/officeDocument/2006/relationships/themeOverride" Target="../theme/themeOverride9.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8.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10.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10.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10.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10.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10.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eg"/><Relationship Id="rId1" Type="http://schemas.openxmlformats.org/officeDocument/2006/relationships/slideMaster" Target="../slideMasters/slideMaster11.xml"/><Relationship Id="rId5" Type="http://schemas.openxmlformats.org/officeDocument/2006/relationships/image" Target="../media/image25.png"/><Relationship Id="rId4" Type="http://schemas.openxmlformats.org/officeDocument/2006/relationships/image" Target="../media/image24.png"/></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0.emf"/><Relationship Id="rId1" Type="http://schemas.openxmlformats.org/officeDocument/2006/relationships/slideMaster" Target="../slideMasters/slideMaster11.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11.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11.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Master" Target="../slideMasters/slideMaster12.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Master" Target="../slideMasters/slideMaster12.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Master" Target="../slideMasters/slideMaster12.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12.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2.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Master" Target="../slideMasters/slideMaster12.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12.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9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3.xml"/></Relationships>
</file>

<file path=ppt/slideLayouts/_rels/slideLayout19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Master" Target="../slideMasters/slideMaster13.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13.xml"/></Relationships>
</file>

<file path=ppt/slideLayouts/_rels/slideLayout20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13.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13.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12.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15.xml"/></Relationships>
</file>

<file path=ppt/slideLayouts/_rels/slideLayout213.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Master" Target="../slideMasters/slideMaster15.xml"/></Relationships>
</file>

<file path=ppt/slideLayouts/_rels/slideLayout214.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34.png"/><Relationship Id="rId1" Type="http://schemas.openxmlformats.org/officeDocument/2006/relationships/slideMaster" Target="../slideMasters/slideMaster15.xml"/></Relationships>
</file>

<file path=ppt/slideLayouts/_rels/slideLayout215.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15.xml"/></Relationships>
</file>

<file path=ppt/slideLayouts/_rels/slideLayout216.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20.emf"/><Relationship Id="rId1" Type="http://schemas.openxmlformats.org/officeDocument/2006/relationships/slideMaster" Target="../slideMasters/slideMaster15.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21.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15.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25.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15.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0.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15.xml"/></Relationships>
</file>

<file path=ppt/slideLayouts/_rels/slideLayout231.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15.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3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16.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46.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16.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49.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Master" Target="../slideMasters/slideMaster16.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51.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16.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5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17.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4.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63.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17.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66.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Master" Target="../slideMasters/slideMaster17.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68.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17.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27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Master" Target="../slideMasters/slideMaster18.xml"/></Relationships>
</file>

<file path=ppt/slideLayouts/_rels/slideLayout27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8.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7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18.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9.xml"/></Relationships>
</file>

<file path=ppt/slideLayouts/_rels/slideLayout28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9.jpeg"/><Relationship Id="rId1" Type="http://schemas.openxmlformats.org/officeDocument/2006/relationships/slideMaster" Target="../slideMasters/slideMaster19.xml"/></Relationships>
</file>

<file path=ppt/slideLayouts/_rels/slideLayout28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9.xml"/></Relationships>
</file>

<file path=ppt/slideLayouts/_rels/slideLayout283.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image" Target="../media/image2.emf"/><Relationship Id="rId1" Type="http://schemas.openxmlformats.org/officeDocument/2006/relationships/slideMaster" Target="../slideMasters/slideMaster19.xml"/></Relationships>
</file>

<file path=ppt/slideLayouts/_rels/slideLayout28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9.jpeg"/><Relationship Id="rId1" Type="http://schemas.openxmlformats.org/officeDocument/2006/relationships/slideMaster" Target="../slideMasters/slideMaster19.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9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9.xml"/></Relationships>
</file>

<file path=ppt/slideLayouts/_rels/slideLayout29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9.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9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9.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Intelligent Cloud Architect Boot Camp">
    <p:bg>
      <p:bgPr>
        <a:solidFill>
          <a:schemeClr val="bg2"/>
        </a:solidFill>
        <a:effectLst/>
      </p:bgPr>
    </p:bg>
    <p:spTree>
      <p:nvGrpSpPr>
        <p:cNvPr id="1" name=""/>
        <p:cNvGrpSpPr/>
        <p:nvPr/>
      </p:nvGrpSpPr>
      <p:grpSpPr>
        <a:xfrm>
          <a:off x="0" y="0"/>
          <a:ext cx="0" cy="0"/>
          <a:chOff x="0" y="0"/>
          <a:chExt cx="0" cy="0"/>
        </a:xfrm>
      </p:grpSpPr>
      <p:sp>
        <p:nvSpPr>
          <p:cNvPr id="11" name="Arc 12">
            <a:extLst>
              <a:ext uri="{FF2B5EF4-FFF2-40B4-BE49-F238E27FC236}">
                <a16:creationId xmlns:a16="http://schemas.microsoft.com/office/drawing/2014/main" id="{4482FD05-F4F6-4D52-A0D4-67F8B984BC9F}"/>
              </a:ext>
            </a:extLst>
          </p:cNvPr>
          <p:cNvSpPr/>
          <p:nvPr userDrawn="1"/>
        </p:nvSpPr>
        <p:spPr>
          <a:xfrm rot="16200000">
            <a:off x="8300546" y="1869065"/>
            <a:ext cx="2659858" cy="5123677"/>
          </a:xfrm>
          <a:custGeom>
            <a:avLst/>
            <a:gdLst>
              <a:gd name="connsiteX0" fmla="*/ 1485900 w 2971800"/>
              <a:gd name="connsiteY0" fmla="*/ 0 h 4581267"/>
              <a:gd name="connsiteX1" fmla="*/ 2735082 w 2971800"/>
              <a:gd name="connsiteY1" fmla="*/ 1050219 h 4581267"/>
              <a:gd name="connsiteX2" fmla="*/ 2971785 w 2971800"/>
              <a:gd name="connsiteY2" fmla="*/ 2301099 h 4581267"/>
              <a:gd name="connsiteX3" fmla="*/ 1485900 w 2971800"/>
              <a:gd name="connsiteY3" fmla="*/ 2290634 h 4581267"/>
              <a:gd name="connsiteX4" fmla="*/ 1485900 w 2971800"/>
              <a:gd name="connsiteY4" fmla="*/ 0 h 4581267"/>
              <a:gd name="connsiteX0" fmla="*/ 1485900 w 2971800"/>
              <a:gd name="connsiteY0" fmla="*/ 0 h 4581267"/>
              <a:gd name="connsiteX1" fmla="*/ 2735082 w 2971800"/>
              <a:gd name="connsiteY1" fmla="*/ 1050219 h 4581267"/>
              <a:gd name="connsiteX2" fmla="*/ 2971785 w 2971800"/>
              <a:gd name="connsiteY2" fmla="*/ 2301099 h 4581267"/>
              <a:gd name="connsiteX0" fmla="*/ 0 w 1485900"/>
              <a:gd name="connsiteY0" fmla="*/ 0 h 5095102"/>
              <a:gd name="connsiteX1" fmla="*/ 1249182 w 1485900"/>
              <a:gd name="connsiteY1" fmla="*/ 1050219 h 5095102"/>
              <a:gd name="connsiteX2" fmla="*/ 1485885 w 1485900"/>
              <a:gd name="connsiteY2" fmla="*/ 2301099 h 5095102"/>
              <a:gd name="connsiteX3" fmla="*/ 0 w 1485900"/>
              <a:gd name="connsiteY3" fmla="*/ 2290634 h 5095102"/>
              <a:gd name="connsiteX4" fmla="*/ 0 w 1485900"/>
              <a:gd name="connsiteY4" fmla="*/ 0 h 5095102"/>
              <a:gd name="connsiteX0" fmla="*/ 0 w 1485900"/>
              <a:gd name="connsiteY0" fmla="*/ 0 h 5095102"/>
              <a:gd name="connsiteX1" fmla="*/ 1249182 w 1485900"/>
              <a:gd name="connsiteY1" fmla="*/ 1050219 h 5095102"/>
              <a:gd name="connsiteX2" fmla="*/ 457184 w 1485900"/>
              <a:gd name="connsiteY2" fmla="*/ 5095102 h 5095102"/>
              <a:gd name="connsiteX0" fmla="*/ 1143000 w 2628900"/>
              <a:gd name="connsiteY0" fmla="*/ 0 h 5095102"/>
              <a:gd name="connsiteX1" fmla="*/ 2392182 w 2628900"/>
              <a:gd name="connsiteY1" fmla="*/ 1050219 h 5095102"/>
              <a:gd name="connsiteX2" fmla="*/ 2628885 w 2628900"/>
              <a:gd name="connsiteY2" fmla="*/ 2301099 h 5095102"/>
              <a:gd name="connsiteX3" fmla="*/ 1143000 w 2628900"/>
              <a:gd name="connsiteY3" fmla="*/ 2290634 h 5095102"/>
              <a:gd name="connsiteX4" fmla="*/ 1143000 w 2628900"/>
              <a:gd name="connsiteY4" fmla="*/ 0 h 5095102"/>
              <a:gd name="connsiteX0" fmla="*/ 0 w 2628900"/>
              <a:gd name="connsiteY0" fmla="*/ 1816100 h 5095102"/>
              <a:gd name="connsiteX1" fmla="*/ 2392182 w 2628900"/>
              <a:gd name="connsiteY1" fmla="*/ 1050219 h 5095102"/>
              <a:gd name="connsiteX2" fmla="*/ 1600184 w 2628900"/>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2425520 w 2662238"/>
              <a:gd name="connsiteY1" fmla="*/ 1050219 h 5095102"/>
              <a:gd name="connsiteX2" fmla="*/ 1633522 w 2662238"/>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Lst>
            <a:ahLst/>
            <a:cxnLst>
              <a:cxn ang="0">
                <a:pos x="connsiteX0" y="connsiteY0"/>
              </a:cxn>
              <a:cxn ang="0">
                <a:pos x="connsiteX1" y="connsiteY1"/>
              </a:cxn>
            </a:cxnLst>
            <a:rect l="l" t="t" r="r" b="b"/>
            <a:pathLst>
              <a:path w="2659858" h="5123677" stroke="0" extrusionOk="0">
                <a:moveTo>
                  <a:pt x="1173958" y="0"/>
                </a:moveTo>
                <a:cubicBezTo>
                  <a:pt x="1679080" y="0"/>
                  <a:pt x="2149608" y="395585"/>
                  <a:pt x="2423140" y="1050219"/>
                </a:cubicBezTo>
                <a:cubicBezTo>
                  <a:pt x="2578929" y="1423063"/>
                  <a:pt x="2661157" y="1857606"/>
                  <a:pt x="2659843" y="2301099"/>
                </a:cubicBezTo>
                <a:lnTo>
                  <a:pt x="1173958" y="2290634"/>
                </a:lnTo>
                <a:lnTo>
                  <a:pt x="1173958" y="0"/>
                </a:lnTo>
                <a:close/>
              </a:path>
              <a:path w="2659858" h="5123677" fill="none">
                <a:moveTo>
                  <a:pt x="0" y="1889922"/>
                </a:moveTo>
                <a:cubicBezTo>
                  <a:pt x="1442247" y="2534466"/>
                  <a:pt x="1905795" y="3976716"/>
                  <a:pt x="1650192" y="5123677"/>
                </a:cubicBezTo>
              </a:path>
            </a:pathLst>
          </a:custGeom>
          <a:noFill/>
          <a:ln w="12700">
            <a:solidFill>
              <a:schemeClr val="accent1">
                <a:lumMod val="20000"/>
                <a:lumOff val="80000"/>
                <a:alpha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2" name="Arc 12">
            <a:extLst>
              <a:ext uri="{FF2B5EF4-FFF2-40B4-BE49-F238E27FC236}">
                <a16:creationId xmlns:a16="http://schemas.microsoft.com/office/drawing/2014/main" id="{E73B8847-EA8B-4495-9732-9FA0DB1963B0}"/>
              </a:ext>
            </a:extLst>
          </p:cNvPr>
          <p:cNvSpPr/>
          <p:nvPr userDrawn="1"/>
        </p:nvSpPr>
        <p:spPr>
          <a:xfrm rot="16200000">
            <a:off x="4275597" y="-1752531"/>
            <a:ext cx="6569893" cy="9188265"/>
          </a:xfrm>
          <a:custGeom>
            <a:avLst/>
            <a:gdLst>
              <a:gd name="connsiteX0" fmla="*/ 1485900 w 2971800"/>
              <a:gd name="connsiteY0" fmla="*/ 0 h 4581267"/>
              <a:gd name="connsiteX1" fmla="*/ 2735082 w 2971800"/>
              <a:gd name="connsiteY1" fmla="*/ 1050219 h 4581267"/>
              <a:gd name="connsiteX2" fmla="*/ 2971785 w 2971800"/>
              <a:gd name="connsiteY2" fmla="*/ 2301099 h 4581267"/>
              <a:gd name="connsiteX3" fmla="*/ 1485900 w 2971800"/>
              <a:gd name="connsiteY3" fmla="*/ 2290634 h 4581267"/>
              <a:gd name="connsiteX4" fmla="*/ 1485900 w 2971800"/>
              <a:gd name="connsiteY4" fmla="*/ 0 h 4581267"/>
              <a:gd name="connsiteX0" fmla="*/ 1485900 w 2971800"/>
              <a:gd name="connsiteY0" fmla="*/ 0 h 4581267"/>
              <a:gd name="connsiteX1" fmla="*/ 2735082 w 2971800"/>
              <a:gd name="connsiteY1" fmla="*/ 1050219 h 4581267"/>
              <a:gd name="connsiteX2" fmla="*/ 2971785 w 2971800"/>
              <a:gd name="connsiteY2" fmla="*/ 2301099 h 4581267"/>
              <a:gd name="connsiteX0" fmla="*/ 0 w 1485900"/>
              <a:gd name="connsiteY0" fmla="*/ 0 h 5095102"/>
              <a:gd name="connsiteX1" fmla="*/ 1249182 w 1485900"/>
              <a:gd name="connsiteY1" fmla="*/ 1050219 h 5095102"/>
              <a:gd name="connsiteX2" fmla="*/ 1485885 w 1485900"/>
              <a:gd name="connsiteY2" fmla="*/ 2301099 h 5095102"/>
              <a:gd name="connsiteX3" fmla="*/ 0 w 1485900"/>
              <a:gd name="connsiteY3" fmla="*/ 2290634 h 5095102"/>
              <a:gd name="connsiteX4" fmla="*/ 0 w 1485900"/>
              <a:gd name="connsiteY4" fmla="*/ 0 h 5095102"/>
              <a:gd name="connsiteX0" fmla="*/ 0 w 1485900"/>
              <a:gd name="connsiteY0" fmla="*/ 0 h 5095102"/>
              <a:gd name="connsiteX1" fmla="*/ 1249182 w 1485900"/>
              <a:gd name="connsiteY1" fmla="*/ 1050219 h 5095102"/>
              <a:gd name="connsiteX2" fmla="*/ 457184 w 1485900"/>
              <a:gd name="connsiteY2" fmla="*/ 5095102 h 5095102"/>
              <a:gd name="connsiteX0" fmla="*/ 1143000 w 2628900"/>
              <a:gd name="connsiteY0" fmla="*/ 0 h 5095102"/>
              <a:gd name="connsiteX1" fmla="*/ 2392182 w 2628900"/>
              <a:gd name="connsiteY1" fmla="*/ 1050219 h 5095102"/>
              <a:gd name="connsiteX2" fmla="*/ 2628885 w 2628900"/>
              <a:gd name="connsiteY2" fmla="*/ 2301099 h 5095102"/>
              <a:gd name="connsiteX3" fmla="*/ 1143000 w 2628900"/>
              <a:gd name="connsiteY3" fmla="*/ 2290634 h 5095102"/>
              <a:gd name="connsiteX4" fmla="*/ 1143000 w 2628900"/>
              <a:gd name="connsiteY4" fmla="*/ 0 h 5095102"/>
              <a:gd name="connsiteX0" fmla="*/ 0 w 2628900"/>
              <a:gd name="connsiteY0" fmla="*/ 1816100 h 5095102"/>
              <a:gd name="connsiteX1" fmla="*/ 2392182 w 2628900"/>
              <a:gd name="connsiteY1" fmla="*/ 1050219 h 5095102"/>
              <a:gd name="connsiteX2" fmla="*/ 1600184 w 2628900"/>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2425520 w 2662238"/>
              <a:gd name="connsiteY1" fmla="*/ 1050219 h 5095102"/>
              <a:gd name="connsiteX2" fmla="*/ 1633522 w 2662238"/>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Lst>
            <a:ahLst/>
            <a:cxnLst>
              <a:cxn ang="0">
                <a:pos x="connsiteX0" y="connsiteY0"/>
              </a:cxn>
              <a:cxn ang="0">
                <a:pos x="connsiteX1" y="connsiteY1"/>
              </a:cxn>
            </a:cxnLst>
            <a:rect l="l" t="t" r="r" b="b"/>
            <a:pathLst>
              <a:path w="2636109" h="5123677" stroke="0" extrusionOk="0">
                <a:moveTo>
                  <a:pt x="1150209" y="0"/>
                </a:moveTo>
                <a:cubicBezTo>
                  <a:pt x="1655331" y="0"/>
                  <a:pt x="2125859" y="395585"/>
                  <a:pt x="2399391" y="1050219"/>
                </a:cubicBezTo>
                <a:cubicBezTo>
                  <a:pt x="2555180" y="1423063"/>
                  <a:pt x="2637408" y="1857606"/>
                  <a:pt x="2636094" y="2301099"/>
                </a:cubicBezTo>
                <a:lnTo>
                  <a:pt x="1150209" y="2290634"/>
                </a:lnTo>
                <a:lnTo>
                  <a:pt x="1150209" y="0"/>
                </a:lnTo>
                <a:close/>
              </a:path>
              <a:path w="2636109" h="5123677" fill="none">
                <a:moveTo>
                  <a:pt x="0" y="2045387"/>
                </a:moveTo>
                <a:cubicBezTo>
                  <a:pt x="1360446" y="2375211"/>
                  <a:pt x="1736915" y="4098056"/>
                  <a:pt x="1626443" y="5123677"/>
                </a:cubicBezTo>
              </a:path>
            </a:pathLst>
          </a:custGeom>
          <a:noFill/>
          <a:ln w="12700">
            <a:solidFill>
              <a:schemeClr val="accent1">
                <a:lumMod val="20000"/>
                <a:lumOff val="80000"/>
                <a:alpha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3" name="Freeform 11">
            <a:extLst>
              <a:ext uri="{FF2B5EF4-FFF2-40B4-BE49-F238E27FC236}">
                <a16:creationId xmlns:a16="http://schemas.microsoft.com/office/drawing/2014/main" id="{1F943766-1615-4432-905C-072976630204}"/>
              </a:ext>
            </a:extLst>
          </p:cNvPr>
          <p:cNvSpPr>
            <a:spLocks/>
          </p:cNvSpPr>
          <p:nvPr userDrawn="1"/>
        </p:nvSpPr>
        <p:spPr bwMode="auto">
          <a:xfrm>
            <a:off x="-92364" y="4651948"/>
            <a:ext cx="12284364" cy="2258859"/>
          </a:xfrm>
          <a:custGeom>
            <a:avLst/>
            <a:gdLst>
              <a:gd name="T0" fmla="*/ 4468 w 4666"/>
              <a:gd name="T1" fmla="*/ 394 h 887"/>
              <a:gd name="T2" fmla="*/ 4208 w 4666"/>
              <a:gd name="T3" fmla="*/ 497 h 887"/>
              <a:gd name="T4" fmla="*/ 4019 w 4666"/>
              <a:gd name="T5" fmla="*/ 257 h 887"/>
              <a:gd name="T6" fmla="*/ 3962 w 4666"/>
              <a:gd name="T7" fmla="*/ 180 h 887"/>
              <a:gd name="T8" fmla="*/ 3796 w 4666"/>
              <a:gd name="T9" fmla="*/ 257 h 887"/>
              <a:gd name="T10" fmla="*/ 3739 w 4666"/>
              <a:gd name="T11" fmla="*/ 320 h 887"/>
              <a:gd name="T12" fmla="*/ 3606 w 4666"/>
              <a:gd name="T13" fmla="*/ 109 h 887"/>
              <a:gd name="T14" fmla="*/ 3364 w 4666"/>
              <a:gd name="T15" fmla="*/ 0 h 887"/>
              <a:gd name="T16" fmla="*/ 2978 w 4666"/>
              <a:gd name="T17" fmla="*/ 257 h 887"/>
              <a:gd name="T18" fmla="*/ 2926 w 4666"/>
              <a:gd name="T19" fmla="*/ 180 h 887"/>
              <a:gd name="T20" fmla="*/ 2760 w 4666"/>
              <a:gd name="T21" fmla="*/ 257 h 887"/>
              <a:gd name="T22" fmla="*/ 2703 w 4666"/>
              <a:gd name="T23" fmla="*/ 497 h 887"/>
              <a:gd name="T24" fmla="*/ 2512 w 4666"/>
              <a:gd name="T25" fmla="*/ 394 h 887"/>
              <a:gd name="T26" fmla="*/ 2254 w 4666"/>
              <a:gd name="T27" fmla="*/ 320 h 887"/>
              <a:gd name="T28" fmla="*/ 1955 w 4666"/>
              <a:gd name="T29" fmla="*/ 91 h 887"/>
              <a:gd name="T30" fmla="*/ 1751 w 4666"/>
              <a:gd name="T31" fmla="*/ 465 h 887"/>
              <a:gd name="T32" fmla="*/ 1567 w 4666"/>
              <a:gd name="T33" fmla="*/ 394 h 887"/>
              <a:gd name="T34" fmla="*/ 1325 w 4666"/>
              <a:gd name="T35" fmla="*/ 394 h 887"/>
              <a:gd name="T36" fmla="*/ 1290 w 4666"/>
              <a:gd name="T37" fmla="*/ 497 h 887"/>
              <a:gd name="T38" fmla="*/ 1099 w 4666"/>
              <a:gd name="T39" fmla="*/ 428 h 887"/>
              <a:gd name="T40" fmla="*/ 1044 w 4666"/>
              <a:gd name="T41" fmla="*/ 351 h 887"/>
              <a:gd name="T42" fmla="*/ 876 w 4666"/>
              <a:gd name="T43" fmla="*/ 428 h 887"/>
              <a:gd name="T44" fmla="*/ 821 w 4666"/>
              <a:gd name="T45" fmla="*/ 634 h 887"/>
              <a:gd name="T46" fmla="*/ 567 w 4666"/>
              <a:gd name="T47" fmla="*/ 465 h 887"/>
              <a:gd name="T48" fmla="*/ 325 w 4666"/>
              <a:gd name="T49" fmla="*/ 603 h 887"/>
              <a:gd name="T50" fmla="*/ 0 w 4666"/>
              <a:gd name="T51" fmla="*/ 887 h 887"/>
              <a:gd name="T52" fmla="*/ 327 w 4666"/>
              <a:gd name="T53" fmla="*/ 887 h 887"/>
              <a:gd name="T54" fmla="*/ 567 w 4666"/>
              <a:gd name="T55" fmla="*/ 887 h 887"/>
              <a:gd name="T56" fmla="*/ 860 w 4666"/>
              <a:gd name="T57" fmla="*/ 887 h 887"/>
              <a:gd name="T58" fmla="*/ 1099 w 4666"/>
              <a:gd name="T59" fmla="*/ 887 h 887"/>
              <a:gd name="T60" fmla="*/ 1204 w 4666"/>
              <a:gd name="T61" fmla="*/ 887 h 887"/>
              <a:gd name="T62" fmla="*/ 1321 w 4666"/>
              <a:gd name="T63" fmla="*/ 887 h 887"/>
              <a:gd name="T64" fmla="*/ 1346 w 4666"/>
              <a:gd name="T65" fmla="*/ 887 h 887"/>
              <a:gd name="T66" fmla="*/ 1553 w 4666"/>
              <a:gd name="T67" fmla="*/ 887 h 887"/>
              <a:gd name="T68" fmla="*/ 1751 w 4666"/>
              <a:gd name="T69" fmla="*/ 887 h 887"/>
              <a:gd name="T70" fmla="*/ 1827 w 4666"/>
              <a:gd name="T71" fmla="*/ 887 h 887"/>
              <a:gd name="T72" fmla="*/ 2254 w 4666"/>
              <a:gd name="T73" fmla="*/ 887 h 887"/>
              <a:gd name="T74" fmla="*/ 2512 w 4666"/>
              <a:gd name="T75" fmla="*/ 887 h 887"/>
              <a:gd name="T76" fmla="*/ 2741 w 4666"/>
              <a:gd name="T77" fmla="*/ 887 h 887"/>
              <a:gd name="T78" fmla="*/ 2981 w 4666"/>
              <a:gd name="T79" fmla="*/ 887 h 887"/>
              <a:gd name="T80" fmla="*/ 3364 w 4666"/>
              <a:gd name="T81" fmla="*/ 887 h 887"/>
              <a:gd name="T82" fmla="*/ 3606 w 4666"/>
              <a:gd name="T83" fmla="*/ 887 h 887"/>
              <a:gd name="T84" fmla="*/ 3780 w 4666"/>
              <a:gd name="T85" fmla="*/ 887 h 887"/>
              <a:gd name="T86" fmla="*/ 4019 w 4666"/>
              <a:gd name="T87" fmla="*/ 887 h 887"/>
              <a:gd name="T88" fmla="*/ 4208 w 4666"/>
              <a:gd name="T89" fmla="*/ 887 h 887"/>
              <a:gd name="T90" fmla="*/ 4468 w 4666"/>
              <a:gd name="T91" fmla="*/ 887 h 887"/>
              <a:gd name="T92" fmla="*/ 4666 w 4666"/>
              <a:gd name="T93" fmla="*/ 722 h 8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666" h="887">
                <a:moveTo>
                  <a:pt x="4468" y="722"/>
                </a:moveTo>
                <a:lnTo>
                  <a:pt x="4468" y="394"/>
                </a:lnTo>
                <a:lnTo>
                  <a:pt x="4208" y="394"/>
                </a:lnTo>
                <a:lnTo>
                  <a:pt x="4208" y="497"/>
                </a:lnTo>
                <a:lnTo>
                  <a:pt x="4019" y="497"/>
                </a:lnTo>
                <a:lnTo>
                  <a:pt x="4019" y="257"/>
                </a:lnTo>
                <a:lnTo>
                  <a:pt x="3962" y="257"/>
                </a:lnTo>
                <a:lnTo>
                  <a:pt x="3962" y="180"/>
                </a:lnTo>
                <a:lnTo>
                  <a:pt x="3796" y="180"/>
                </a:lnTo>
                <a:lnTo>
                  <a:pt x="3796" y="257"/>
                </a:lnTo>
                <a:lnTo>
                  <a:pt x="3739" y="257"/>
                </a:lnTo>
                <a:lnTo>
                  <a:pt x="3739" y="320"/>
                </a:lnTo>
                <a:lnTo>
                  <a:pt x="3606" y="320"/>
                </a:lnTo>
                <a:lnTo>
                  <a:pt x="3606" y="109"/>
                </a:lnTo>
                <a:lnTo>
                  <a:pt x="3364" y="306"/>
                </a:lnTo>
                <a:lnTo>
                  <a:pt x="3364" y="0"/>
                </a:lnTo>
                <a:lnTo>
                  <a:pt x="2978" y="0"/>
                </a:lnTo>
                <a:lnTo>
                  <a:pt x="2978" y="257"/>
                </a:lnTo>
                <a:lnTo>
                  <a:pt x="2926" y="257"/>
                </a:lnTo>
                <a:lnTo>
                  <a:pt x="2926" y="180"/>
                </a:lnTo>
                <a:lnTo>
                  <a:pt x="2760" y="180"/>
                </a:lnTo>
                <a:lnTo>
                  <a:pt x="2760" y="257"/>
                </a:lnTo>
                <a:lnTo>
                  <a:pt x="2703" y="257"/>
                </a:lnTo>
                <a:lnTo>
                  <a:pt x="2703" y="497"/>
                </a:lnTo>
                <a:lnTo>
                  <a:pt x="2512" y="497"/>
                </a:lnTo>
                <a:lnTo>
                  <a:pt x="2512" y="394"/>
                </a:lnTo>
                <a:lnTo>
                  <a:pt x="2254" y="394"/>
                </a:lnTo>
                <a:lnTo>
                  <a:pt x="2254" y="320"/>
                </a:lnTo>
                <a:lnTo>
                  <a:pt x="1955" y="320"/>
                </a:lnTo>
                <a:lnTo>
                  <a:pt x="1955" y="91"/>
                </a:lnTo>
                <a:lnTo>
                  <a:pt x="1751" y="91"/>
                </a:lnTo>
                <a:lnTo>
                  <a:pt x="1751" y="465"/>
                </a:lnTo>
                <a:lnTo>
                  <a:pt x="1567" y="465"/>
                </a:lnTo>
                <a:lnTo>
                  <a:pt x="1567" y="394"/>
                </a:lnTo>
                <a:lnTo>
                  <a:pt x="1550" y="394"/>
                </a:lnTo>
                <a:lnTo>
                  <a:pt x="1325" y="394"/>
                </a:lnTo>
                <a:lnTo>
                  <a:pt x="1290" y="394"/>
                </a:lnTo>
                <a:lnTo>
                  <a:pt x="1290" y="497"/>
                </a:lnTo>
                <a:lnTo>
                  <a:pt x="1099" y="497"/>
                </a:lnTo>
                <a:lnTo>
                  <a:pt x="1099" y="428"/>
                </a:lnTo>
                <a:lnTo>
                  <a:pt x="1044" y="428"/>
                </a:lnTo>
                <a:lnTo>
                  <a:pt x="1044" y="351"/>
                </a:lnTo>
                <a:lnTo>
                  <a:pt x="876" y="351"/>
                </a:lnTo>
                <a:lnTo>
                  <a:pt x="876" y="428"/>
                </a:lnTo>
                <a:lnTo>
                  <a:pt x="821" y="428"/>
                </a:lnTo>
                <a:lnTo>
                  <a:pt x="821" y="634"/>
                </a:lnTo>
                <a:lnTo>
                  <a:pt x="567" y="634"/>
                </a:lnTo>
                <a:lnTo>
                  <a:pt x="567" y="465"/>
                </a:lnTo>
                <a:lnTo>
                  <a:pt x="325" y="465"/>
                </a:lnTo>
                <a:lnTo>
                  <a:pt x="325" y="603"/>
                </a:lnTo>
                <a:lnTo>
                  <a:pt x="0" y="603"/>
                </a:lnTo>
                <a:lnTo>
                  <a:pt x="0" y="887"/>
                </a:lnTo>
                <a:lnTo>
                  <a:pt x="325" y="887"/>
                </a:lnTo>
                <a:lnTo>
                  <a:pt x="327" y="887"/>
                </a:lnTo>
                <a:lnTo>
                  <a:pt x="563" y="887"/>
                </a:lnTo>
                <a:lnTo>
                  <a:pt x="567" y="887"/>
                </a:lnTo>
                <a:lnTo>
                  <a:pt x="821" y="887"/>
                </a:lnTo>
                <a:lnTo>
                  <a:pt x="860" y="887"/>
                </a:lnTo>
                <a:lnTo>
                  <a:pt x="1061" y="887"/>
                </a:lnTo>
                <a:lnTo>
                  <a:pt x="1099" y="887"/>
                </a:lnTo>
                <a:lnTo>
                  <a:pt x="1104" y="887"/>
                </a:lnTo>
                <a:lnTo>
                  <a:pt x="1204" y="887"/>
                </a:lnTo>
                <a:lnTo>
                  <a:pt x="1290" y="887"/>
                </a:lnTo>
                <a:lnTo>
                  <a:pt x="1321" y="887"/>
                </a:lnTo>
                <a:lnTo>
                  <a:pt x="1325" y="887"/>
                </a:lnTo>
                <a:lnTo>
                  <a:pt x="1346" y="887"/>
                </a:lnTo>
                <a:lnTo>
                  <a:pt x="1550" y="887"/>
                </a:lnTo>
                <a:lnTo>
                  <a:pt x="1553" y="887"/>
                </a:lnTo>
                <a:lnTo>
                  <a:pt x="1567" y="887"/>
                </a:lnTo>
                <a:lnTo>
                  <a:pt x="1751" y="887"/>
                </a:lnTo>
                <a:lnTo>
                  <a:pt x="1795" y="887"/>
                </a:lnTo>
                <a:lnTo>
                  <a:pt x="1827" y="887"/>
                </a:lnTo>
                <a:lnTo>
                  <a:pt x="1955" y="887"/>
                </a:lnTo>
                <a:lnTo>
                  <a:pt x="2254" y="887"/>
                </a:lnTo>
                <a:lnTo>
                  <a:pt x="2483" y="887"/>
                </a:lnTo>
                <a:lnTo>
                  <a:pt x="2512" y="887"/>
                </a:lnTo>
                <a:lnTo>
                  <a:pt x="2703" y="887"/>
                </a:lnTo>
                <a:lnTo>
                  <a:pt x="2741" y="887"/>
                </a:lnTo>
                <a:lnTo>
                  <a:pt x="2978" y="887"/>
                </a:lnTo>
                <a:lnTo>
                  <a:pt x="2981" y="887"/>
                </a:lnTo>
                <a:lnTo>
                  <a:pt x="3356" y="887"/>
                </a:lnTo>
                <a:lnTo>
                  <a:pt x="3364" y="887"/>
                </a:lnTo>
                <a:lnTo>
                  <a:pt x="3481" y="887"/>
                </a:lnTo>
                <a:lnTo>
                  <a:pt x="3606" y="887"/>
                </a:lnTo>
                <a:lnTo>
                  <a:pt x="3739" y="887"/>
                </a:lnTo>
                <a:lnTo>
                  <a:pt x="3780" y="887"/>
                </a:lnTo>
                <a:lnTo>
                  <a:pt x="3980" y="887"/>
                </a:lnTo>
                <a:lnTo>
                  <a:pt x="4019" y="887"/>
                </a:lnTo>
                <a:lnTo>
                  <a:pt x="4124" y="887"/>
                </a:lnTo>
                <a:lnTo>
                  <a:pt x="4208" y="887"/>
                </a:lnTo>
                <a:lnTo>
                  <a:pt x="4239" y="887"/>
                </a:lnTo>
                <a:lnTo>
                  <a:pt x="4468" y="887"/>
                </a:lnTo>
                <a:lnTo>
                  <a:pt x="4666" y="887"/>
                </a:lnTo>
                <a:lnTo>
                  <a:pt x="4666" y="722"/>
                </a:lnTo>
                <a:lnTo>
                  <a:pt x="4468" y="722"/>
                </a:lnTo>
                <a:close/>
              </a:path>
            </a:pathLst>
          </a:custGeom>
          <a:solidFill>
            <a:srgbClr val="00188F">
              <a:lumMod val="50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16" name="Group 15">
            <a:extLst>
              <a:ext uri="{FF2B5EF4-FFF2-40B4-BE49-F238E27FC236}">
                <a16:creationId xmlns:a16="http://schemas.microsoft.com/office/drawing/2014/main" id="{E4A0A9EA-1D72-4B03-B077-A762734DCADB}"/>
              </a:ext>
            </a:extLst>
          </p:cNvPr>
          <p:cNvGrpSpPr/>
          <p:nvPr userDrawn="1"/>
        </p:nvGrpSpPr>
        <p:grpSpPr>
          <a:xfrm>
            <a:off x="8203269" y="2925966"/>
            <a:ext cx="2361568" cy="2089069"/>
            <a:chOff x="8219218" y="1658816"/>
            <a:chExt cx="3816414" cy="3146214"/>
          </a:xfrm>
        </p:grpSpPr>
        <p:sp>
          <p:nvSpPr>
            <p:cNvPr id="17" name="Rectangle 117">
              <a:extLst>
                <a:ext uri="{FF2B5EF4-FFF2-40B4-BE49-F238E27FC236}">
                  <a16:creationId xmlns:a16="http://schemas.microsoft.com/office/drawing/2014/main" id="{152D6DEB-F313-4840-9689-F5E120073005}"/>
                </a:ext>
              </a:extLst>
            </p:cNvPr>
            <p:cNvSpPr>
              <a:spLocks noChangeArrowheads="1"/>
            </p:cNvSpPr>
            <p:nvPr userDrawn="1"/>
          </p:nvSpPr>
          <p:spPr bwMode="auto">
            <a:xfrm>
              <a:off x="11474472" y="2182741"/>
              <a:ext cx="2660" cy="266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8" name="Freeform 118">
              <a:extLst>
                <a:ext uri="{FF2B5EF4-FFF2-40B4-BE49-F238E27FC236}">
                  <a16:creationId xmlns:a16="http://schemas.microsoft.com/office/drawing/2014/main" id="{47EE5AC8-4E33-401B-A686-655AC85D8F06}"/>
                </a:ext>
              </a:extLst>
            </p:cNvPr>
            <p:cNvSpPr>
              <a:spLocks/>
            </p:cNvSpPr>
            <p:nvPr userDrawn="1"/>
          </p:nvSpPr>
          <p:spPr bwMode="auto">
            <a:xfrm>
              <a:off x="8860164" y="2653477"/>
              <a:ext cx="2287188" cy="2029215"/>
            </a:xfrm>
            <a:custGeom>
              <a:avLst/>
              <a:gdLst>
                <a:gd name="T0" fmla="*/ 162 w 590"/>
                <a:gd name="T1" fmla="*/ 526 h 526"/>
                <a:gd name="T2" fmla="*/ 0 w 590"/>
                <a:gd name="T3" fmla="*/ 526 h 526"/>
                <a:gd name="T4" fmla="*/ 0 w 590"/>
                <a:gd name="T5" fmla="*/ 514 h 526"/>
                <a:gd name="T6" fmla="*/ 162 w 590"/>
                <a:gd name="T7" fmla="*/ 514 h 526"/>
                <a:gd name="T8" fmla="*/ 241 w 590"/>
                <a:gd name="T9" fmla="*/ 434 h 526"/>
                <a:gd name="T10" fmla="*/ 241 w 590"/>
                <a:gd name="T11" fmla="*/ 283 h 526"/>
                <a:gd name="T12" fmla="*/ 333 w 590"/>
                <a:gd name="T13" fmla="*/ 192 h 526"/>
                <a:gd name="T14" fmla="*/ 499 w 590"/>
                <a:gd name="T15" fmla="*/ 192 h 526"/>
                <a:gd name="T16" fmla="*/ 578 w 590"/>
                <a:gd name="T17" fmla="*/ 112 h 526"/>
                <a:gd name="T18" fmla="*/ 578 w 590"/>
                <a:gd name="T19" fmla="*/ 0 h 526"/>
                <a:gd name="T20" fmla="*/ 590 w 590"/>
                <a:gd name="T21" fmla="*/ 0 h 526"/>
                <a:gd name="T22" fmla="*/ 590 w 590"/>
                <a:gd name="T23" fmla="*/ 112 h 526"/>
                <a:gd name="T24" fmla="*/ 499 w 590"/>
                <a:gd name="T25" fmla="*/ 204 h 526"/>
                <a:gd name="T26" fmla="*/ 333 w 590"/>
                <a:gd name="T27" fmla="*/ 204 h 526"/>
                <a:gd name="T28" fmla="*/ 253 w 590"/>
                <a:gd name="T29" fmla="*/ 283 h 526"/>
                <a:gd name="T30" fmla="*/ 253 w 590"/>
                <a:gd name="T31" fmla="*/ 434 h 526"/>
                <a:gd name="T32" fmla="*/ 162 w 590"/>
                <a:gd name="T33" fmla="*/ 526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90" h="526">
                  <a:moveTo>
                    <a:pt x="162" y="526"/>
                  </a:moveTo>
                  <a:cubicBezTo>
                    <a:pt x="0" y="526"/>
                    <a:pt x="0" y="526"/>
                    <a:pt x="0" y="526"/>
                  </a:cubicBezTo>
                  <a:cubicBezTo>
                    <a:pt x="0" y="514"/>
                    <a:pt x="0" y="514"/>
                    <a:pt x="0" y="514"/>
                  </a:cubicBezTo>
                  <a:cubicBezTo>
                    <a:pt x="162" y="514"/>
                    <a:pt x="162" y="514"/>
                    <a:pt x="162" y="514"/>
                  </a:cubicBezTo>
                  <a:cubicBezTo>
                    <a:pt x="206" y="514"/>
                    <a:pt x="241" y="478"/>
                    <a:pt x="241" y="434"/>
                  </a:cubicBezTo>
                  <a:cubicBezTo>
                    <a:pt x="241" y="283"/>
                    <a:pt x="241" y="283"/>
                    <a:pt x="241" y="283"/>
                  </a:cubicBezTo>
                  <a:cubicBezTo>
                    <a:pt x="241" y="233"/>
                    <a:pt x="282" y="192"/>
                    <a:pt x="333" y="192"/>
                  </a:cubicBezTo>
                  <a:cubicBezTo>
                    <a:pt x="499" y="192"/>
                    <a:pt x="499" y="192"/>
                    <a:pt x="499" y="192"/>
                  </a:cubicBezTo>
                  <a:cubicBezTo>
                    <a:pt x="542" y="192"/>
                    <a:pt x="578" y="156"/>
                    <a:pt x="578" y="112"/>
                  </a:cubicBezTo>
                  <a:cubicBezTo>
                    <a:pt x="578" y="0"/>
                    <a:pt x="578" y="0"/>
                    <a:pt x="578" y="0"/>
                  </a:cubicBezTo>
                  <a:cubicBezTo>
                    <a:pt x="590" y="0"/>
                    <a:pt x="590" y="0"/>
                    <a:pt x="590" y="0"/>
                  </a:cubicBezTo>
                  <a:cubicBezTo>
                    <a:pt x="590" y="112"/>
                    <a:pt x="590" y="112"/>
                    <a:pt x="590" y="112"/>
                  </a:cubicBezTo>
                  <a:cubicBezTo>
                    <a:pt x="590" y="163"/>
                    <a:pt x="549" y="204"/>
                    <a:pt x="499" y="204"/>
                  </a:cubicBezTo>
                  <a:cubicBezTo>
                    <a:pt x="333" y="204"/>
                    <a:pt x="333" y="204"/>
                    <a:pt x="333" y="204"/>
                  </a:cubicBezTo>
                  <a:cubicBezTo>
                    <a:pt x="289" y="204"/>
                    <a:pt x="253" y="239"/>
                    <a:pt x="253" y="283"/>
                  </a:cubicBezTo>
                  <a:cubicBezTo>
                    <a:pt x="253" y="434"/>
                    <a:pt x="253" y="434"/>
                    <a:pt x="253" y="434"/>
                  </a:cubicBezTo>
                  <a:cubicBezTo>
                    <a:pt x="253" y="485"/>
                    <a:pt x="212" y="526"/>
                    <a:pt x="162" y="5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9" name="Freeform 119">
              <a:extLst>
                <a:ext uri="{FF2B5EF4-FFF2-40B4-BE49-F238E27FC236}">
                  <a16:creationId xmlns:a16="http://schemas.microsoft.com/office/drawing/2014/main" id="{FA277C21-003B-4A3A-8D1B-1FE9E3B81F4A}"/>
                </a:ext>
              </a:extLst>
            </p:cNvPr>
            <p:cNvSpPr>
              <a:spLocks/>
            </p:cNvSpPr>
            <p:nvPr userDrawn="1"/>
          </p:nvSpPr>
          <p:spPr bwMode="auto">
            <a:xfrm>
              <a:off x="10213859" y="1658816"/>
              <a:ext cx="1821773" cy="1021256"/>
            </a:xfrm>
            <a:custGeom>
              <a:avLst/>
              <a:gdLst>
                <a:gd name="T0" fmla="*/ 194 w 470"/>
                <a:gd name="T1" fmla="*/ 52 h 265"/>
                <a:gd name="T2" fmla="*/ 283 w 470"/>
                <a:gd name="T3" fmla="*/ 0 h 265"/>
                <a:gd name="T4" fmla="*/ 386 w 470"/>
                <a:gd name="T5" fmla="*/ 101 h 265"/>
                <a:gd name="T6" fmla="*/ 387 w 470"/>
                <a:gd name="T7" fmla="*/ 101 h 265"/>
                <a:gd name="T8" fmla="*/ 470 w 470"/>
                <a:gd name="T9" fmla="*/ 183 h 265"/>
                <a:gd name="T10" fmla="*/ 387 w 470"/>
                <a:gd name="T11" fmla="*/ 265 h 265"/>
                <a:gd name="T12" fmla="*/ 66 w 470"/>
                <a:gd name="T13" fmla="*/ 265 h 265"/>
                <a:gd name="T14" fmla="*/ 0 w 470"/>
                <a:gd name="T15" fmla="*/ 200 h 265"/>
                <a:gd name="T16" fmla="*/ 64 w 470"/>
                <a:gd name="T17" fmla="*/ 134 h 265"/>
                <a:gd name="T18" fmla="*/ 63 w 470"/>
                <a:gd name="T19" fmla="*/ 118 h 265"/>
                <a:gd name="T20" fmla="*/ 145 w 470"/>
                <a:gd name="T21" fmla="*/ 35 h 265"/>
                <a:gd name="T22" fmla="*/ 194 w 470"/>
                <a:gd name="T23" fmla="*/ 5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0" h="265">
                  <a:moveTo>
                    <a:pt x="194" y="52"/>
                  </a:moveTo>
                  <a:cubicBezTo>
                    <a:pt x="212" y="21"/>
                    <a:pt x="245" y="0"/>
                    <a:pt x="283" y="0"/>
                  </a:cubicBezTo>
                  <a:cubicBezTo>
                    <a:pt x="340" y="0"/>
                    <a:pt x="385" y="45"/>
                    <a:pt x="386" y="101"/>
                  </a:cubicBezTo>
                  <a:cubicBezTo>
                    <a:pt x="387" y="101"/>
                    <a:pt x="387" y="101"/>
                    <a:pt x="387" y="101"/>
                  </a:cubicBezTo>
                  <a:cubicBezTo>
                    <a:pt x="433" y="101"/>
                    <a:pt x="470" y="138"/>
                    <a:pt x="470" y="183"/>
                  </a:cubicBezTo>
                  <a:cubicBezTo>
                    <a:pt x="470" y="229"/>
                    <a:pt x="433" y="265"/>
                    <a:pt x="387" y="265"/>
                  </a:cubicBezTo>
                  <a:cubicBezTo>
                    <a:pt x="66" y="265"/>
                    <a:pt x="66" y="265"/>
                    <a:pt x="66" y="265"/>
                  </a:cubicBezTo>
                  <a:cubicBezTo>
                    <a:pt x="30" y="265"/>
                    <a:pt x="0" y="236"/>
                    <a:pt x="0" y="200"/>
                  </a:cubicBezTo>
                  <a:cubicBezTo>
                    <a:pt x="0" y="164"/>
                    <a:pt x="29" y="135"/>
                    <a:pt x="64" y="134"/>
                  </a:cubicBezTo>
                  <a:cubicBezTo>
                    <a:pt x="63" y="129"/>
                    <a:pt x="63" y="123"/>
                    <a:pt x="63" y="118"/>
                  </a:cubicBezTo>
                  <a:cubicBezTo>
                    <a:pt x="63" y="72"/>
                    <a:pt x="99" y="35"/>
                    <a:pt x="145" y="35"/>
                  </a:cubicBezTo>
                  <a:cubicBezTo>
                    <a:pt x="163" y="35"/>
                    <a:pt x="180" y="41"/>
                    <a:pt x="194" y="5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0" name="Freeform 120">
              <a:extLst>
                <a:ext uri="{FF2B5EF4-FFF2-40B4-BE49-F238E27FC236}">
                  <a16:creationId xmlns:a16="http://schemas.microsoft.com/office/drawing/2014/main" id="{30DBB117-27A2-40E1-B084-487DC0D15B7C}"/>
                </a:ext>
              </a:extLst>
            </p:cNvPr>
            <p:cNvSpPr>
              <a:spLocks/>
            </p:cNvSpPr>
            <p:nvPr userDrawn="1"/>
          </p:nvSpPr>
          <p:spPr bwMode="auto">
            <a:xfrm>
              <a:off x="10277688" y="2076360"/>
              <a:ext cx="1757944" cy="603712"/>
            </a:xfrm>
            <a:custGeom>
              <a:avLst/>
              <a:gdLst>
                <a:gd name="T0" fmla="*/ 405 w 454"/>
                <a:gd name="T1" fmla="*/ 0 h 157"/>
                <a:gd name="T2" fmla="*/ 428 w 454"/>
                <a:gd name="T3" fmla="*/ 57 h 157"/>
                <a:gd name="T4" fmla="*/ 346 w 454"/>
                <a:gd name="T5" fmla="*/ 139 h 157"/>
                <a:gd name="T6" fmla="*/ 24 w 454"/>
                <a:gd name="T7" fmla="*/ 139 h 157"/>
                <a:gd name="T8" fmla="*/ 0 w 454"/>
                <a:gd name="T9" fmla="*/ 135 h 157"/>
                <a:gd name="T10" fmla="*/ 50 w 454"/>
                <a:gd name="T11" fmla="*/ 157 h 157"/>
                <a:gd name="T12" fmla="*/ 371 w 454"/>
                <a:gd name="T13" fmla="*/ 157 h 157"/>
                <a:gd name="T14" fmla="*/ 454 w 454"/>
                <a:gd name="T15" fmla="*/ 75 h 157"/>
                <a:gd name="T16" fmla="*/ 405 w 454"/>
                <a:gd name="T17"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4" h="157">
                  <a:moveTo>
                    <a:pt x="405" y="0"/>
                  </a:moveTo>
                  <a:cubicBezTo>
                    <a:pt x="420" y="15"/>
                    <a:pt x="428" y="35"/>
                    <a:pt x="428" y="57"/>
                  </a:cubicBezTo>
                  <a:cubicBezTo>
                    <a:pt x="428" y="102"/>
                    <a:pt x="391" y="139"/>
                    <a:pt x="346" y="139"/>
                  </a:cubicBezTo>
                  <a:cubicBezTo>
                    <a:pt x="24" y="139"/>
                    <a:pt x="24" y="139"/>
                    <a:pt x="24" y="139"/>
                  </a:cubicBezTo>
                  <a:cubicBezTo>
                    <a:pt x="16" y="139"/>
                    <a:pt x="8" y="138"/>
                    <a:pt x="0" y="135"/>
                  </a:cubicBezTo>
                  <a:cubicBezTo>
                    <a:pt x="12" y="149"/>
                    <a:pt x="30" y="157"/>
                    <a:pt x="50" y="157"/>
                  </a:cubicBezTo>
                  <a:cubicBezTo>
                    <a:pt x="371" y="157"/>
                    <a:pt x="371" y="157"/>
                    <a:pt x="371" y="157"/>
                  </a:cubicBezTo>
                  <a:cubicBezTo>
                    <a:pt x="417" y="157"/>
                    <a:pt x="454" y="121"/>
                    <a:pt x="454" y="75"/>
                  </a:cubicBezTo>
                  <a:cubicBezTo>
                    <a:pt x="454" y="42"/>
                    <a:pt x="434" y="13"/>
                    <a:pt x="405"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1" name="Freeform 121">
              <a:extLst>
                <a:ext uri="{FF2B5EF4-FFF2-40B4-BE49-F238E27FC236}">
                  <a16:creationId xmlns:a16="http://schemas.microsoft.com/office/drawing/2014/main" id="{A979BB99-0B05-4B6E-BF6C-40B84C979F6D}"/>
                </a:ext>
              </a:extLst>
            </p:cNvPr>
            <p:cNvSpPr>
              <a:spLocks/>
            </p:cNvSpPr>
            <p:nvPr userDrawn="1"/>
          </p:nvSpPr>
          <p:spPr bwMode="auto">
            <a:xfrm>
              <a:off x="8219218" y="4560352"/>
              <a:ext cx="119679" cy="196804"/>
            </a:xfrm>
            <a:custGeom>
              <a:avLst/>
              <a:gdLst>
                <a:gd name="T0" fmla="*/ 22 w 31"/>
                <a:gd name="T1" fmla="*/ 0 h 51"/>
                <a:gd name="T2" fmla="*/ 0 w 31"/>
                <a:gd name="T3" fmla="*/ 0 h 51"/>
                <a:gd name="T4" fmla="*/ 0 w 31"/>
                <a:gd name="T5" fmla="*/ 51 h 51"/>
                <a:gd name="T6" fmla="*/ 22 w 31"/>
                <a:gd name="T7" fmla="*/ 51 h 51"/>
                <a:gd name="T8" fmla="*/ 31 w 31"/>
                <a:gd name="T9" fmla="*/ 43 h 51"/>
                <a:gd name="T10" fmla="*/ 31 w 31"/>
                <a:gd name="T11" fmla="*/ 9 h 51"/>
                <a:gd name="T12" fmla="*/ 22 w 31"/>
                <a:gd name="T13" fmla="*/ 0 h 51"/>
              </a:gdLst>
              <a:ahLst/>
              <a:cxnLst>
                <a:cxn ang="0">
                  <a:pos x="T0" y="T1"/>
                </a:cxn>
                <a:cxn ang="0">
                  <a:pos x="T2" y="T3"/>
                </a:cxn>
                <a:cxn ang="0">
                  <a:pos x="T4" y="T5"/>
                </a:cxn>
                <a:cxn ang="0">
                  <a:pos x="T6" y="T7"/>
                </a:cxn>
                <a:cxn ang="0">
                  <a:pos x="T8" y="T9"/>
                </a:cxn>
                <a:cxn ang="0">
                  <a:pos x="T10" y="T11"/>
                </a:cxn>
                <a:cxn ang="0">
                  <a:pos x="T12" y="T13"/>
                </a:cxn>
              </a:cxnLst>
              <a:rect l="0" t="0" r="r" b="b"/>
              <a:pathLst>
                <a:path w="31" h="51">
                  <a:moveTo>
                    <a:pt x="22" y="0"/>
                  </a:moveTo>
                  <a:cubicBezTo>
                    <a:pt x="0" y="0"/>
                    <a:pt x="0" y="0"/>
                    <a:pt x="0" y="0"/>
                  </a:cubicBezTo>
                  <a:cubicBezTo>
                    <a:pt x="0" y="51"/>
                    <a:pt x="0" y="51"/>
                    <a:pt x="0" y="51"/>
                  </a:cubicBezTo>
                  <a:cubicBezTo>
                    <a:pt x="22" y="51"/>
                    <a:pt x="22" y="51"/>
                    <a:pt x="22" y="51"/>
                  </a:cubicBezTo>
                  <a:cubicBezTo>
                    <a:pt x="27" y="51"/>
                    <a:pt x="31" y="48"/>
                    <a:pt x="31" y="43"/>
                  </a:cubicBezTo>
                  <a:cubicBezTo>
                    <a:pt x="31" y="9"/>
                    <a:pt x="31" y="9"/>
                    <a:pt x="31" y="9"/>
                  </a:cubicBezTo>
                  <a:cubicBezTo>
                    <a:pt x="31" y="4"/>
                    <a:pt x="27" y="0"/>
                    <a:pt x="2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2" name="Freeform 122">
              <a:extLst>
                <a:ext uri="{FF2B5EF4-FFF2-40B4-BE49-F238E27FC236}">
                  <a16:creationId xmlns:a16="http://schemas.microsoft.com/office/drawing/2014/main" id="{5CBBC5E3-D11E-4195-A716-BA2A2BB03558}"/>
                </a:ext>
              </a:extLst>
            </p:cNvPr>
            <p:cNvSpPr>
              <a:spLocks/>
            </p:cNvSpPr>
            <p:nvPr userDrawn="1"/>
          </p:nvSpPr>
          <p:spPr bwMode="auto">
            <a:xfrm>
              <a:off x="8860164" y="4597585"/>
              <a:ext cx="101062" cy="119679"/>
            </a:xfrm>
            <a:custGeom>
              <a:avLst/>
              <a:gdLst>
                <a:gd name="T0" fmla="*/ 11 w 26"/>
                <a:gd name="T1" fmla="*/ 31 h 31"/>
                <a:gd name="T2" fmla="*/ 26 w 26"/>
                <a:gd name="T3" fmla="*/ 16 h 31"/>
                <a:gd name="T4" fmla="*/ 11 w 26"/>
                <a:gd name="T5" fmla="*/ 0 h 31"/>
                <a:gd name="T6" fmla="*/ 0 w 26"/>
                <a:gd name="T7" fmla="*/ 0 h 31"/>
                <a:gd name="T8" fmla="*/ 0 w 26"/>
                <a:gd name="T9" fmla="*/ 31 h 31"/>
                <a:gd name="T10" fmla="*/ 11 w 26"/>
                <a:gd name="T11" fmla="*/ 31 h 31"/>
              </a:gdLst>
              <a:ahLst/>
              <a:cxnLst>
                <a:cxn ang="0">
                  <a:pos x="T0" y="T1"/>
                </a:cxn>
                <a:cxn ang="0">
                  <a:pos x="T2" y="T3"/>
                </a:cxn>
                <a:cxn ang="0">
                  <a:pos x="T4" y="T5"/>
                </a:cxn>
                <a:cxn ang="0">
                  <a:pos x="T6" y="T7"/>
                </a:cxn>
                <a:cxn ang="0">
                  <a:pos x="T8" y="T9"/>
                </a:cxn>
                <a:cxn ang="0">
                  <a:pos x="T10" y="T11"/>
                </a:cxn>
              </a:cxnLst>
              <a:rect l="0" t="0" r="r" b="b"/>
              <a:pathLst>
                <a:path w="26" h="31">
                  <a:moveTo>
                    <a:pt x="11" y="31"/>
                  </a:moveTo>
                  <a:cubicBezTo>
                    <a:pt x="19" y="31"/>
                    <a:pt x="26" y="24"/>
                    <a:pt x="26" y="16"/>
                  </a:cubicBezTo>
                  <a:cubicBezTo>
                    <a:pt x="26" y="7"/>
                    <a:pt x="19" y="0"/>
                    <a:pt x="11" y="0"/>
                  </a:cubicBezTo>
                  <a:cubicBezTo>
                    <a:pt x="0" y="0"/>
                    <a:pt x="0" y="0"/>
                    <a:pt x="0" y="0"/>
                  </a:cubicBezTo>
                  <a:cubicBezTo>
                    <a:pt x="0" y="31"/>
                    <a:pt x="0" y="31"/>
                    <a:pt x="0" y="31"/>
                  </a:cubicBezTo>
                  <a:lnTo>
                    <a:pt x="11" y="31"/>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3" name="Freeform 123">
              <a:extLst>
                <a:ext uri="{FF2B5EF4-FFF2-40B4-BE49-F238E27FC236}">
                  <a16:creationId xmlns:a16="http://schemas.microsoft.com/office/drawing/2014/main" id="{662702DC-698E-454A-8ED3-DE28379639FF}"/>
                </a:ext>
              </a:extLst>
            </p:cNvPr>
            <p:cNvSpPr>
              <a:spLocks/>
            </p:cNvSpPr>
            <p:nvPr userDrawn="1"/>
          </p:nvSpPr>
          <p:spPr bwMode="auto">
            <a:xfrm>
              <a:off x="8267090" y="4509822"/>
              <a:ext cx="598393" cy="295208"/>
            </a:xfrm>
            <a:custGeom>
              <a:avLst/>
              <a:gdLst>
                <a:gd name="T0" fmla="*/ 154 w 154"/>
                <a:gd name="T1" fmla="*/ 23 h 77"/>
                <a:gd name="T2" fmla="*/ 121 w 154"/>
                <a:gd name="T3" fmla="*/ 4 h 77"/>
                <a:gd name="T4" fmla="*/ 105 w 154"/>
                <a:gd name="T5" fmla="*/ 0 h 77"/>
                <a:gd name="T6" fmla="*/ 8 w 154"/>
                <a:gd name="T7" fmla="*/ 0 h 77"/>
                <a:gd name="T8" fmla="*/ 0 w 154"/>
                <a:gd name="T9" fmla="*/ 9 h 77"/>
                <a:gd name="T10" fmla="*/ 0 w 154"/>
                <a:gd name="T11" fmla="*/ 68 h 77"/>
                <a:gd name="T12" fmla="*/ 8 w 154"/>
                <a:gd name="T13" fmla="*/ 77 h 77"/>
                <a:gd name="T14" fmla="*/ 105 w 154"/>
                <a:gd name="T15" fmla="*/ 77 h 77"/>
                <a:gd name="T16" fmla="*/ 121 w 154"/>
                <a:gd name="T17" fmla="*/ 73 h 77"/>
                <a:gd name="T18" fmla="*/ 154 w 154"/>
                <a:gd name="T19" fmla="*/ 54 h 77"/>
                <a:gd name="T20" fmla="*/ 154 w 154"/>
                <a:gd name="T21" fmla="*/ 23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4" h="77">
                  <a:moveTo>
                    <a:pt x="154" y="23"/>
                  </a:moveTo>
                  <a:cubicBezTo>
                    <a:pt x="121" y="4"/>
                    <a:pt x="121" y="4"/>
                    <a:pt x="121" y="4"/>
                  </a:cubicBezTo>
                  <a:cubicBezTo>
                    <a:pt x="117" y="2"/>
                    <a:pt x="110" y="0"/>
                    <a:pt x="105" y="0"/>
                  </a:cubicBezTo>
                  <a:cubicBezTo>
                    <a:pt x="8" y="0"/>
                    <a:pt x="8" y="0"/>
                    <a:pt x="8" y="0"/>
                  </a:cubicBezTo>
                  <a:cubicBezTo>
                    <a:pt x="4" y="0"/>
                    <a:pt x="0" y="4"/>
                    <a:pt x="0" y="9"/>
                  </a:cubicBezTo>
                  <a:cubicBezTo>
                    <a:pt x="0" y="68"/>
                    <a:pt x="0" y="68"/>
                    <a:pt x="0" y="68"/>
                  </a:cubicBezTo>
                  <a:cubicBezTo>
                    <a:pt x="0" y="73"/>
                    <a:pt x="4" y="77"/>
                    <a:pt x="8" y="77"/>
                  </a:cubicBezTo>
                  <a:cubicBezTo>
                    <a:pt x="105" y="77"/>
                    <a:pt x="105" y="77"/>
                    <a:pt x="105" y="77"/>
                  </a:cubicBezTo>
                  <a:cubicBezTo>
                    <a:pt x="110" y="77"/>
                    <a:pt x="117" y="75"/>
                    <a:pt x="121" y="73"/>
                  </a:cubicBezTo>
                  <a:cubicBezTo>
                    <a:pt x="154" y="54"/>
                    <a:pt x="154" y="54"/>
                    <a:pt x="154" y="54"/>
                  </a:cubicBezTo>
                  <a:lnTo>
                    <a:pt x="154" y="23"/>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4" name="Freeform 124">
              <a:extLst>
                <a:ext uri="{FF2B5EF4-FFF2-40B4-BE49-F238E27FC236}">
                  <a16:creationId xmlns:a16="http://schemas.microsoft.com/office/drawing/2014/main" id="{2F26795F-DD2F-495C-B65F-D1743C314C12}"/>
                </a:ext>
              </a:extLst>
            </p:cNvPr>
            <p:cNvSpPr>
              <a:spLocks/>
            </p:cNvSpPr>
            <p:nvPr userDrawn="1"/>
          </p:nvSpPr>
          <p:spPr bwMode="auto">
            <a:xfrm>
              <a:off x="8267090" y="4512480"/>
              <a:ext cx="598393" cy="292547"/>
            </a:xfrm>
            <a:custGeom>
              <a:avLst/>
              <a:gdLst>
                <a:gd name="T0" fmla="*/ 5 w 154"/>
                <a:gd name="T1" fmla="*/ 0 h 76"/>
                <a:gd name="T2" fmla="*/ 5 w 154"/>
                <a:gd name="T3" fmla="*/ 59 h 76"/>
                <a:gd name="T4" fmla="*/ 13 w 154"/>
                <a:gd name="T5" fmla="*/ 67 h 76"/>
                <a:gd name="T6" fmla="*/ 110 w 154"/>
                <a:gd name="T7" fmla="*/ 67 h 76"/>
                <a:gd name="T8" fmla="*/ 126 w 154"/>
                <a:gd name="T9" fmla="*/ 64 h 76"/>
                <a:gd name="T10" fmla="*/ 154 w 154"/>
                <a:gd name="T11" fmla="*/ 47 h 76"/>
                <a:gd name="T12" fmla="*/ 154 w 154"/>
                <a:gd name="T13" fmla="*/ 53 h 76"/>
                <a:gd name="T14" fmla="*/ 121 w 154"/>
                <a:gd name="T15" fmla="*/ 72 h 76"/>
                <a:gd name="T16" fmla="*/ 105 w 154"/>
                <a:gd name="T17" fmla="*/ 76 h 76"/>
                <a:gd name="T18" fmla="*/ 8 w 154"/>
                <a:gd name="T19" fmla="*/ 76 h 76"/>
                <a:gd name="T20" fmla="*/ 0 w 154"/>
                <a:gd name="T21" fmla="*/ 67 h 76"/>
                <a:gd name="T22" fmla="*/ 0 w 154"/>
                <a:gd name="T23" fmla="*/ 8 h 76"/>
                <a:gd name="T24" fmla="*/ 5 w 154"/>
                <a:gd name="T25"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4" h="76">
                  <a:moveTo>
                    <a:pt x="5" y="0"/>
                  </a:moveTo>
                  <a:cubicBezTo>
                    <a:pt x="5" y="59"/>
                    <a:pt x="5" y="59"/>
                    <a:pt x="5" y="59"/>
                  </a:cubicBezTo>
                  <a:cubicBezTo>
                    <a:pt x="5" y="64"/>
                    <a:pt x="9" y="67"/>
                    <a:pt x="13" y="67"/>
                  </a:cubicBezTo>
                  <a:cubicBezTo>
                    <a:pt x="110" y="67"/>
                    <a:pt x="110" y="67"/>
                    <a:pt x="110" y="67"/>
                  </a:cubicBezTo>
                  <a:cubicBezTo>
                    <a:pt x="115" y="67"/>
                    <a:pt x="122" y="66"/>
                    <a:pt x="126" y="64"/>
                  </a:cubicBezTo>
                  <a:cubicBezTo>
                    <a:pt x="154" y="47"/>
                    <a:pt x="154" y="47"/>
                    <a:pt x="154" y="47"/>
                  </a:cubicBezTo>
                  <a:cubicBezTo>
                    <a:pt x="154" y="53"/>
                    <a:pt x="154" y="53"/>
                    <a:pt x="154" y="53"/>
                  </a:cubicBezTo>
                  <a:cubicBezTo>
                    <a:pt x="121" y="72"/>
                    <a:pt x="121" y="72"/>
                    <a:pt x="121" y="72"/>
                  </a:cubicBezTo>
                  <a:cubicBezTo>
                    <a:pt x="117" y="74"/>
                    <a:pt x="110" y="76"/>
                    <a:pt x="105" y="76"/>
                  </a:cubicBezTo>
                  <a:cubicBezTo>
                    <a:pt x="8" y="76"/>
                    <a:pt x="8" y="76"/>
                    <a:pt x="8" y="76"/>
                  </a:cubicBezTo>
                  <a:cubicBezTo>
                    <a:pt x="4" y="76"/>
                    <a:pt x="0" y="72"/>
                    <a:pt x="0" y="67"/>
                  </a:cubicBezTo>
                  <a:cubicBezTo>
                    <a:pt x="0" y="8"/>
                    <a:pt x="0" y="8"/>
                    <a:pt x="0" y="8"/>
                  </a:cubicBezTo>
                  <a:cubicBezTo>
                    <a:pt x="0" y="5"/>
                    <a:pt x="2" y="2"/>
                    <a:pt x="5" y="0"/>
                  </a:cubicBezTo>
                  <a:close/>
                </a:path>
              </a:pathLst>
            </a:custGeom>
            <a:solidFill>
              <a:srgbClr val="C86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5" name="Rectangle 125">
              <a:extLst>
                <a:ext uri="{FF2B5EF4-FFF2-40B4-BE49-F238E27FC236}">
                  <a16:creationId xmlns:a16="http://schemas.microsoft.com/office/drawing/2014/main" id="{0AFFE1CB-5B49-4478-9448-59BC06330D82}"/>
                </a:ext>
              </a:extLst>
            </p:cNvPr>
            <p:cNvSpPr>
              <a:spLocks noChangeArrowheads="1"/>
            </p:cNvSpPr>
            <p:nvPr userDrawn="1"/>
          </p:nvSpPr>
          <p:spPr bwMode="auto">
            <a:xfrm>
              <a:off x="8219218" y="4706626"/>
              <a:ext cx="47871" cy="5053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6" name="Freeform 126">
              <a:extLst>
                <a:ext uri="{FF2B5EF4-FFF2-40B4-BE49-F238E27FC236}">
                  <a16:creationId xmlns:a16="http://schemas.microsoft.com/office/drawing/2014/main" id="{90FEE50E-B757-4A7D-8439-3AD720E5759A}"/>
                </a:ext>
              </a:extLst>
            </p:cNvPr>
            <p:cNvSpPr>
              <a:spLocks/>
            </p:cNvSpPr>
            <p:nvPr userDrawn="1"/>
          </p:nvSpPr>
          <p:spPr bwMode="auto">
            <a:xfrm>
              <a:off x="8860164" y="4648117"/>
              <a:ext cx="101062" cy="69148"/>
            </a:xfrm>
            <a:custGeom>
              <a:avLst/>
              <a:gdLst>
                <a:gd name="T0" fmla="*/ 26 w 26"/>
                <a:gd name="T1" fmla="*/ 0 h 18"/>
                <a:gd name="T2" fmla="*/ 26 w 26"/>
                <a:gd name="T3" fmla="*/ 3 h 18"/>
                <a:gd name="T4" fmla="*/ 11 w 26"/>
                <a:gd name="T5" fmla="*/ 18 h 18"/>
                <a:gd name="T6" fmla="*/ 0 w 26"/>
                <a:gd name="T7" fmla="*/ 18 h 18"/>
                <a:gd name="T8" fmla="*/ 0 w 26"/>
                <a:gd name="T9" fmla="*/ 13 h 18"/>
                <a:gd name="T10" fmla="*/ 11 w 26"/>
                <a:gd name="T11" fmla="*/ 13 h 18"/>
                <a:gd name="T12" fmla="*/ 26 w 26"/>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26" h="18">
                  <a:moveTo>
                    <a:pt x="26" y="0"/>
                  </a:moveTo>
                  <a:cubicBezTo>
                    <a:pt x="26" y="1"/>
                    <a:pt x="26" y="2"/>
                    <a:pt x="26" y="3"/>
                  </a:cubicBezTo>
                  <a:cubicBezTo>
                    <a:pt x="26" y="11"/>
                    <a:pt x="19" y="18"/>
                    <a:pt x="11" y="18"/>
                  </a:cubicBezTo>
                  <a:cubicBezTo>
                    <a:pt x="0" y="18"/>
                    <a:pt x="0" y="18"/>
                    <a:pt x="0" y="18"/>
                  </a:cubicBezTo>
                  <a:cubicBezTo>
                    <a:pt x="0" y="13"/>
                    <a:pt x="0" y="13"/>
                    <a:pt x="0" y="13"/>
                  </a:cubicBezTo>
                  <a:cubicBezTo>
                    <a:pt x="11" y="13"/>
                    <a:pt x="11" y="13"/>
                    <a:pt x="11" y="13"/>
                  </a:cubicBezTo>
                  <a:cubicBezTo>
                    <a:pt x="19" y="13"/>
                    <a:pt x="25" y="7"/>
                    <a:pt x="26" y="0"/>
                  </a:cubicBez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82950391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750970004"/>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35004CA3-F6F0-47CA-A2D9-367677C4DC72}"/>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t="7532" r="3473" b="11005"/>
          <a:stretch>
            <a:fillRect/>
          </a:stretch>
        </p:blipFill>
        <p:spPr bwMode="auto">
          <a:xfrm>
            <a:off x="1" y="1"/>
            <a:ext cx="12190413"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a:extLst>
              <a:ext uri="{FF2B5EF4-FFF2-40B4-BE49-F238E27FC236}">
                <a16:creationId xmlns:a16="http://schemas.microsoft.com/office/drawing/2014/main" id="{A16F544F-0FDA-47E3-9FB6-8E6B214E2EF4}"/>
              </a:ext>
            </a:extLst>
          </p:cNvPr>
          <p:cNvSpPr/>
          <p:nvPr userDrawn="1"/>
        </p:nvSpPr>
        <p:spPr bwMode="auto">
          <a:xfrm>
            <a:off x="269875" y="1635126"/>
            <a:ext cx="6273800" cy="3497263"/>
          </a:xfrm>
          <a:prstGeom prst="rect">
            <a:avLst/>
          </a:prstGeom>
          <a:solidFill>
            <a:srgbClr val="B4009E">
              <a:alpha val="83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237" tIns="143389" rIns="179237" bIns="143389"/>
          <a:lstStyle/>
          <a:p>
            <a:pPr algn="ctr" defTabSz="913836">
              <a:lnSpc>
                <a:spcPct val="90000"/>
              </a:lnSpc>
              <a:defRPr/>
            </a:pPr>
            <a:endParaRPr lang="en-US" sz="2353" err="1">
              <a:solidFill>
                <a:srgbClr val="B4009E"/>
              </a:solidFill>
              <a:ea typeface="Segoe UI" pitchFamily="34" charset="0"/>
              <a:cs typeface="Segoe UI" pitchFamily="34" charset="0"/>
            </a:endParaRPr>
          </a:p>
        </p:txBody>
      </p:sp>
      <p:pic>
        <p:nvPicPr>
          <p:cNvPr id="6" name="Picture 7">
            <a:extLst>
              <a:ext uri="{FF2B5EF4-FFF2-40B4-BE49-F238E27FC236}">
                <a16:creationId xmlns:a16="http://schemas.microsoft.com/office/drawing/2014/main" id="{19D30BF2-4D33-4295-BFFF-7A1BFCD6E121}"/>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invGray">
          <a:xfrm>
            <a:off x="449262" y="6040438"/>
            <a:ext cx="1612900"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p:cNvSpPr>
            <a:spLocks noGrp="1"/>
          </p:cNvSpPr>
          <p:nvPr>
            <p:ph type="title"/>
          </p:nvPr>
        </p:nvSpPr>
        <p:spPr bwMode="auto">
          <a:xfrm>
            <a:off x="269304" y="1635929"/>
            <a:ext cx="6276530" cy="1793104"/>
          </a:xfrm>
          <a:noFill/>
        </p:spPr>
        <p:txBody>
          <a:bodyPr anchorCtr="0"/>
          <a:lstStyle>
            <a:lvl1pPr>
              <a:defRPr sz="5292" spc="-98" baseline="0">
                <a:gradFill>
                  <a:gsLst>
                    <a:gs pos="57576">
                      <a:srgbClr val="FFFFFF"/>
                    </a:gs>
                    <a:gs pos="35000">
                      <a:srgbClr val="FFFFFF"/>
                    </a:gs>
                  </a:gsLst>
                  <a:lin ang="5400000" scaled="0"/>
                </a:gradFill>
              </a:defRPr>
            </a:lvl1pPr>
          </a:lstStyle>
          <a:p>
            <a:r>
              <a:rPr lang="en-US"/>
              <a:t>Click to edit Master title style</a:t>
            </a:r>
          </a:p>
        </p:txBody>
      </p:sp>
      <p:sp>
        <p:nvSpPr>
          <p:cNvPr id="3" name="Text Placeholder 2"/>
          <p:cNvSpPr>
            <a:spLocks noGrp="1"/>
          </p:cNvSpPr>
          <p:nvPr>
            <p:ph type="body" sz="quarter" idx="14"/>
          </p:nvPr>
        </p:nvSpPr>
        <p:spPr bwMode="auto">
          <a:xfrm>
            <a:off x="267684" y="3429013"/>
            <a:ext cx="6276530" cy="1703449"/>
          </a:xfrm>
        </p:spPr>
        <p:txBody>
          <a:bodyPr tIns="109728" bIns="109728">
            <a:noAutofit/>
          </a:bodyPr>
          <a:lstStyle>
            <a:lvl1pPr marL="0" indent="0">
              <a:spcBef>
                <a:spcPts val="0"/>
              </a:spcBef>
              <a:buNone/>
              <a:defRPr sz="3136">
                <a:gradFill>
                  <a:gsLst>
                    <a:gs pos="57576">
                      <a:srgbClr val="FFFFFF"/>
                    </a:gs>
                    <a:gs pos="35000">
                      <a:srgbClr val="FFFFFF"/>
                    </a:gs>
                  </a:gsLst>
                  <a:lin ang="5400000" scaled="0"/>
                </a:gradFill>
              </a:defRPr>
            </a:lvl1pPr>
          </a:lstStyle>
          <a:p>
            <a:pPr lvl="0"/>
            <a:r>
              <a:rPr lang="en-US"/>
              <a:t>Edit Master text styles</a:t>
            </a:r>
          </a:p>
        </p:txBody>
      </p:sp>
    </p:spTree>
    <p:extLst>
      <p:ext uri="{BB962C8B-B14F-4D97-AF65-F5344CB8AC3E}">
        <p14:creationId xmlns:p14="http://schemas.microsoft.com/office/powerpoint/2010/main" val="3458910645"/>
      </p:ext>
    </p:extLst>
  </p:cSld>
  <p:clrMapOvr>
    <a:masterClrMapping/>
  </p:clrMapOvr>
  <p:transition spd="med">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9FD09749-5BA3-4493-B8A8-C86A2E3657D3}"/>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invGray">
          <a:xfrm>
            <a:off x="449264" y="6002340"/>
            <a:ext cx="1792287" cy="38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Placeholder 4"/>
          <p:cNvSpPr>
            <a:spLocks noGrp="1"/>
          </p:cNvSpPr>
          <p:nvPr>
            <p:ph type="body" sz="quarter" idx="12"/>
          </p:nvPr>
        </p:nvSpPr>
        <p:spPr>
          <a:xfrm>
            <a:off x="271105" y="3877272"/>
            <a:ext cx="6273419" cy="1794661"/>
          </a:xfrm>
          <a:noFill/>
        </p:spPr>
        <p:txBody>
          <a:bodyPr tIns="109728" bIns="109728">
            <a:noAutofit/>
          </a:bodyPr>
          <a:lstStyle>
            <a:lvl1pPr marL="0" indent="0">
              <a:spcBef>
                <a:spcPts val="0"/>
              </a:spcBef>
              <a:buNone/>
              <a:defRPr sz="3136" spc="0" baseline="0">
                <a:gradFill>
                  <a:gsLst>
                    <a:gs pos="0">
                      <a:schemeClr val="tx1"/>
                    </a:gs>
                    <a:gs pos="100000">
                      <a:schemeClr val="tx1"/>
                    </a:gs>
                  </a:gsLst>
                  <a:lin ang="5400000" scaled="0"/>
                </a:gradFill>
                <a:latin typeface="+mj-lt"/>
              </a:defRPr>
            </a:lvl1pPr>
          </a:lstStyle>
          <a:p>
            <a:pPr lvl="0"/>
            <a:r>
              <a:rPr lang="en-US"/>
              <a:t>Edit Master text styles</a:t>
            </a:r>
          </a:p>
        </p:txBody>
      </p:sp>
      <p:sp>
        <p:nvSpPr>
          <p:cNvPr id="9" name="Title 1"/>
          <p:cNvSpPr>
            <a:spLocks noGrp="1"/>
          </p:cNvSpPr>
          <p:nvPr>
            <p:ph type="title"/>
          </p:nvPr>
        </p:nvSpPr>
        <p:spPr>
          <a:xfrm>
            <a:off x="269304" y="2075840"/>
            <a:ext cx="8067760" cy="1793104"/>
          </a:xfrm>
          <a:noFill/>
        </p:spPr>
        <p:txBody>
          <a:bodyPr anchorCtr="0"/>
          <a:lstStyle>
            <a:lvl1pPr>
              <a:defRPr sz="5292" spc="-98" baseline="0">
                <a:gradFill>
                  <a:gsLst>
                    <a:gs pos="3333">
                      <a:schemeClr val="tx2"/>
                    </a:gs>
                    <a:gs pos="39000">
                      <a:schemeClr val="tx2"/>
                    </a:gs>
                  </a:gsLst>
                  <a:lin ang="5400000" scaled="0"/>
                </a:gradFill>
              </a:defRPr>
            </a:lvl1pPr>
          </a:lstStyle>
          <a:p>
            <a:r>
              <a:rPr lang="en-US"/>
              <a:t>Click to edit Master title style</a:t>
            </a:r>
          </a:p>
        </p:txBody>
      </p:sp>
    </p:spTree>
    <p:extLst>
      <p:ext uri="{BB962C8B-B14F-4D97-AF65-F5344CB8AC3E}">
        <p14:creationId xmlns:p14="http://schemas.microsoft.com/office/powerpoint/2010/main" val="3270302235"/>
      </p:ext>
    </p:extLst>
  </p:cSld>
  <p:clrMapOvr>
    <a:masterClrMapping/>
  </p:clrMapOvr>
  <p:transition spd="slow">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8"/>
            <a:ext cx="11653524"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31" indent="0">
              <a:buNone/>
              <a:defRPr/>
            </a:lvl3pPr>
            <a:lvl4pPr marL="448062" indent="0">
              <a:buNone/>
              <a:defRPr/>
            </a:lvl4pPr>
            <a:lvl5pPr marL="672093"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79139872"/>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8"/>
            <a:ext cx="11653524"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31" indent="0">
              <a:buNone/>
              <a:defRPr/>
            </a:lvl3pPr>
            <a:lvl4pPr marL="448062" indent="0">
              <a:buNone/>
              <a:defRPr/>
            </a:lvl4pPr>
            <a:lvl5pPr marL="672093"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83208258"/>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4" cy="1985641"/>
          </a:xfrm>
        </p:spPr>
        <p:txBody>
          <a:bodyPr/>
          <a:lstStyle>
            <a:lvl1pPr>
              <a:defRPr sz="3528">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88841511"/>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4" cy="1985641"/>
          </a:xfrm>
        </p:spPr>
        <p:txBody>
          <a:bodyPr/>
          <a:lstStyle>
            <a:lvl1pPr>
              <a:defRPr sz="3528"/>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01242027"/>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4" y="1189176"/>
            <a:ext cx="5378548" cy="2420188"/>
          </a:xfrm>
        </p:spPr>
        <p:txBody>
          <a:bodyPr/>
          <a:lstStyle>
            <a:lvl1pPr marL="0" indent="0">
              <a:spcBef>
                <a:spcPts val="1200"/>
              </a:spcBef>
              <a:buClr>
                <a:schemeClr val="tx1"/>
              </a:buClr>
              <a:buFont typeface="Wingdings" pitchFamily="2" charset="2"/>
              <a:buNone/>
              <a:defRPr sz="3528">
                <a:gradFill>
                  <a:gsLst>
                    <a:gs pos="1250">
                      <a:schemeClr val="tx2"/>
                    </a:gs>
                    <a:gs pos="99000">
                      <a:schemeClr val="tx2"/>
                    </a:gs>
                  </a:gsLst>
                  <a:lin ang="5400000" scaled="0"/>
                </a:gradFill>
              </a:defRPr>
            </a:lvl1pPr>
            <a:lvl2pPr marL="0" indent="0">
              <a:buNone/>
              <a:defRPr sz="1961"/>
            </a:lvl2pPr>
            <a:lvl3pPr marL="227142" indent="0">
              <a:buNone/>
              <a:tabLst/>
              <a:defRPr sz="1961"/>
            </a:lvl3pPr>
            <a:lvl4pPr marL="451174" indent="0">
              <a:buNone/>
              <a:defRPr/>
            </a:lvl4pPr>
            <a:lvl5pPr marL="67209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9176"/>
            <a:ext cx="5378548" cy="2420188"/>
          </a:xfrm>
        </p:spPr>
        <p:txBody>
          <a:bodyPr/>
          <a:lstStyle>
            <a:lvl1pPr marL="0" indent="0">
              <a:spcBef>
                <a:spcPts val="1200"/>
              </a:spcBef>
              <a:buClr>
                <a:schemeClr val="tx1"/>
              </a:buClr>
              <a:buFont typeface="Wingdings" pitchFamily="2" charset="2"/>
              <a:buNone/>
              <a:defRPr sz="3528">
                <a:gradFill>
                  <a:gsLst>
                    <a:gs pos="1250">
                      <a:schemeClr val="tx2"/>
                    </a:gs>
                    <a:gs pos="99000">
                      <a:schemeClr val="tx2"/>
                    </a:gs>
                  </a:gsLst>
                  <a:lin ang="5400000" scaled="0"/>
                </a:gradFill>
              </a:defRPr>
            </a:lvl1pPr>
            <a:lvl2pPr marL="0" indent="0">
              <a:buNone/>
              <a:defRPr sz="1961"/>
            </a:lvl2pPr>
            <a:lvl3pPr marL="227142" indent="0">
              <a:buNone/>
              <a:tabLst/>
              <a:defRPr sz="1961"/>
            </a:lvl3pPr>
            <a:lvl4pPr marL="451174" indent="0">
              <a:buNone/>
              <a:defRPr/>
            </a:lvl4pPr>
            <a:lvl5pPr marL="67209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49067833"/>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4" y="1189176"/>
            <a:ext cx="5378548" cy="2420188"/>
          </a:xfrm>
        </p:spPr>
        <p:txBody>
          <a:bodyPr/>
          <a:lstStyle>
            <a:lvl1pPr marL="0" indent="0">
              <a:spcBef>
                <a:spcPts val="1200"/>
              </a:spcBef>
              <a:buClr>
                <a:schemeClr val="tx1"/>
              </a:buClr>
              <a:buFont typeface="Wingdings" pitchFamily="2" charset="2"/>
              <a:buNone/>
              <a:defRPr sz="3528"/>
            </a:lvl1pPr>
            <a:lvl2pPr marL="0" indent="0">
              <a:buNone/>
              <a:defRPr sz="1961"/>
            </a:lvl2pPr>
            <a:lvl3pPr marL="227142" indent="0">
              <a:buNone/>
              <a:tabLst/>
              <a:defRPr sz="1961"/>
            </a:lvl3pPr>
            <a:lvl4pPr marL="451174" indent="0">
              <a:buNone/>
              <a:defRPr/>
            </a:lvl4pPr>
            <a:lvl5pPr marL="67209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9176"/>
            <a:ext cx="5378548" cy="2420188"/>
          </a:xfrm>
        </p:spPr>
        <p:txBody>
          <a:bodyPr/>
          <a:lstStyle>
            <a:lvl1pPr marL="0" indent="0">
              <a:spcBef>
                <a:spcPts val="1200"/>
              </a:spcBef>
              <a:buClr>
                <a:schemeClr val="tx1"/>
              </a:buClr>
              <a:buFont typeface="Wingdings" pitchFamily="2" charset="2"/>
              <a:buNone/>
              <a:defRPr sz="3528"/>
            </a:lvl1pPr>
            <a:lvl2pPr marL="0" indent="0">
              <a:buNone/>
              <a:defRPr sz="1961"/>
            </a:lvl2pPr>
            <a:lvl3pPr marL="227142" indent="0">
              <a:buNone/>
              <a:tabLst/>
              <a:defRPr sz="1961"/>
            </a:lvl3pPr>
            <a:lvl4pPr marL="451174" indent="0">
              <a:buNone/>
              <a:defRPr/>
            </a:lvl4pPr>
            <a:lvl5pPr marL="67209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10666674"/>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4" y="1189179"/>
            <a:ext cx="5378548" cy="2377940"/>
          </a:xfrm>
        </p:spPr>
        <p:txBody>
          <a:bodyPr/>
          <a:lstStyle>
            <a:lvl1pPr marL="281595" indent="-281595">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550" indent="-228535">
              <a:defRPr sz="2353"/>
            </a:lvl2pPr>
            <a:lvl3pPr marL="685603" indent="-165052">
              <a:tabLst/>
              <a:defRPr sz="1961"/>
            </a:lvl3pPr>
            <a:lvl4pPr marL="863351" indent="-177749">
              <a:defRPr/>
            </a:lvl4pPr>
            <a:lvl5pPr marL="1028403" indent="-165052">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9179"/>
            <a:ext cx="5378548" cy="2377940"/>
          </a:xfrm>
        </p:spPr>
        <p:txBody>
          <a:bodyPr/>
          <a:lstStyle>
            <a:lvl1pPr marL="281595" indent="-281595">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550" indent="-228535">
              <a:defRPr sz="2353"/>
            </a:lvl2pPr>
            <a:lvl3pPr marL="685603" indent="-165052">
              <a:tabLst/>
              <a:defRPr sz="1961"/>
            </a:lvl3pPr>
            <a:lvl4pPr marL="863351" indent="-177749">
              <a:defRPr/>
            </a:lvl4pPr>
            <a:lvl5pPr marL="1028403" indent="-165052">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50074476"/>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4" y="1189179"/>
            <a:ext cx="5378548" cy="2377940"/>
          </a:xfrm>
        </p:spPr>
        <p:txBody>
          <a:bodyPr/>
          <a:lstStyle>
            <a:lvl1pPr marL="281595" indent="-281595">
              <a:spcBef>
                <a:spcPts val="1200"/>
              </a:spcBef>
              <a:buClr>
                <a:schemeClr val="tx1"/>
              </a:buClr>
              <a:buFont typeface="Arial" pitchFamily="34" charset="0"/>
              <a:buChar char="•"/>
              <a:defRPr sz="3136"/>
            </a:lvl1pPr>
            <a:lvl2pPr marL="520550" indent="-228535">
              <a:defRPr sz="2353"/>
            </a:lvl2pPr>
            <a:lvl3pPr marL="685603" indent="-165052">
              <a:tabLst/>
              <a:defRPr sz="1961"/>
            </a:lvl3pPr>
            <a:lvl4pPr marL="863351" indent="-177749">
              <a:defRPr/>
            </a:lvl4pPr>
            <a:lvl5pPr marL="1028403" indent="-165052">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9179"/>
            <a:ext cx="5378548" cy="2377940"/>
          </a:xfrm>
        </p:spPr>
        <p:txBody>
          <a:bodyPr/>
          <a:lstStyle>
            <a:lvl1pPr marL="281595" indent="-281595">
              <a:spcBef>
                <a:spcPts val="1200"/>
              </a:spcBef>
              <a:buClr>
                <a:schemeClr val="tx1"/>
              </a:buClr>
              <a:buFont typeface="Arial" pitchFamily="34" charset="0"/>
              <a:buChar char="•"/>
              <a:defRPr sz="3136"/>
            </a:lvl1pPr>
            <a:lvl2pPr marL="520550" indent="-228535">
              <a:defRPr sz="2353"/>
            </a:lvl2pPr>
            <a:lvl3pPr marL="685603" indent="-165052">
              <a:tabLst/>
              <a:defRPr sz="1961"/>
            </a:lvl3pPr>
            <a:lvl4pPr marL="863351" indent="-177749">
              <a:defRPr/>
            </a:lvl4pPr>
            <a:lvl5pPr marL="1028403" indent="-165052">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34524345"/>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701896187"/>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87948006"/>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p:nvPr>
        </p:nvSpPr>
        <p:spPr>
          <a:xfrm>
            <a:off x="269242" y="1186356"/>
            <a:ext cx="9859115" cy="2697988"/>
          </a:xfrm>
          <a:noFill/>
        </p:spPr>
        <p:txBody>
          <a:bodyPr anchorCtr="0"/>
          <a:lstStyle>
            <a:lvl1pPr>
              <a:defRPr sz="7055" spc="-98" baseline="0">
                <a:gradFill>
                  <a:gsLst>
                    <a:gs pos="0">
                      <a:schemeClr val="tx1"/>
                    </a:gs>
                    <a:gs pos="100000">
                      <a:schemeClr val="tx1"/>
                    </a:gs>
                  </a:gsLst>
                  <a:lin ang="5400000" scaled="0"/>
                </a:gradFill>
              </a:defRPr>
            </a:lvl1pPr>
          </a:lstStyle>
          <a:p>
            <a:r>
              <a:rPr lang="en-US"/>
              <a:t>Click to edit Master title style</a:t>
            </a:r>
          </a:p>
        </p:txBody>
      </p:sp>
      <p:sp>
        <p:nvSpPr>
          <p:cNvPr id="5" name="Text Placeholder 4"/>
          <p:cNvSpPr>
            <a:spLocks noGrp="1"/>
          </p:cNvSpPr>
          <p:nvPr>
            <p:ph type="body" sz="quarter" idx="12"/>
          </p:nvPr>
        </p:nvSpPr>
        <p:spPr>
          <a:xfrm>
            <a:off x="269241" y="3877281"/>
            <a:ext cx="9860675" cy="1793881"/>
          </a:xfrm>
          <a:noFill/>
        </p:spPr>
        <p:txBody>
          <a:bodyPr lIns="182880" tIns="146304" rIns="182880" bIns="146304">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a:t>Edit Master text styles</a:t>
            </a:r>
          </a:p>
        </p:txBody>
      </p:sp>
    </p:spTree>
    <p:extLst>
      <p:ext uri="{BB962C8B-B14F-4D97-AF65-F5344CB8AC3E}">
        <p14:creationId xmlns:p14="http://schemas.microsoft.com/office/powerpoint/2010/main" val="2032626524"/>
      </p:ext>
    </p:extLst>
  </p:cSld>
  <p:clrMapOvr>
    <a:overrideClrMapping bg1="dk1" tx1="lt1" bg2="dk2" tx2="lt2" accent1="accent1" accent2="accent2" accent3="accent3" accent4="accent4" accent5="accent5" accent6="accent6" hlink="hlink" folHlink="folHlink"/>
  </p:clrMapOvr>
  <p:transition spd="slow">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2" name="Title 1"/>
          <p:cNvSpPr>
            <a:spLocks noGrp="1"/>
          </p:cNvSpPr>
          <p:nvPr>
            <p:ph type="title"/>
          </p:nvPr>
        </p:nvSpPr>
        <p:spPr>
          <a:xfrm>
            <a:off x="269242" y="1186356"/>
            <a:ext cx="9859115" cy="2697988"/>
          </a:xfrm>
          <a:noFill/>
        </p:spPr>
        <p:txBody>
          <a:bodyPr anchorCtr="0"/>
          <a:lstStyle>
            <a:lvl1pPr>
              <a:defRPr lang="en-US" sz="7055"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Click to edit Master title style</a:t>
            </a:r>
          </a:p>
        </p:txBody>
      </p:sp>
    </p:spTree>
    <p:extLst>
      <p:ext uri="{BB962C8B-B14F-4D97-AF65-F5344CB8AC3E}">
        <p14:creationId xmlns:p14="http://schemas.microsoft.com/office/powerpoint/2010/main" val="113808538"/>
      </p:ext>
    </p:extLst>
  </p:cSld>
  <p:clrMapOvr>
    <a:overrideClrMapping bg1="dk1" tx1="lt1" bg2="dk2" tx2="lt2" accent1="accent1" accent2="accent2" accent3="accent3" accent4="accent4" accent5="accent5" accent6="accent6" hlink="hlink" folHlink="folHlink"/>
  </p:clrMapOvr>
  <p:transition spd="slow">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p:nvPr>
        </p:nvSpPr>
        <p:spPr>
          <a:xfrm>
            <a:off x="269240" y="2084173"/>
            <a:ext cx="11653524" cy="1158793"/>
          </a:xfrm>
          <a:noFill/>
        </p:spPr>
        <p:txBody>
          <a:bodyPr anchorCtr="0">
            <a:spAutoFit/>
          </a:bodyPr>
          <a:lstStyle>
            <a:lvl1pPr>
              <a:defRPr sz="7055" spc="-98" baseline="0">
                <a:gradFill>
                  <a:gsLst>
                    <a:gs pos="100000">
                      <a:schemeClr val="tx1"/>
                    </a:gs>
                    <a:gs pos="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654098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p:nvPr>
        </p:nvSpPr>
        <p:spPr>
          <a:xfrm>
            <a:off x="269240" y="2084173"/>
            <a:ext cx="11653524" cy="1158793"/>
          </a:xfrm>
          <a:noFill/>
        </p:spPr>
        <p:txBody>
          <a:bodyPr anchorCtr="0">
            <a:spAutoFit/>
          </a:bodyPr>
          <a:lstStyle>
            <a:lvl1pPr>
              <a:defRPr sz="7055" spc="-98" baseline="0">
                <a:gradFill>
                  <a:gsLst>
                    <a:gs pos="100000">
                      <a:schemeClr val="tx1"/>
                    </a:gs>
                    <a:gs pos="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30268042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p:nvPr>
        </p:nvSpPr>
        <p:spPr>
          <a:xfrm>
            <a:off x="269240" y="2084173"/>
            <a:ext cx="11653524" cy="1158793"/>
          </a:xfrm>
          <a:noFill/>
        </p:spPr>
        <p:txBody>
          <a:bodyPr anchorCtr="0">
            <a:spAutoFit/>
          </a:bodyPr>
          <a:lstStyle>
            <a:lvl1pPr>
              <a:defRPr sz="7055" spc="-98" baseline="0">
                <a:gradFill>
                  <a:gsLst>
                    <a:gs pos="100000">
                      <a:schemeClr val="tx1"/>
                    </a:gs>
                    <a:gs pos="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414928874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35513957"/>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21218053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36253070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Blank Accent Color 3">
    <p:spTree>
      <p:nvGrpSpPr>
        <p:cNvPr id="1" name=""/>
        <p:cNvGrpSpPr/>
        <p:nvPr/>
      </p:nvGrpSpPr>
      <p:grpSpPr>
        <a:xfrm>
          <a:off x="0" y="0"/>
          <a:ext cx="0" cy="0"/>
          <a:chOff x="0" y="0"/>
          <a:chExt cx="0" cy="0"/>
        </a:xfrm>
      </p:grpSpPr>
    </p:spTree>
    <p:extLst>
      <p:ext uri="{BB962C8B-B14F-4D97-AF65-F5344CB8AC3E}">
        <p14:creationId xmlns:p14="http://schemas.microsoft.com/office/powerpoint/2010/main" val="80251555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247842529"/>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4FA883D-D4CB-42FB-8EF8-D7E9E8DDAFF5}"/>
              </a:ext>
            </a:extLst>
          </p:cNvPr>
          <p:cNvSpPr/>
          <p:nvPr userDrawn="1"/>
        </p:nvSpPr>
        <p:spPr bwMode="hidden">
          <a:xfrm>
            <a:off x="0" y="1189038"/>
            <a:ext cx="12192000" cy="56689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45709" tIns="45709" rIns="45709" bIns="45709" anchor="ctr"/>
          <a:lstStyle/>
          <a:p>
            <a:pPr algn="ctr" defTabSz="913836">
              <a:defRPr/>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lvl1pPr>
              <a:defRPr baseline="0"/>
            </a:lvl1pPr>
          </a:lstStyle>
          <a:p>
            <a:r>
              <a:rPr lang="en-US"/>
              <a:t>Click to edit Master title style</a:t>
            </a:r>
          </a:p>
        </p:txBody>
      </p:sp>
      <p:sp>
        <p:nvSpPr>
          <p:cNvPr id="5" name="Text Placeholder 4"/>
          <p:cNvSpPr>
            <a:spLocks noGrp="1"/>
          </p:cNvSpPr>
          <p:nvPr>
            <p:ph type="body" sz="quarter" idx="10"/>
          </p:nvPr>
        </p:nvSpPr>
        <p:spPr>
          <a:xfrm>
            <a:off x="269239" y="1197326"/>
            <a:ext cx="11653522"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2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2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28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2999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08165873"/>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a:extLst>
              <a:ext uri="{FF2B5EF4-FFF2-40B4-BE49-F238E27FC236}">
                <a16:creationId xmlns:a16="http://schemas.microsoft.com/office/drawing/2014/main" id="{E0727B32-91A7-4254-9A5C-71A455AA6F06}"/>
              </a:ext>
            </a:extLst>
          </p:cNvPr>
          <p:cNvSpPr txBox="1">
            <a:spLocks noChangeArrowheads="1"/>
          </p:cNvSpPr>
          <p:nvPr userDrawn="1"/>
        </p:nvSpPr>
        <p:spPr bwMode="blackWhite">
          <a:xfrm>
            <a:off x="269241" y="6170063"/>
            <a:ext cx="11623331" cy="395317"/>
          </a:xfrm>
          <a:prstGeom prst="rect">
            <a:avLst/>
          </a:prstGeom>
          <a:noFill/>
          <a:ln w="12700">
            <a:noFill/>
            <a:miter lim="800000"/>
            <a:headEnd type="none" w="sm" len="sm"/>
            <a:tailEnd type="none" w="sm" len="sm"/>
          </a:ln>
          <a:effectLst/>
        </p:spPr>
        <p:txBody>
          <a:bodyPr lIns="179237" tIns="143389" rIns="179237" bIns="143389">
            <a:spAutoFit/>
          </a:bodyPr>
          <a:lstStyle/>
          <a:p>
            <a:pPr defTabSz="913657">
              <a:defRPr/>
            </a:pPr>
            <a:r>
              <a:rPr lang="en-US" sz="686">
                <a:gradFill>
                  <a:gsLst>
                    <a:gs pos="0">
                      <a:schemeClr val="tx1"/>
                    </a:gs>
                    <a:gs pos="100000">
                      <a:schemeClr val="tx1"/>
                    </a:gs>
                  </a:gsLst>
                  <a:lin ang="5400000" scaled="0"/>
                </a:gradFill>
                <a:cs typeface="Segoe UI" pitchFamily="34" charset="0"/>
              </a:rPr>
              <a:t>© 2014 Microsoft Corporation. All rights reserved. </a:t>
            </a:r>
          </a:p>
        </p:txBody>
      </p:sp>
      <p:pic>
        <p:nvPicPr>
          <p:cNvPr id="3" name="Picture 5">
            <a:extLst>
              <a:ext uri="{FF2B5EF4-FFF2-40B4-BE49-F238E27FC236}">
                <a16:creationId xmlns:a16="http://schemas.microsoft.com/office/drawing/2014/main" id="{25C31E1B-2CC5-4206-86AB-01D63844D666}"/>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invGray">
          <a:xfrm>
            <a:off x="450851" y="3082926"/>
            <a:ext cx="3222625"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46086379"/>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bwMode="white">
          <a:xfrm>
            <a:off x="269240" y="1189178"/>
            <a:ext cx="11653524" cy="2396047"/>
          </a:xfrm>
          <a:prstGeom prst="rect">
            <a:avLst/>
          </a:prstGeom>
        </p:spPr>
        <p:txBody>
          <a:bodyPr/>
          <a:lstStyle>
            <a:lvl1pPr marL="284707" indent="-284707">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79" indent="-275372">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84" indent="-284707">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816" indent="-224031">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847" indent="-224031">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p:nvPr>
        </p:nvSpPr>
        <p:spPr>
          <a:xfrm>
            <a:off x="4" y="6238876"/>
            <a:ext cx="12192001" cy="619125"/>
          </a:xfrm>
          <a:prstGeom prst="rect">
            <a:avLst/>
          </a:prstGeom>
          <a:solidFill>
            <a:srgbClr val="FFFF99"/>
          </a:solidFill>
        </p:spPr>
        <p:txBody>
          <a:bodyPr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Edit Master text styles</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2926988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6" name="Text Placeholder 5"/>
          <p:cNvSpPr>
            <a:spLocks noGrp="1"/>
          </p:cNvSpPr>
          <p:nvPr>
            <p:ph type="body" sz="quarter" idx="13"/>
          </p:nvPr>
        </p:nvSpPr>
        <p:spPr>
          <a:xfrm>
            <a:off x="1" y="573605"/>
            <a:ext cx="12192000" cy="373063"/>
          </a:xfrm>
          <a:prstGeom prst="rect">
            <a:avLst/>
          </a:prstGeom>
        </p:spPr>
        <p:txBody>
          <a:bodyPr lIns="320040" tIns="53325" rIns="53325" bIns="53325">
            <a:noAutofit/>
          </a:bodyPr>
          <a:lstStyle>
            <a:lvl1pPr marL="0" indent="0">
              <a:buNone/>
              <a:defRPr sz="2800">
                <a:solidFill>
                  <a:schemeClr val="tx1"/>
                </a:solidFill>
                <a:latin typeface="Segoe UI Light" pitchFamily="34" charset="0"/>
              </a:defRPr>
            </a:lvl1pPr>
            <a:lvl2pPr marL="281537" indent="0">
              <a:buNone/>
              <a:defRPr/>
            </a:lvl2pPr>
            <a:lvl3pPr marL="588191" indent="0">
              <a:buNone/>
              <a:defRPr/>
            </a:lvl3pPr>
            <a:lvl4pPr marL="869729" indent="0">
              <a:buNone/>
              <a:defRPr/>
            </a:lvl4pPr>
            <a:lvl5pPr marL="1105005" indent="0">
              <a:buNone/>
              <a:defRPr/>
            </a:lvl5pPr>
          </a:lstStyle>
          <a:p>
            <a:pPr lvl="0"/>
            <a:r>
              <a:rPr lang="en-US"/>
              <a:t>Edit Master text styles</a:t>
            </a:r>
          </a:p>
        </p:txBody>
      </p:sp>
      <p:sp>
        <p:nvSpPr>
          <p:cNvPr id="4" name="Footer Placeholder 3">
            <a:extLst>
              <a:ext uri="{FF2B5EF4-FFF2-40B4-BE49-F238E27FC236}">
                <a16:creationId xmlns:a16="http://schemas.microsoft.com/office/drawing/2014/main" id="{AF52D23D-2CB4-471B-8EF4-9708690DE6B7}"/>
              </a:ext>
            </a:extLst>
          </p:cNvPr>
          <p:cNvSpPr>
            <a:spLocks noGrp="1"/>
          </p:cNvSpPr>
          <p:nvPr>
            <p:ph type="ftr" sz="quarter" idx="14"/>
          </p:nvPr>
        </p:nvSpPr>
        <p:spPr>
          <a:xfrm>
            <a:off x="0" y="0"/>
            <a:ext cx="0" cy="0"/>
          </a:xfrm>
        </p:spPr>
        <p:txBody>
          <a:bodyPr/>
          <a:lstStyle>
            <a:lvl1pPr>
              <a:defRPr>
                <a:solidFill>
                  <a:srgbClr val="505050"/>
                </a:solidFill>
              </a:defRPr>
            </a:lvl1pPr>
          </a:lstStyle>
          <a:p>
            <a:pPr>
              <a:defRPr/>
            </a:pPr>
            <a:endParaRPr lang="en-US"/>
          </a:p>
        </p:txBody>
      </p:sp>
      <p:sp>
        <p:nvSpPr>
          <p:cNvPr id="5" name="Slide Number Placeholder 4">
            <a:extLst>
              <a:ext uri="{FF2B5EF4-FFF2-40B4-BE49-F238E27FC236}">
                <a16:creationId xmlns:a16="http://schemas.microsoft.com/office/drawing/2014/main" id="{9184F497-BCBD-44DF-9BC0-CBA8BE37218D}"/>
              </a:ext>
            </a:extLst>
          </p:cNvPr>
          <p:cNvSpPr>
            <a:spLocks noGrp="1"/>
          </p:cNvSpPr>
          <p:nvPr>
            <p:ph type="sldNum" sz="quarter" idx="15"/>
          </p:nvPr>
        </p:nvSpPr>
        <p:spPr>
          <a:xfrm>
            <a:off x="11430000" y="6478590"/>
            <a:ext cx="762000" cy="379412"/>
          </a:xfrm>
          <a:prstGeom prst="rect">
            <a:avLst/>
          </a:prstGeom>
        </p:spPr>
        <p:txBody>
          <a:bodyPr/>
          <a:lstStyle>
            <a:lvl1pPr>
              <a:defRPr>
                <a:solidFill>
                  <a:srgbClr val="505050"/>
                </a:solidFill>
              </a:defRPr>
            </a:lvl1pPr>
          </a:lstStyle>
          <a:p>
            <a:pPr>
              <a:defRPr/>
            </a:pPr>
            <a:fld id="{35B61397-70E8-4B36-9605-2B2C255A2DF8}" type="slidenum">
              <a:rPr lang="en-US"/>
              <a:pPr>
                <a:defRPr/>
              </a:pPr>
              <a:t>‹#›</a:t>
            </a:fld>
            <a:endParaRPr lang="en-US"/>
          </a:p>
        </p:txBody>
      </p:sp>
    </p:spTree>
    <p:extLst>
      <p:ext uri="{BB962C8B-B14F-4D97-AF65-F5344CB8AC3E}">
        <p14:creationId xmlns:p14="http://schemas.microsoft.com/office/powerpoint/2010/main" val="3503134440"/>
      </p:ext>
    </p:extLst>
  </p:cSld>
  <p:clrMapOvr>
    <a:masterClrMapping/>
  </p:clrMapOvr>
  <p:transition spd="slow">
    <p:split orient="vert"/>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showMasterSp="0"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52" y="228601"/>
            <a:ext cx="11151918" cy="747897"/>
          </a:xfrm>
        </p:spPr>
        <p:txBody>
          <a:bodyPr/>
          <a:lstStyle>
            <a:lvl1pPr>
              <a:defRPr sz="5393"/>
            </a:lvl1pPr>
          </a:lstStyle>
          <a:p>
            <a:r>
              <a:rPr lang="en-US"/>
              <a:t>Click to edit Master title style</a:t>
            </a:r>
          </a:p>
        </p:txBody>
      </p:sp>
      <p:sp>
        <p:nvSpPr>
          <p:cNvPr id="5" name="Text Placeholder 4"/>
          <p:cNvSpPr>
            <a:spLocks noGrp="1"/>
          </p:cNvSpPr>
          <p:nvPr>
            <p:ph type="body" sz="quarter" idx="10"/>
          </p:nvPr>
        </p:nvSpPr>
        <p:spPr>
          <a:xfrm>
            <a:off x="519252" y="1447799"/>
            <a:ext cx="11151918" cy="1130822"/>
          </a:xfrm>
        </p:spPr>
        <p:txBody>
          <a:bodyPr/>
          <a:lstStyle>
            <a:lvl1pPr marL="3171" indent="0">
              <a:spcBef>
                <a:spcPts val="0"/>
              </a:spcBef>
              <a:spcAft>
                <a:spcPts val="900"/>
              </a:spcAft>
              <a:buSzPct val="80000"/>
              <a:buFont typeface="Arial" pitchFamily="34" charset="0"/>
              <a:buNone/>
              <a:defRPr sz="3999" spc="-100" baseline="0">
                <a:gradFill>
                  <a:gsLst>
                    <a:gs pos="0">
                      <a:srgbClr val="595959"/>
                    </a:gs>
                    <a:gs pos="86000">
                      <a:srgbClr val="595959"/>
                    </a:gs>
                  </a:gsLst>
                  <a:lin ang="5400000" scaled="0"/>
                </a:gradFill>
                <a:latin typeface="Segoe UI Light" pitchFamily="34" charset="0"/>
              </a:defRPr>
            </a:lvl1pPr>
            <a:lvl2pPr marL="3171" indent="0">
              <a:spcBef>
                <a:spcPts val="0"/>
              </a:spcBef>
              <a:buSzPct val="80000"/>
              <a:buFont typeface="Arial" pitchFamily="34" charset="0"/>
              <a:buNone/>
              <a:defRPr sz="1999" spc="-50" baseline="0">
                <a:gradFill>
                  <a:gsLst>
                    <a:gs pos="0">
                      <a:srgbClr val="595959"/>
                    </a:gs>
                    <a:gs pos="86000">
                      <a:srgbClr val="595959"/>
                    </a:gs>
                  </a:gsLst>
                  <a:lin ang="5400000" scaled="0"/>
                </a:gradFill>
              </a:defRPr>
            </a:lvl2pPr>
            <a:lvl3pPr marL="1257540" indent="-40279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3243" indent="-345704">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39432" indent="-336189">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671312006"/>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showMasterSp="0" userDrawn="1">
  <p:cSld name="Blank Blue">
    <p:spTree>
      <p:nvGrpSpPr>
        <p:cNvPr id="1" name=""/>
        <p:cNvGrpSpPr/>
        <p:nvPr/>
      </p:nvGrpSpPr>
      <p:grpSpPr>
        <a:xfrm>
          <a:off x="0" y="0"/>
          <a:ext cx="0" cy="0"/>
          <a:chOff x="0" y="0"/>
          <a:chExt cx="0" cy="0"/>
        </a:xfrm>
      </p:grpSpPr>
    </p:spTree>
    <p:extLst>
      <p:ext uri="{BB962C8B-B14F-4D97-AF65-F5344CB8AC3E}">
        <p14:creationId xmlns:p14="http://schemas.microsoft.com/office/powerpoint/2010/main" val="3991248641"/>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type="obj" preserve="1">
  <p:cSld name="Title and Content">
    <p:bg>
      <p:bgPr>
        <a:gradFill flip="none" rotWithShape="1">
          <a:gsLst>
            <a:gs pos="0">
              <a:schemeClr val="accent1">
                <a:lumMod val="5000"/>
                <a:lumOff val="95000"/>
              </a:schemeClr>
            </a:gs>
            <a:gs pos="87000">
              <a:schemeClr val="tx2">
                <a:lumMod val="20000"/>
                <a:lumOff val="80000"/>
              </a:schemeClr>
            </a:gs>
            <a:gs pos="100000">
              <a:schemeClr val="tx2">
                <a:lumMod val="35000"/>
                <a:lumOff val="65000"/>
              </a:schemeClr>
            </a:gs>
          </a:gsLst>
          <a:lin ang="2700000" scaled="1"/>
          <a:tileRect/>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B14DD85-4FFA-4093-BA59-E2E548FD1059}" type="datetimeFigureOut">
              <a:rPr lang="en-US" smtClean="0"/>
              <a:t>6/25/2018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1D8427D-D581-4905-AADB-7EC60ACA83AB}" type="slidenum">
              <a:rPr lang="en-US" smtClean="0"/>
              <a:t>‹#›</a:t>
            </a:fld>
            <a:endParaRPr lang="en-US"/>
          </a:p>
        </p:txBody>
      </p:sp>
    </p:spTree>
    <p:extLst>
      <p:ext uri="{BB962C8B-B14F-4D97-AF65-F5344CB8AC3E}">
        <p14:creationId xmlns:p14="http://schemas.microsoft.com/office/powerpoint/2010/main" val="2984823799"/>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Walkin Microsoft Ready - Editable">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
        <p:nvSpPr>
          <p:cNvPr id="2" name="TextBox 1">
            <a:extLst>
              <a:ext uri="{FF2B5EF4-FFF2-40B4-BE49-F238E27FC236}">
                <a16:creationId xmlns:a16="http://schemas.microsoft.com/office/drawing/2014/main" id="{056C9DEE-6F0F-4952-B2B1-A47AFA7F3DE1}"/>
              </a:ext>
            </a:extLst>
          </p:cNvPr>
          <p:cNvSpPr txBox="1"/>
          <p:nvPr userDrawn="1"/>
        </p:nvSpPr>
        <p:spPr>
          <a:xfrm>
            <a:off x="221373" y="2626221"/>
            <a:ext cx="5692890" cy="1022871"/>
          </a:xfrm>
          <a:prstGeom prst="rect">
            <a:avLst/>
          </a:prstGeom>
          <a:noFill/>
        </p:spPr>
        <p:txBody>
          <a:bodyPr wrap="none" lIns="179285" tIns="143428" rIns="179285" bIns="143428" rtlCol="0">
            <a:spAutoFit/>
          </a:bodyPr>
          <a:lstStyle/>
          <a:p>
            <a:pPr>
              <a:lnSpc>
                <a:spcPct val="90000"/>
              </a:lnSpc>
              <a:spcAft>
                <a:spcPts val="588"/>
              </a:spcAft>
            </a:pPr>
            <a:r>
              <a:rPr lang="en-US" sz="5294" dirty="0">
                <a:gradFill>
                  <a:gsLst>
                    <a:gs pos="2917">
                      <a:schemeClr val="tx1"/>
                    </a:gs>
                    <a:gs pos="30000">
                      <a:schemeClr val="tx1"/>
                    </a:gs>
                  </a:gsLst>
                  <a:lin ang="5400000" scaled="0"/>
                </a:gradFill>
                <a:latin typeface="+mj-lt"/>
              </a:rPr>
              <a:t>Microsoft Ready to</a:t>
            </a:r>
          </a:p>
        </p:txBody>
      </p:sp>
      <p:sp>
        <p:nvSpPr>
          <p:cNvPr id="5" name="Text Placeholder 4">
            <a:extLst>
              <a:ext uri="{FF2B5EF4-FFF2-40B4-BE49-F238E27FC236}">
                <a16:creationId xmlns:a16="http://schemas.microsoft.com/office/drawing/2014/main" id="{65CD16D0-030B-4E01-8C7E-8FA7B612BB85}"/>
              </a:ext>
            </a:extLst>
          </p:cNvPr>
          <p:cNvSpPr>
            <a:spLocks noGrp="1"/>
          </p:cNvSpPr>
          <p:nvPr>
            <p:ph type="body" sz="quarter" idx="10" hasCustomPrompt="1"/>
          </p:nvPr>
        </p:nvSpPr>
        <p:spPr>
          <a:xfrm>
            <a:off x="5628510" y="1841198"/>
            <a:ext cx="6274974" cy="1022069"/>
          </a:xfrm>
        </p:spPr>
        <p:txBody>
          <a:bodyPr lIns="182880" tIns="146304" rIns="182880" bIns="146304"/>
          <a:lstStyle>
            <a:lvl1pPr marL="0" indent="0">
              <a:buNone/>
              <a:defRPr sz="5294"/>
            </a:lvl1pPr>
          </a:lstStyle>
          <a:p>
            <a:pPr lvl="0"/>
            <a:r>
              <a:rPr lang="en-US" dirty="0"/>
              <a:t>&lt;theme word here&gt;</a:t>
            </a:r>
          </a:p>
        </p:txBody>
      </p:sp>
      <p:sp>
        <p:nvSpPr>
          <p:cNvPr id="13" name="Text Placeholder 4">
            <a:extLst>
              <a:ext uri="{FF2B5EF4-FFF2-40B4-BE49-F238E27FC236}">
                <a16:creationId xmlns:a16="http://schemas.microsoft.com/office/drawing/2014/main" id="{8EA71668-2A88-4115-853E-BEC05FB59E72}"/>
              </a:ext>
            </a:extLst>
          </p:cNvPr>
          <p:cNvSpPr>
            <a:spLocks noGrp="1"/>
          </p:cNvSpPr>
          <p:nvPr>
            <p:ph type="body" sz="quarter" idx="11" hasCustomPrompt="1"/>
          </p:nvPr>
        </p:nvSpPr>
        <p:spPr>
          <a:xfrm>
            <a:off x="5628510" y="4198126"/>
            <a:ext cx="6274974" cy="1022998"/>
          </a:xfrm>
        </p:spPr>
        <p:txBody>
          <a:bodyPr lIns="182880" tIns="146304" rIns="182880" bIns="146304"/>
          <a:lstStyle>
            <a:lvl1pPr marL="0" indent="0">
              <a:buNone/>
              <a:defRPr sz="5294"/>
            </a:lvl1pPr>
          </a:lstStyle>
          <a:p>
            <a:pPr lvl="0"/>
            <a:r>
              <a:rPr lang="en-US" dirty="0"/>
              <a:t>&lt;theme word here&gt;</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202095" y="3412173"/>
            <a:ext cx="5661415" cy="1022998"/>
          </a:xfrm>
          <a:prstGeom prst="rect">
            <a:avLst/>
          </a:prstGeom>
          <a:noFill/>
        </p:spPr>
        <p:txBody>
          <a:bodyPr wrap="square" lIns="179285" tIns="143428" rIns="179285" bIns="143428" rtlCol="0">
            <a:spAutoFit/>
          </a:bodyPr>
          <a:lstStyle/>
          <a:p>
            <a:pPr algn="r">
              <a:lnSpc>
                <a:spcPct val="90000"/>
              </a:lnSpc>
              <a:spcAft>
                <a:spcPts val="588"/>
              </a:spcAft>
            </a:pPr>
            <a:r>
              <a:rPr lang="en-US" sz="5294" dirty="0">
                <a:gradFill>
                  <a:gsLst>
                    <a:gs pos="2917">
                      <a:schemeClr val="tx1"/>
                    </a:gs>
                    <a:gs pos="30000">
                      <a:schemeClr val="tx1"/>
                    </a:gs>
                  </a:gsLst>
                  <a:lin ang="5400000" scaled="0"/>
                </a:gradFill>
                <a:latin typeface="+mj-lt"/>
              </a:rPr>
              <a:t>to</a:t>
            </a:r>
          </a:p>
        </p:txBody>
      </p:sp>
      <p:sp>
        <p:nvSpPr>
          <p:cNvPr id="15" name="Text Placeholder 4">
            <a:extLst>
              <a:ext uri="{FF2B5EF4-FFF2-40B4-BE49-F238E27FC236}">
                <a16:creationId xmlns:a16="http://schemas.microsoft.com/office/drawing/2014/main" id="{46AE5335-01B3-4932-AE7C-C7409C947F67}"/>
              </a:ext>
            </a:extLst>
          </p:cNvPr>
          <p:cNvSpPr>
            <a:spLocks noGrp="1"/>
          </p:cNvSpPr>
          <p:nvPr>
            <p:ph type="body" sz="quarter" idx="12" hasCustomPrompt="1"/>
          </p:nvPr>
        </p:nvSpPr>
        <p:spPr>
          <a:xfrm>
            <a:off x="5628510" y="3412173"/>
            <a:ext cx="6274974" cy="1022998"/>
          </a:xfrm>
        </p:spPr>
        <p:txBody>
          <a:bodyPr lIns="182880" tIns="146304" rIns="182880" bIns="146304"/>
          <a:lstStyle>
            <a:lvl1pPr marL="0" indent="0">
              <a:buNone/>
              <a:defRPr sz="5294"/>
            </a:lvl1pPr>
          </a:lstStyle>
          <a:p>
            <a:pPr lvl="0"/>
            <a:r>
              <a:rPr lang="en-US" dirty="0"/>
              <a:t>&lt;theme word here&gt;</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5628510" y="2626221"/>
            <a:ext cx="5533410" cy="1022998"/>
          </a:xfrm>
          <a:prstGeom prst="rect">
            <a:avLst/>
          </a:prstGeom>
          <a:noFill/>
        </p:spPr>
        <p:txBody>
          <a:bodyPr wrap="none" lIns="179285" tIns="143428" rIns="179285" bIns="143428" rtlCol="0">
            <a:spAutoFit/>
          </a:bodyPr>
          <a:lstStyle/>
          <a:p>
            <a:pPr>
              <a:lnSpc>
                <a:spcPct val="90000"/>
              </a:lnSpc>
              <a:spcAft>
                <a:spcPts val="588"/>
              </a:spcAft>
            </a:pPr>
            <a:r>
              <a:rPr lang="en-US" sz="5294" dirty="0">
                <a:gradFill>
                  <a:gsLst>
                    <a:gs pos="2917">
                      <a:schemeClr val="tx1"/>
                    </a:gs>
                    <a:gs pos="30000">
                      <a:schemeClr val="tx1"/>
                    </a:gs>
                  </a:gsLst>
                  <a:lin ang="5400000" scaled="0"/>
                </a:gradFill>
                <a:latin typeface="+mj-lt"/>
              </a:rPr>
              <a:t>keep transforming</a:t>
            </a:r>
          </a:p>
        </p:txBody>
      </p:sp>
      <p:sp>
        <p:nvSpPr>
          <p:cNvPr id="17" name="TextBox 16">
            <a:extLst>
              <a:ext uri="{FF2B5EF4-FFF2-40B4-BE49-F238E27FC236}">
                <a16:creationId xmlns:a16="http://schemas.microsoft.com/office/drawing/2014/main" id="{08D9541E-22DB-4D52-8181-A1AA5720B347}"/>
              </a:ext>
            </a:extLst>
          </p:cNvPr>
          <p:cNvSpPr txBox="1"/>
          <p:nvPr userDrawn="1"/>
        </p:nvSpPr>
        <p:spPr>
          <a:xfrm>
            <a:off x="202095" y="1055246"/>
            <a:ext cx="5661415" cy="1022998"/>
          </a:xfrm>
          <a:prstGeom prst="rect">
            <a:avLst/>
          </a:prstGeom>
          <a:noFill/>
        </p:spPr>
        <p:txBody>
          <a:bodyPr wrap="square" lIns="179285" tIns="143428" rIns="179285" bIns="143428" rtlCol="0">
            <a:spAutoFit/>
          </a:bodyPr>
          <a:lstStyle/>
          <a:p>
            <a:pPr algn="r">
              <a:lnSpc>
                <a:spcPct val="90000"/>
              </a:lnSpc>
              <a:spcAft>
                <a:spcPts val="588"/>
              </a:spcAft>
            </a:pPr>
            <a:r>
              <a:rPr lang="en-US" sz="5294" dirty="0">
                <a:gradFill>
                  <a:gsLst>
                    <a:gs pos="2917">
                      <a:schemeClr val="tx1"/>
                    </a:gs>
                    <a:gs pos="30000">
                      <a:schemeClr val="tx1"/>
                    </a:gs>
                  </a:gsLst>
                  <a:lin ang="5400000" scaled="0"/>
                </a:gradFill>
                <a:latin typeface="+mj-lt"/>
              </a:rPr>
              <a:t>to</a:t>
            </a:r>
          </a:p>
        </p:txBody>
      </p:sp>
      <p:sp>
        <p:nvSpPr>
          <p:cNvPr id="18" name="Text Placeholder 4">
            <a:extLst>
              <a:ext uri="{FF2B5EF4-FFF2-40B4-BE49-F238E27FC236}">
                <a16:creationId xmlns:a16="http://schemas.microsoft.com/office/drawing/2014/main" id="{15DD86FF-CF8D-4D5A-97BA-7526A8303C36}"/>
              </a:ext>
            </a:extLst>
          </p:cNvPr>
          <p:cNvSpPr>
            <a:spLocks noGrp="1"/>
          </p:cNvSpPr>
          <p:nvPr>
            <p:ph type="body" sz="quarter" idx="13" hasCustomPrompt="1"/>
          </p:nvPr>
        </p:nvSpPr>
        <p:spPr>
          <a:xfrm>
            <a:off x="5628510" y="1055246"/>
            <a:ext cx="6274974" cy="1022998"/>
          </a:xfrm>
        </p:spPr>
        <p:txBody>
          <a:bodyPr lIns="182880" tIns="146304" rIns="182880" bIns="146304"/>
          <a:lstStyle>
            <a:lvl1pPr marL="0" indent="0">
              <a:buNone/>
              <a:defRPr sz="5294"/>
            </a:lvl1pPr>
          </a:lstStyle>
          <a:p>
            <a:pPr lvl="0"/>
            <a:r>
              <a:rPr lang="en-US" dirty="0"/>
              <a:t>&lt;theme word here&gt;</a:t>
            </a:r>
          </a:p>
        </p:txBody>
      </p:sp>
      <p:sp>
        <p:nvSpPr>
          <p:cNvPr id="19" name="TextBox 18">
            <a:extLst>
              <a:ext uri="{FF2B5EF4-FFF2-40B4-BE49-F238E27FC236}">
                <a16:creationId xmlns:a16="http://schemas.microsoft.com/office/drawing/2014/main" id="{01931529-E991-4DB3-B887-1383B877392A}"/>
              </a:ext>
            </a:extLst>
          </p:cNvPr>
          <p:cNvSpPr txBox="1"/>
          <p:nvPr userDrawn="1"/>
        </p:nvSpPr>
        <p:spPr>
          <a:xfrm>
            <a:off x="202095" y="1840269"/>
            <a:ext cx="5661415" cy="1022998"/>
          </a:xfrm>
          <a:prstGeom prst="rect">
            <a:avLst/>
          </a:prstGeom>
          <a:noFill/>
        </p:spPr>
        <p:txBody>
          <a:bodyPr wrap="square" lIns="179285" tIns="143428" rIns="179285" bIns="143428" rtlCol="0">
            <a:spAutoFit/>
          </a:bodyPr>
          <a:lstStyle/>
          <a:p>
            <a:pPr algn="r">
              <a:lnSpc>
                <a:spcPct val="90000"/>
              </a:lnSpc>
              <a:spcAft>
                <a:spcPts val="588"/>
              </a:spcAft>
            </a:pPr>
            <a:r>
              <a:rPr lang="en-US" sz="5294" dirty="0">
                <a:gradFill>
                  <a:gsLst>
                    <a:gs pos="2917">
                      <a:schemeClr val="tx1"/>
                    </a:gs>
                    <a:gs pos="30000">
                      <a:schemeClr val="tx1"/>
                    </a:gs>
                  </a:gsLst>
                  <a:lin ang="5400000" scaled="0"/>
                </a:gradFill>
                <a:latin typeface="+mj-lt"/>
              </a:rPr>
              <a:t>to</a:t>
            </a:r>
          </a:p>
        </p:txBody>
      </p:sp>
      <p:sp>
        <p:nvSpPr>
          <p:cNvPr id="20" name="TextBox 19">
            <a:extLst>
              <a:ext uri="{FF2B5EF4-FFF2-40B4-BE49-F238E27FC236}">
                <a16:creationId xmlns:a16="http://schemas.microsoft.com/office/drawing/2014/main" id="{C6B98947-DEBB-40AF-8C56-C6A65155B05A}"/>
              </a:ext>
            </a:extLst>
          </p:cNvPr>
          <p:cNvSpPr txBox="1"/>
          <p:nvPr userDrawn="1"/>
        </p:nvSpPr>
        <p:spPr>
          <a:xfrm>
            <a:off x="202095" y="4198126"/>
            <a:ext cx="5661415" cy="1022998"/>
          </a:xfrm>
          <a:prstGeom prst="rect">
            <a:avLst/>
          </a:prstGeom>
          <a:noFill/>
        </p:spPr>
        <p:txBody>
          <a:bodyPr wrap="square" lIns="179285" tIns="143428" rIns="179285" bIns="143428" rtlCol="0">
            <a:spAutoFit/>
          </a:bodyPr>
          <a:lstStyle/>
          <a:p>
            <a:pPr algn="r">
              <a:lnSpc>
                <a:spcPct val="90000"/>
              </a:lnSpc>
              <a:spcAft>
                <a:spcPts val="588"/>
              </a:spcAft>
            </a:pPr>
            <a:r>
              <a:rPr lang="en-US" sz="5294" dirty="0">
                <a:gradFill>
                  <a:gsLst>
                    <a:gs pos="2917">
                      <a:schemeClr val="tx1"/>
                    </a:gs>
                    <a:gs pos="30000">
                      <a:schemeClr val="tx1"/>
                    </a:gs>
                  </a:gsLst>
                  <a:lin ang="5400000" scaled="0"/>
                </a:gradFill>
                <a:latin typeface="+mj-lt"/>
              </a:rPr>
              <a:t>to</a:t>
            </a:r>
          </a:p>
        </p:txBody>
      </p:sp>
      <p:grpSp>
        <p:nvGrpSpPr>
          <p:cNvPr id="21" name="Group 20">
            <a:extLst>
              <a:ext uri="{FF2B5EF4-FFF2-40B4-BE49-F238E27FC236}">
                <a16:creationId xmlns:a16="http://schemas.microsoft.com/office/drawing/2014/main" id="{401AB3B0-9D9C-4DCF-AD0D-97258F1220DE}"/>
              </a:ext>
            </a:extLst>
          </p:cNvPr>
          <p:cNvGrpSpPr/>
          <p:nvPr userDrawn="1"/>
        </p:nvGrpSpPr>
        <p:grpSpPr>
          <a:xfrm>
            <a:off x="7342825" y="5999452"/>
            <a:ext cx="4629739" cy="615609"/>
            <a:chOff x="274638" y="4554931"/>
            <a:chExt cx="4722575" cy="627864"/>
          </a:xfrm>
        </p:grpSpPr>
        <p:sp>
          <p:nvSpPr>
            <p:cNvPr id="22" name="TextBox 21">
              <a:extLst>
                <a:ext uri="{FF2B5EF4-FFF2-40B4-BE49-F238E27FC236}">
                  <a16:creationId xmlns:a16="http://schemas.microsoft.com/office/drawing/2014/main" id="{A51D9E96-E652-43D7-AD1D-25CF06E38D9D}"/>
                </a:ext>
              </a:extLst>
            </p:cNvPr>
            <p:cNvSpPr txBox="1"/>
            <p:nvPr userDrawn="1"/>
          </p:nvSpPr>
          <p:spPr>
            <a:xfrm>
              <a:off x="274638" y="4554931"/>
              <a:ext cx="4722575" cy="627864"/>
            </a:xfrm>
            <a:prstGeom prst="rect">
              <a:avLst/>
            </a:prstGeom>
            <a:noFill/>
          </p:spPr>
          <p:txBody>
            <a:bodyPr wrap="none" lIns="182880" tIns="146304" rIns="182880" bIns="146304" rtlCol="0">
              <a:spAutoFit/>
            </a:bodyPr>
            <a:lstStyle/>
            <a:p>
              <a:pPr>
                <a:lnSpc>
                  <a:spcPct val="90000"/>
                </a:lnSpc>
                <a:spcAft>
                  <a:spcPts val="588"/>
                </a:spcAft>
              </a:pPr>
              <a:r>
                <a:rPr lang="en-US" sz="2353" dirty="0">
                  <a:gradFill>
                    <a:gsLst>
                      <a:gs pos="2917">
                        <a:schemeClr val="tx1"/>
                      </a:gs>
                      <a:gs pos="30000">
                        <a:schemeClr val="tx1"/>
                      </a:gs>
                    </a:gsLst>
                    <a:lin ang="5400000" scaled="0"/>
                  </a:gradFill>
                </a:rPr>
                <a:t>Seattle, WA	Jan 29–Feb 2, 2018</a:t>
              </a:r>
            </a:p>
          </p:txBody>
        </p:sp>
        <p:cxnSp>
          <p:nvCxnSpPr>
            <p:cNvPr id="23" name="Straight Connector 22">
              <a:extLst>
                <a:ext uri="{FF2B5EF4-FFF2-40B4-BE49-F238E27FC236}">
                  <a16:creationId xmlns:a16="http://schemas.microsoft.com/office/drawing/2014/main" id="{E10FA7F9-9C23-492E-BC3D-96F67220A1CC}"/>
                </a:ext>
              </a:extLst>
            </p:cNvPr>
            <p:cNvCxnSpPr>
              <a:cxnSpLocks/>
            </p:cNvCxnSpPr>
            <p:nvPr userDrawn="1"/>
          </p:nvCxnSpPr>
          <p:spPr>
            <a:xfrm>
              <a:off x="2159398" y="4685985"/>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414317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Walkin Microsoft Ready - Generic">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grpSp>
        <p:nvGrpSpPr>
          <p:cNvPr id="12" name="Group 11"/>
          <p:cNvGrpSpPr/>
          <p:nvPr userDrawn="1"/>
        </p:nvGrpSpPr>
        <p:grpSpPr>
          <a:xfrm>
            <a:off x="7342825" y="5999452"/>
            <a:ext cx="4629739" cy="615609"/>
            <a:chOff x="274638" y="4554931"/>
            <a:chExt cx="4722575" cy="627864"/>
          </a:xfrm>
        </p:grpSpPr>
        <p:sp>
          <p:nvSpPr>
            <p:cNvPr id="7" name="TextBox 6"/>
            <p:cNvSpPr txBox="1"/>
            <p:nvPr userDrawn="1"/>
          </p:nvSpPr>
          <p:spPr>
            <a:xfrm>
              <a:off x="274638" y="4554931"/>
              <a:ext cx="4722575" cy="627864"/>
            </a:xfrm>
            <a:prstGeom prst="rect">
              <a:avLst/>
            </a:prstGeom>
            <a:noFill/>
          </p:spPr>
          <p:txBody>
            <a:bodyPr wrap="none" lIns="182880" tIns="146304" rIns="182880" bIns="146304" rtlCol="0">
              <a:spAutoFit/>
            </a:bodyPr>
            <a:lstStyle/>
            <a:p>
              <a:pPr>
                <a:lnSpc>
                  <a:spcPct val="90000"/>
                </a:lnSpc>
                <a:spcAft>
                  <a:spcPts val="588"/>
                </a:spcAft>
              </a:pPr>
              <a:r>
                <a:rPr lang="en-US" sz="2353" dirty="0">
                  <a:gradFill>
                    <a:gsLst>
                      <a:gs pos="2917">
                        <a:schemeClr val="tx1"/>
                      </a:gs>
                      <a:gs pos="30000">
                        <a:schemeClr val="tx1"/>
                      </a:gs>
                    </a:gsLst>
                    <a:lin ang="5400000" scaled="0"/>
                  </a:gradFill>
                </a:rPr>
                <a:t>Seattle, WA	Jan 29–Feb 2, 2018</a:t>
              </a:r>
            </a:p>
          </p:txBody>
        </p:sp>
        <p:cxnSp>
          <p:nvCxnSpPr>
            <p:cNvPr id="10" name="Straight Connector 9"/>
            <p:cNvCxnSpPr>
              <a:cxnSpLocks/>
            </p:cNvCxnSpPr>
            <p:nvPr userDrawn="1"/>
          </p:nvCxnSpPr>
          <p:spPr>
            <a:xfrm>
              <a:off x="2159398" y="4685985"/>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056C9DEE-6F0F-4952-B2B1-A47AFA7F3DE1}"/>
              </a:ext>
            </a:extLst>
          </p:cNvPr>
          <p:cNvSpPr txBox="1"/>
          <p:nvPr userDrawn="1"/>
        </p:nvSpPr>
        <p:spPr>
          <a:xfrm>
            <a:off x="221373" y="2626221"/>
            <a:ext cx="11045195" cy="1022998"/>
          </a:xfrm>
          <a:prstGeom prst="rect">
            <a:avLst/>
          </a:prstGeom>
          <a:noFill/>
        </p:spPr>
        <p:txBody>
          <a:bodyPr wrap="none" lIns="179285" tIns="143428" rIns="179285" bIns="143428" rtlCol="0">
            <a:spAutoFit/>
          </a:bodyPr>
          <a:lstStyle/>
          <a:p>
            <a:pPr>
              <a:lnSpc>
                <a:spcPct val="90000"/>
              </a:lnSpc>
              <a:spcAft>
                <a:spcPts val="588"/>
              </a:spcAft>
            </a:pPr>
            <a:r>
              <a:rPr lang="en-US" sz="5294" dirty="0">
                <a:gradFill>
                  <a:gsLst>
                    <a:gs pos="2917">
                      <a:schemeClr val="tx1"/>
                    </a:gs>
                    <a:gs pos="30000">
                      <a:schemeClr val="tx1"/>
                    </a:gs>
                  </a:gsLst>
                  <a:lin ang="5400000" scaled="0"/>
                </a:gradFill>
                <a:latin typeface="+mj-lt"/>
              </a:rPr>
              <a:t>Microsoft Ready to keep transforming</a:t>
            </a:r>
          </a:p>
        </p:txBody>
      </p:sp>
      <p:sp>
        <p:nvSpPr>
          <p:cNvPr id="11" name="TextBox 10">
            <a:extLst>
              <a:ext uri="{FF2B5EF4-FFF2-40B4-BE49-F238E27FC236}">
                <a16:creationId xmlns:a16="http://schemas.microsoft.com/office/drawing/2014/main" id="{E83994D1-B42D-4DF0-86D5-48A780335374}"/>
              </a:ext>
            </a:extLst>
          </p:cNvPr>
          <p:cNvSpPr txBox="1"/>
          <p:nvPr userDrawn="1"/>
        </p:nvSpPr>
        <p:spPr>
          <a:xfrm>
            <a:off x="4927287" y="3412173"/>
            <a:ext cx="5661415" cy="1022998"/>
          </a:xfrm>
          <a:prstGeom prst="rect">
            <a:avLst/>
          </a:prstGeom>
          <a:noFill/>
        </p:spPr>
        <p:txBody>
          <a:bodyPr wrap="square" lIns="179285" tIns="143428" rIns="179285" bIns="143428" rtlCol="0">
            <a:spAutoFit/>
          </a:bodyPr>
          <a:lstStyle/>
          <a:p>
            <a:pPr algn="l">
              <a:lnSpc>
                <a:spcPct val="90000"/>
              </a:lnSpc>
              <a:spcAft>
                <a:spcPts val="588"/>
              </a:spcAft>
            </a:pPr>
            <a:r>
              <a:rPr lang="en-US" sz="5294" dirty="0">
                <a:gradFill>
                  <a:gsLst>
                    <a:gs pos="2917">
                      <a:schemeClr val="tx1"/>
                    </a:gs>
                    <a:gs pos="30000">
                      <a:schemeClr val="tx1"/>
                    </a:gs>
                  </a:gsLst>
                  <a:lin ang="5400000" scaled="0"/>
                </a:gradFill>
                <a:latin typeface="+mj-lt"/>
              </a:rPr>
              <a:t>to grow </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4927287" y="4198126"/>
            <a:ext cx="5661415" cy="1022998"/>
          </a:xfrm>
          <a:prstGeom prst="rect">
            <a:avLst/>
          </a:prstGeom>
          <a:noFill/>
        </p:spPr>
        <p:txBody>
          <a:bodyPr wrap="square" lIns="179285" tIns="143428" rIns="179285" bIns="143428" rtlCol="0">
            <a:spAutoFit/>
          </a:bodyPr>
          <a:lstStyle/>
          <a:p>
            <a:pPr algn="l">
              <a:lnSpc>
                <a:spcPct val="90000"/>
              </a:lnSpc>
              <a:spcAft>
                <a:spcPts val="588"/>
              </a:spcAft>
            </a:pPr>
            <a:r>
              <a:rPr lang="en-US" sz="5294" dirty="0">
                <a:gradFill>
                  <a:gsLst>
                    <a:gs pos="2917">
                      <a:schemeClr val="tx1"/>
                    </a:gs>
                    <a:gs pos="30000">
                      <a:schemeClr val="tx1"/>
                    </a:gs>
                  </a:gsLst>
                  <a:lin ang="5400000" scaled="0"/>
                </a:gradFill>
                <a:latin typeface="+mj-lt"/>
              </a:rPr>
              <a:t>to succeed</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4927287" y="1840269"/>
            <a:ext cx="2531861" cy="1022998"/>
          </a:xfrm>
          <a:prstGeom prst="rect">
            <a:avLst/>
          </a:prstGeom>
          <a:noFill/>
        </p:spPr>
        <p:txBody>
          <a:bodyPr wrap="none" lIns="179285" tIns="143428" rIns="179285" bIns="143428" rtlCol="0">
            <a:spAutoFit/>
          </a:bodyPr>
          <a:lstStyle/>
          <a:p>
            <a:pPr>
              <a:lnSpc>
                <a:spcPct val="90000"/>
              </a:lnSpc>
              <a:spcAft>
                <a:spcPts val="588"/>
              </a:spcAft>
            </a:pPr>
            <a:r>
              <a:rPr lang="en-US" sz="5294" dirty="0">
                <a:gradFill>
                  <a:gsLst>
                    <a:gs pos="2917">
                      <a:schemeClr val="tx1"/>
                    </a:gs>
                    <a:gs pos="30000">
                      <a:schemeClr val="tx1"/>
                    </a:gs>
                  </a:gsLst>
                  <a:lin ang="5400000" scaled="0"/>
                </a:gradFill>
                <a:latin typeface="+mj-lt"/>
              </a:rPr>
              <a:t>to learn</a:t>
            </a:r>
          </a:p>
        </p:txBody>
      </p:sp>
      <p:sp>
        <p:nvSpPr>
          <p:cNvPr id="13" name="TextBox 12">
            <a:extLst>
              <a:ext uri="{FF2B5EF4-FFF2-40B4-BE49-F238E27FC236}">
                <a16:creationId xmlns:a16="http://schemas.microsoft.com/office/drawing/2014/main" id="{AA75F147-F187-406F-B1C7-8708AB3B7EBF}"/>
              </a:ext>
            </a:extLst>
          </p:cNvPr>
          <p:cNvSpPr txBox="1"/>
          <p:nvPr userDrawn="1"/>
        </p:nvSpPr>
        <p:spPr>
          <a:xfrm>
            <a:off x="4927287" y="1055246"/>
            <a:ext cx="2955598" cy="1022998"/>
          </a:xfrm>
          <a:prstGeom prst="rect">
            <a:avLst/>
          </a:prstGeom>
          <a:noFill/>
        </p:spPr>
        <p:txBody>
          <a:bodyPr wrap="none" lIns="179285" tIns="143428" rIns="179285" bIns="143428" rtlCol="0">
            <a:spAutoFit/>
          </a:bodyPr>
          <a:lstStyle/>
          <a:p>
            <a:pPr>
              <a:lnSpc>
                <a:spcPct val="90000"/>
              </a:lnSpc>
              <a:spcAft>
                <a:spcPts val="588"/>
              </a:spcAft>
            </a:pPr>
            <a:r>
              <a:rPr lang="en-US" sz="5294" dirty="0">
                <a:gradFill>
                  <a:gsLst>
                    <a:gs pos="2917">
                      <a:schemeClr val="tx1"/>
                    </a:gs>
                    <a:gs pos="30000">
                      <a:schemeClr val="tx1"/>
                    </a:gs>
                  </a:gsLst>
                  <a:lin ang="5400000" scaled="0"/>
                </a:gradFill>
                <a:latin typeface="+mj-lt"/>
              </a:rPr>
              <a:t>to dream</a:t>
            </a:r>
          </a:p>
        </p:txBody>
      </p:sp>
    </p:spTree>
    <p:extLst>
      <p:ext uri="{BB962C8B-B14F-4D97-AF65-F5344CB8AC3E}">
        <p14:creationId xmlns:p14="http://schemas.microsoft.com/office/powerpoint/2010/main" val="3333931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
        <p:nvSpPr>
          <p:cNvPr id="7" name="Text Placeholder 16"/>
          <p:cNvSpPr>
            <a:spLocks noGrp="1"/>
          </p:cNvSpPr>
          <p:nvPr>
            <p:ph type="body" sz="quarter" idx="13" hasCustomPrompt="1"/>
          </p:nvPr>
        </p:nvSpPr>
        <p:spPr>
          <a:xfrm>
            <a:off x="8339677" y="288560"/>
            <a:ext cx="3585699"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a:t>
            </a:r>
          </a:p>
        </p:txBody>
      </p:sp>
      <p:sp>
        <p:nvSpPr>
          <p:cNvPr id="8" name="Text Placeholder 16"/>
          <p:cNvSpPr>
            <a:spLocks noGrp="1"/>
          </p:cNvSpPr>
          <p:nvPr>
            <p:ph type="body" sz="quarter" idx="14" hasCustomPrompt="1"/>
          </p:nvPr>
        </p:nvSpPr>
        <p:spPr>
          <a:xfrm>
            <a:off x="269303" y="5997080"/>
            <a:ext cx="3585699" cy="567015"/>
          </a:xfrm>
        </p:spPr>
        <p:txBody>
          <a:bodyPr lIns="182880" tIns="146304" rIns="182880" bIns="146304" anchor="b"/>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Yammer hashtag</a:t>
            </a:r>
          </a:p>
        </p:txBody>
      </p:sp>
    </p:spTree>
    <p:extLst>
      <p:ext uri="{BB962C8B-B14F-4D97-AF65-F5344CB8AC3E}">
        <p14:creationId xmlns:p14="http://schemas.microsoft.com/office/powerpoint/2010/main" val="17747852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1650742893"/>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710618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956334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endParaRPr lang="en-US" dirty="0"/>
          </a:p>
        </p:txBody>
      </p:sp>
      <p:sp>
        <p:nvSpPr>
          <p:cNvPr id="6"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194142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endParaRPr lang="en-US" dirty="0"/>
          </a:p>
        </p:txBody>
      </p:sp>
      <p:sp>
        <p:nvSpPr>
          <p:cNvPr id="6"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4737788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5282041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6752866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3"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0809411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18064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1669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500431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4200639"/>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938135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3812355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Confidentiality slide</a:t>
            </a:r>
          </a:p>
        </p:txBody>
      </p:sp>
      <p:grpSp>
        <p:nvGrpSpPr>
          <p:cNvPr id="17" name="Group 16"/>
          <p:cNvGrpSpPr/>
          <p:nvPr userDrawn="1"/>
        </p:nvGrpSpPr>
        <p:grpSpPr>
          <a:xfrm>
            <a:off x="1020772" y="2291365"/>
            <a:ext cx="10249783" cy="1009695"/>
            <a:chOff x="1041241" y="2198265"/>
            <a:chExt cx="10455312" cy="1029795"/>
          </a:xfrm>
        </p:grpSpPr>
        <p:sp>
          <p:nvSpPr>
            <p:cNvPr id="3" name="laptop"/>
            <p:cNvSpPr>
              <a:spLocks noChangeAspect="1" noEditPoints="1"/>
            </p:cNvSpPr>
            <p:nvPr userDrawn="1"/>
          </p:nvSpPr>
          <p:spPr bwMode="auto">
            <a:xfrm>
              <a:off x="9891754" y="2198265"/>
              <a:ext cx="1417556" cy="843914"/>
            </a:xfrm>
            <a:custGeom>
              <a:avLst/>
              <a:gdLst>
                <a:gd name="T0" fmla="*/ 212 w 257"/>
                <a:gd name="T1" fmla="*/ 107 h 153"/>
                <a:gd name="T2" fmla="*/ 43 w 257"/>
                <a:gd name="T3" fmla="*/ 107 h 153"/>
                <a:gd name="T4" fmla="*/ 43 w 257"/>
                <a:gd name="T5" fmla="*/ 0 h 153"/>
                <a:gd name="T6" fmla="*/ 212 w 257"/>
                <a:gd name="T7" fmla="*/ 0 h 153"/>
                <a:gd name="T8" fmla="*/ 212 w 257"/>
                <a:gd name="T9" fmla="*/ 107 h 153"/>
                <a:gd name="T10" fmla="*/ 43 w 257"/>
                <a:gd name="T11" fmla="*/ 107 h 153"/>
                <a:gd name="T12" fmla="*/ 0 w 257"/>
                <a:gd name="T13" fmla="*/ 153 h 153"/>
                <a:gd name="T14" fmla="*/ 257 w 257"/>
                <a:gd name="T15" fmla="*/ 153 h 153"/>
                <a:gd name="T16" fmla="*/ 212 w 257"/>
                <a:gd name="T17" fmla="*/ 107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7" h="153">
                  <a:moveTo>
                    <a:pt x="212" y="107"/>
                  </a:moveTo>
                  <a:lnTo>
                    <a:pt x="43" y="107"/>
                  </a:lnTo>
                  <a:lnTo>
                    <a:pt x="43" y="0"/>
                  </a:lnTo>
                  <a:lnTo>
                    <a:pt x="212" y="0"/>
                  </a:lnTo>
                  <a:lnTo>
                    <a:pt x="212" y="107"/>
                  </a:lnTo>
                  <a:moveTo>
                    <a:pt x="43" y="107"/>
                  </a:moveTo>
                  <a:lnTo>
                    <a:pt x="0" y="153"/>
                  </a:lnTo>
                  <a:lnTo>
                    <a:pt x="257" y="153"/>
                  </a:lnTo>
                  <a:lnTo>
                    <a:pt x="212" y="10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65" dirty="0">
                <a:gradFill>
                  <a:gsLst>
                    <a:gs pos="0">
                      <a:srgbClr val="505050"/>
                    </a:gs>
                    <a:gs pos="100000">
                      <a:srgbClr val="505050"/>
                    </a:gs>
                  </a:gsLst>
                </a:gradFill>
              </a:endParaRPr>
            </a:p>
          </p:txBody>
        </p:sp>
        <p:sp>
          <p:nvSpPr>
            <p:cNvPr id="4" name="phone"/>
            <p:cNvSpPr>
              <a:spLocks noChangeAspect="1" noEditPoints="1"/>
            </p:cNvSpPr>
            <p:nvPr userDrawn="1"/>
          </p:nvSpPr>
          <p:spPr bwMode="auto">
            <a:xfrm>
              <a:off x="4177456" y="2253648"/>
              <a:ext cx="473065" cy="757539"/>
            </a:xfrm>
            <a:custGeom>
              <a:avLst/>
              <a:gdLst>
                <a:gd name="T0" fmla="*/ 148 w 148"/>
                <a:gd name="T1" fmla="*/ 112 h 237"/>
                <a:gd name="T2" fmla="*/ 148 w 148"/>
                <a:gd name="T3" fmla="*/ 237 h 237"/>
                <a:gd name="T4" fmla="*/ 0 w 148"/>
                <a:gd name="T5" fmla="*/ 237 h 237"/>
                <a:gd name="T6" fmla="*/ 0 w 148"/>
                <a:gd name="T7" fmla="*/ 0 h 237"/>
                <a:gd name="T8" fmla="*/ 148 w 148"/>
                <a:gd name="T9" fmla="*/ 0 h 237"/>
                <a:gd name="T10" fmla="*/ 148 w 148"/>
                <a:gd name="T11" fmla="*/ 112 h 237"/>
                <a:gd name="T12" fmla="*/ 0 w 148"/>
                <a:gd name="T13" fmla="*/ 29 h 237"/>
                <a:gd name="T14" fmla="*/ 148 w 148"/>
                <a:gd name="T15" fmla="*/ 29 h 237"/>
                <a:gd name="T16" fmla="*/ 0 w 148"/>
                <a:gd name="T17" fmla="*/ 172 h 237"/>
                <a:gd name="T18" fmla="*/ 148 w 148"/>
                <a:gd name="T19" fmla="*/ 172 h 237"/>
                <a:gd name="T20" fmla="*/ 66 w 148"/>
                <a:gd name="T21" fmla="*/ 204 h 237"/>
                <a:gd name="T22" fmla="*/ 82 w 148"/>
                <a:gd name="T23" fmla="*/ 20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8" h="237">
                  <a:moveTo>
                    <a:pt x="148" y="112"/>
                  </a:moveTo>
                  <a:lnTo>
                    <a:pt x="148" y="237"/>
                  </a:lnTo>
                  <a:lnTo>
                    <a:pt x="0" y="237"/>
                  </a:lnTo>
                  <a:lnTo>
                    <a:pt x="0" y="0"/>
                  </a:lnTo>
                  <a:lnTo>
                    <a:pt x="148" y="0"/>
                  </a:lnTo>
                  <a:lnTo>
                    <a:pt x="148" y="112"/>
                  </a:lnTo>
                  <a:moveTo>
                    <a:pt x="0" y="29"/>
                  </a:moveTo>
                  <a:lnTo>
                    <a:pt x="148" y="29"/>
                  </a:lnTo>
                  <a:moveTo>
                    <a:pt x="0" y="172"/>
                  </a:moveTo>
                  <a:lnTo>
                    <a:pt x="148" y="172"/>
                  </a:lnTo>
                  <a:moveTo>
                    <a:pt x="66" y="204"/>
                  </a:moveTo>
                  <a:lnTo>
                    <a:pt x="82" y="204"/>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65" dirty="0">
                <a:gradFill>
                  <a:gsLst>
                    <a:gs pos="0">
                      <a:srgbClr val="505050"/>
                    </a:gs>
                    <a:gs pos="100000">
                      <a:srgbClr val="505050"/>
                    </a:gs>
                  </a:gsLst>
                </a:gradFill>
              </a:endParaRPr>
            </a:p>
          </p:txBody>
        </p:sp>
        <p:sp>
          <p:nvSpPr>
            <p:cNvPr id="5" name="tablet_2"/>
            <p:cNvSpPr>
              <a:spLocks noChangeAspect="1" noEditPoints="1"/>
            </p:cNvSpPr>
            <p:nvPr userDrawn="1"/>
          </p:nvSpPr>
          <p:spPr bwMode="auto">
            <a:xfrm>
              <a:off x="6815622" y="2222769"/>
              <a:ext cx="1118473" cy="819293"/>
            </a:xfrm>
            <a:custGeom>
              <a:avLst/>
              <a:gdLst>
                <a:gd name="T0" fmla="*/ 243 w 243"/>
                <a:gd name="T1" fmla="*/ 83 h 178"/>
                <a:gd name="T2" fmla="*/ 243 w 243"/>
                <a:gd name="T3" fmla="*/ 178 h 178"/>
                <a:gd name="T4" fmla="*/ 0 w 243"/>
                <a:gd name="T5" fmla="*/ 178 h 178"/>
                <a:gd name="T6" fmla="*/ 0 w 243"/>
                <a:gd name="T7" fmla="*/ 0 h 178"/>
                <a:gd name="T8" fmla="*/ 243 w 243"/>
                <a:gd name="T9" fmla="*/ 0 h 178"/>
                <a:gd name="T10" fmla="*/ 243 w 243"/>
                <a:gd name="T11" fmla="*/ 83 h 178"/>
                <a:gd name="T12" fmla="*/ 113 w 243"/>
                <a:gd name="T13" fmla="*/ 147 h 178"/>
                <a:gd name="T14" fmla="*/ 129 w 243"/>
                <a:gd name="T15" fmla="*/ 147 h 1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178">
                  <a:moveTo>
                    <a:pt x="243" y="83"/>
                  </a:moveTo>
                  <a:lnTo>
                    <a:pt x="243" y="178"/>
                  </a:lnTo>
                  <a:lnTo>
                    <a:pt x="0" y="178"/>
                  </a:lnTo>
                  <a:lnTo>
                    <a:pt x="0" y="0"/>
                  </a:lnTo>
                  <a:lnTo>
                    <a:pt x="243" y="0"/>
                  </a:lnTo>
                  <a:lnTo>
                    <a:pt x="243" y="83"/>
                  </a:lnTo>
                  <a:moveTo>
                    <a:pt x="113" y="147"/>
                  </a:moveTo>
                  <a:lnTo>
                    <a:pt x="129" y="14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65" dirty="0">
                <a:gradFill>
                  <a:gsLst>
                    <a:gs pos="0">
                      <a:srgbClr val="505050"/>
                    </a:gs>
                    <a:gs pos="100000">
                      <a:srgbClr val="505050"/>
                    </a:gs>
                  </a:gsLst>
                </a:gradFill>
              </a:endParaRPr>
            </a:p>
          </p:txBody>
        </p:sp>
        <p:sp>
          <p:nvSpPr>
            <p:cNvPr id="6" name="camera"/>
            <p:cNvSpPr>
              <a:spLocks noChangeAspect="1" noEditPoints="1"/>
            </p:cNvSpPr>
            <p:nvPr userDrawn="1"/>
          </p:nvSpPr>
          <p:spPr bwMode="auto">
            <a:xfrm>
              <a:off x="1041241" y="2295852"/>
              <a:ext cx="842296" cy="673131"/>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882" dirty="0">
                <a:gradFill>
                  <a:gsLst>
                    <a:gs pos="0">
                      <a:srgbClr val="505050"/>
                    </a:gs>
                    <a:gs pos="100000">
                      <a:srgbClr val="505050"/>
                    </a:gs>
                  </a:gsLst>
                </a:gradFill>
              </a:endParaRPr>
            </a:p>
          </p:txBody>
        </p:sp>
        <p:sp>
          <p:nvSpPr>
            <p:cNvPr id="9" name="Multiplication Sign 8"/>
            <p:cNvSpPr/>
            <p:nvPr userDrawn="1"/>
          </p:nvSpPr>
          <p:spPr bwMode="auto">
            <a:xfrm>
              <a:off x="1654939"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Multiplication Sign 9"/>
            <p:cNvSpPr/>
            <p:nvPr userDrawn="1"/>
          </p:nvSpPr>
          <p:spPr bwMode="auto">
            <a:xfrm>
              <a:off x="4406053"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Multiplication Sign 10"/>
            <p:cNvSpPr/>
            <p:nvPr userDrawn="1"/>
          </p:nvSpPr>
          <p:spPr bwMode="auto">
            <a:xfrm>
              <a:off x="770332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Multiplication Sign 12"/>
            <p:cNvSpPr/>
            <p:nvPr userDrawn="1"/>
          </p:nvSpPr>
          <p:spPr bwMode="auto">
            <a:xfrm>
              <a:off x="1103935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5" name="TextBox 14"/>
          <p:cNvSpPr txBox="1"/>
          <p:nvPr userDrawn="1"/>
        </p:nvSpPr>
        <p:spPr>
          <a:xfrm>
            <a:off x="629379" y="4403248"/>
            <a:ext cx="10933243" cy="2163685"/>
          </a:xfrm>
          <a:prstGeom prst="rect">
            <a:avLst/>
          </a:prstGeom>
          <a:noFill/>
        </p:spPr>
        <p:txBody>
          <a:bodyPr wrap="none" lIns="179285" tIns="143428" rIns="179285" bIns="143428" rtlCol="0" anchor="ctr">
            <a:spAutoFit/>
          </a:bodyPr>
          <a:lstStyle/>
          <a:p>
            <a:pPr algn="ctr">
              <a:lnSpc>
                <a:spcPct val="90000"/>
              </a:lnSpc>
              <a:spcBef>
                <a:spcPts val="1176"/>
              </a:spcBef>
              <a:spcAft>
                <a:spcPts val="588"/>
              </a:spcAft>
            </a:pPr>
            <a:r>
              <a:rPr lang="en-US" sz="2157" dirty="0">
                <a:gradFill>
                  <a:gsLst>
                    <a:gs pos="2917">
                      <a:schemeClr val="tx1"/>
                    </a:gs>
                    <a:gs pos="30000">
                      <a:schemeClr val="tx1"/>
                    </a:gs>
                  </a:gsLst>
                  <a:lin ang="5400000" scaled="0"/>
                </a:gradFill>
              </a:rPr>
              <a:t>Microsoft Ready content is </a:t>
            </a:r>
            <a:r>
              <a:rPr lang="en-US" sz="2157"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1176"/>
              </a:spcBef>
              <a:spcAft>
                <a:spcPts val="588"/>
              </a:spcAft>
            </a:pPr>
            <a:r>
              <a:rPr lang="en-US" sz="2157"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157" dirty="0">
                <a:gradFill>
                  <a:gsLst>
                    <a:gs pos="2917">
                      <a:schemeClr val="tx1"/>
                    </a:gs>
                    <a:gs pos="30000">
                      <a:schemeClr val="tx1"/>
                    </a:gs>
                  </a:gsLst>
                  <a:lin ang="5400000" scaled="0"/>
                </a:gradFill>
              </a:rPr>
              <a:t>post Microsoft Ready content to any blogs or external websites</a:t>
            </a:r>
          </a:p>
          <a:p>
            <a:pPr algn="ctr">
              <a:lnSpc>
                <a:spcPct val="90000"/>
              </a:lnSpc>
              <a:spcBef>
                <a:spcPts val="1176"/>
              </a:spcBef>
              <a:spcAft>
                <a:spcPts val="588"/>
              </a:spcAft>
            </a:pPr>
            <a:r>
              <a:rPr lang="en-US" sz="2157"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157" dirty="0">
                <a:gradFill>
                  <a:gsLst>
                    <a:gs pos="2917">
                      <a:schemeClr val="tx1"/>
                    </a:gs>
                    <a:gs pos="30000">
                      <a:schemeClr val="tx1"/>
                    </a:gs>
                  </a:gsLst>
                  <a:lin ang="5400000" scaled="0"/>
                </a:gradFill>
              </a:rPr>
              <a:t>take photos or video of sessions or slides throughout the Microsoft Ready event</a:t>
            </a:r>
          </a:p>
          <a:p>
            <a:pPr algn="ctr">
              <a:lnSpc>
                <a:spcPct val="90000"/>
              </a:lnSpc>
              <a:spcBef>
                <a:spcPts val="1176"/>
              </a:spcBef>
              <a:spcAft>
                <a:spcPts val="588"/>
              </a:spcAft>
            </a:pPr>
            <a:r>
              <a:rPr lang="en-US" sz="2157" dirty="0">
                <a:gradFill>
                  <a:gsLst>
                    <a:gs pos="2917">
                      <a:schemeClr val="tx1"/>
                    </a:gs>
                    <a:gs pos="30000">
                      <a:schemeClr val="tx1"/>
                    </a:gs>
                  </a:gsLst>
                  <a:lin ang="5400000" scaled="0"/>
                </a:gradFill>
              </a:rPr>
              <a:t>Content will be available to internal audiences on-demand post-event</a:t>
            </a:r>
          </a:p>
        </p:txBody>
      </p:sp>
    </p:spTree>
    <p:extLst>
      <p:ext uri="{BB962C8B-B14F-4D97-AF65-F5344CB8AC3E}">
        <p14:creationId xmlns:p14="http://schemas.microsoft.com/office/powerpoint/2010/main" val="29839351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75043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13979898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8610655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Walkin Build 2017">
    <p:bg>
      <p:bgPr>
        <a:solidFill>
          <a:schemeClr val="accent1"/>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5462884"/>
          </a:xfrm>
          <a:prstGeom prst="rect">
            <a:avLst/>
          </a:prstGeom>
        </p:spPr>
      </p:pic>
      <p:sp>
        <p:nvSpPr>
          <p:cNvPr id="8" name="Rectangle 7"/>
          <p:cNvSpPr/>
          <p:nvPr userDrawn="1"/>
        </p:nvSpPr>
        <p:spPr bwMode="auto">
          <a:xfrm>
            <a:off x="1650" y="4863471"/>
            <a:ext cx="12190352" cy="199453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40" tIns="143391" rIns="179240" bIns="143391" numCol="1" spcCol="0" rtlCol="0" fromWordArt="0" anchor="t" anchorCtr="0" forceAA="0" compatLnSpc="1">
            <a:prstTxWarp prst="textNoShape">
              <a:avLst/>
            </a:prstTxWarp>
            <a:noAutofit/>
          </a:bodyPr>
          <a:lstStyle/>
          <a:p>
            <a:pPr algn="ctr" defTabSz="91392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451635" y="5253375"/>
            <a:ext cx="2596555" cy="1146975"/>
          </a:xfrm>
          <a:prstGeom prst="rect">
            <a:avLst/>
          </a:prstGeom>
        </p:spPr>
      </p:pic>
      <p:pic>
        <p:nvPicPr>
          <p:cNvPr id="12" name="Picture 11"/>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51634" y="470066"/>
            <a:ext cx="1423303" cy="303612"/>
          </a:xfrm>
          <a:prstGeom prst="rect">
            <a:avLst/>
          </a:prstGeom>
        </p:spPr>
      </p:pic>
      <p:pic>
        <p:nvPicPr>
          <p:cNvPr id="14" name="Picture 13"/>
          <p:cNvPicPr>
            <a:picLocks noChangeAspect="1"/>
          </p:cNvPicPr>
          <p:nvPr userDrawn="1"/>
        </p:nvPicPr>
        <p:blipFill rotWithShape="1">
          <a:blip r:embed="rId5" cstate="screen">
            <a:extLst>
              <a:ext uri="{28A0092B-C50C-407E-A947-70E740481C1C}">
                <a14:useLocalDpi xmlns:a14="http://schemas.microsoft.com/office/drawing/2010/main"/>
              </a:ext>
            </a:extLst>
          </a:blip>
          <a:srcRect l="-17523"/>
          <a:stretch/>
        </p:blipFill>
        <p:spPr>
          <a:xfrm>
            <a:off x="7599826" y="4863471"/>
            <a:ext cx="4592176" cy="1994533"/>
          </a:xfrm>
          <a:prstGeom prst="rect">
            <a:avLst/>
          </a:prstGeom>
        </p:spPr>
      </p:pic>
    </p:spTree>
    <p:extLst>
      <p:ext uri="{BB962C8B-B14F-4D97-AF65-F5344CB8AC3E}">
        <p14:creationId xmlns:p14="http://schemas.microsoft.com/office/powerpoint/2010/main" val="31981780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2"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8"/>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1634" y="470067"/>
            <a:ext cx="1423303" cy="304828"/>
          </a:xfrm>
          <a:prstGeom prst="rect">
            <a:avLst/>
          </a:prstGeom>
        </p:spPr>
      </p:pic>
      <p:pic>
        <p:nvPicPr>
          <p:cNvPr id="7" name="Picture 6"/>
          <p:cNvPicPr>
            <a:picLocks noChangeAspect="1"/>
          </p:cNvPicPr>
          <p:nvPr userDrawn="1"/>
        </p:nvPicPr>
        <p:blipFill rotWithShape="1">
          <a:blip r:embed="rId3" cstate="screen">
            <a:extLst>
              <a:ext uri="{28A0092B-C50C-407E-A947-70E740481C1C}">
                <a14:useLocalDpi xmlns:a14="http://schemas.microsoft.com/office/drawing/2010/main"/>
              </a:ext>
            </a:extLst>
          </a:blip>
          <a:srcRect l="-33002"/>
          <a:stretch/>
        </p:blipFill>
        <p:spPr>
          <a:xfrm>
            <a:off x="7599826" y="4985515"/>
            <a:ext cx="4592176" cy="1872486"/>
          </a:xfrm>
          <a:prstGeom prst="rect">
            <a:avLst/>
          </a:prstGeom>
        </p:spPr>
      </p:pic>
      <p:sp>
        <p:nvSpPr>
          <p:cNvPr id="8" name="Text Placeholder 3"/>
          <p:cNvSpPr>
            <a:spLocks noGrp="1"/>
          </p:cNvSpPr>
          <p:nvPr>
            <p:ph type="body" sz="quarter" idx="15" hasCustomPrompt="1"/>
          </p:nvPr>
        </p:nvSpPr>
        <p:spPr>
          <a:xfrm>
            <a:off x="9233488" y="291073"/>
            <a:ext cx="2689274" cy="452654"/>
          </a:xfrm>
        </p:spPr>
        <p:txBody>
          <a:bodyPr/>
          <a:lstStyle>
            <a:lvl1pPr marL="0" marR="0" indent="0" algn="r" defTabSz="914185" rtl="0" eaLnBrk="1" fontAlgn="auto" latinLnBrk="0" hangingPunct="1">
              <a:lnSpc>
                <a:spcPct val="90000"/>
              </a:lnSpc>
              <a:spcBef>
                <a:spcPct val="20000"/>
              </a:spcBef>
              <a:spcAft>
                <a:spcPts val="0"/>
              </a:spcAft>
              <a:buClrTx/>
              <a:buSzPct val="90000"/>
              <a:buFont typeface="Arial" pitchFamily="34" charset="0"/>
              <a:buNone/>
              <a:tabLst/>
              <a:defRPr lang="en-US" sz="1961" kern="1200" spc="0" baseline="0" dirty="0">
                <a:gradFill>
                  <a:gsLst>
                    <a:gs pos="1250">
                      <a:schemeClr val="tx1"/>
                    </a:gs>
                    <a:gs pos="100000">
                      <a:schemeClr val="tx1"/>
                    </a:gs>
                  </a:gsLst>
                  <a:lin ang="5400000" scaled="0"/>
                </a:gradFill>
                <a:latin typeface="+mn-lt"/>
                <a:ea typeface="+mn-ea"/>
                <a:cs typeface="+mn-cs"/>
              </a:defRPr>
            </a:lvl1pPr>
          </a:lstStyle>
          <a:p>
            <a:pPr lvl="0"/>
            <a:r>
              <a:rPr lang="en-US" dirty="0"/>
              <a:t>Session Code</a:t>
            </a:r>
          </a:p>
        </p:txBody>
      </p:sp>
      <p:sp>
        <p:nvSpPr>
          <p:cNvPr id="4" name="Rectangle 3"/>
          <p:cNvSpPr/>
          <p:nvPr userDrawn="1"/>
        </p:nvSpPr>
        <p:spPr>
          <a:xfrm>
            <a:off x="277180" y="5923425"/>
            <a:ext cx="1601979" cy="651821"/>
          </a:xfrm>
          <a:prstGeom prst="rect">
            <a:avLst/>
          </a:prstGeom>
        </p:spPr>
        <p:txBody>
          <a:bodyPr wrap="none" lIns="179240" tIns="143391" rIns="179240" bIns="143391">
            <a:spAutoFit/>
          </a:bodyPr>
          <a:lstStyle/>
          <a:p>
            <a:r>
              <a:rPr lang="en-US" sz="2353" dirty="0">
                <a:gradFill>
                  <a:gsLst>
                    <a:gs pos="2597">
                      <a:schemeClr val="tx1"/>
                    </a:gs>
                    <a:gs pos="18182">
                      <a:schemeClr val="tx1"/>
                    </a:gs>
                  </a:gsLst>
                  <a:lin ang="5400000" scaled="1"/>
                </a:gradFill>
              </a:rPr>
              <a:t>#</a:t>
            </a:r>
            <a:r>
              <a:rPr lang="en-US" sz="2353" dirty="0" err="1">
                <a:gradFill>
                  <a:gsLst>
                    <a:gs pos="2597">
                      <a:schemeClr val="tx1"/>
                    </a:gs>
                    <a:gs pos="18182">
                      <a:schemeClr val="tx1"/>
                    </a:gs>
                  </a:gsLst>
                  <a:lin ang="5400000" scaled="1"/>
                </a:gradFill>
              </a:rPr>
              <a:t>MSBuild</a:t>
            </a:r>
            <a:endParaRPr lang="en-US" sz="2353" dirty="0">
              <a:gradFill>
                <a:gsLst>
                  <a:gs pos="2597">
                    <a:schemeClr val="tx1"/>
                  </a:gs>
                  <a:gs pos="18182">
                    <a:schemeClr val="tx1"/>
                  </a:gs>
                </a:gsLst>
                <a:lin ang="5400000" scaled="1"/>
              </a:gradFill>
            </a:endParaRPr>
          </a:p>
        </p:txBody>
      </p:sp>
    </p:spTree>
    <p:extLst>
      <p:ext uri="{BB962C8B-B14F-4D97-AF65-F5344CB8AC3E}">
        <p14:creationId xmlns:p14="http://schemas.microsoft.com/office/powerpoint/2010/main" val="25704794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51" indent="0">
              <a:buNone/>
              <a:defRPr/>
            </a:lvl2pPr>
            <a:lvl3pPr marL="448103" indent="0">
              <a:buNone/>
              <a:defRPr/>
            </a:lvl3pPr>
            <a:lvl4pPr marL="672154" indent="0">
              <a:buNone/>
              <a:defRPr/>
            </a:lvl4pPr>
            <a:lvl5pPr marL="896208"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8307856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sz="quarter" idx="10"/>
          </p:nvPr>
        </p:nvSpPr>
        <p:spPr>
          <a:xfrm>
            <a:off x="269303" y="1187645"/>
            <a:ext cx="11655078" cy="2263268"/>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5829052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68582676"/>
      </p:ext>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69243"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02" indent="0">
              <a:buFont typeface="Wingdings" panose="05000000000000000000" pitchFamily="2" charset="2"/>
              <a:buNone/>
              <a:defRPr sz="2353" b="0"/>
            </a:lvl2pPr>
            <a:lvl3pPr marL="441880" indent="0">
              <a:buFont typeface="Wingdings" panose="05000000000000000000" pitchFamily="2" charset="2"/>
              <a:buNone/>
              <a:tabLst/>
              <a:defRPr sz="2157" b="0"/>
            </a:lvl3pPr>
            <a:lvl4pPr marL="639481" indent="0">
              <a:buFont typeface="Wingdings" panose="05000000000000000000" pitchFamily="2" charset="2"/>
              <a:buNone/>
              <a:defRPr sz="2157" b="0"/>
            </a:lvl4pPr>
            <a:lvl5pPr marL="837083" indent="0">
              <a:buFont typeface="Wingdings" panose="05000000000000000000" pitchFamily="2" charset="2"/>
              <a:buNone/>
              <a:tabLst/>
              <a:defRPr sz="2157"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6" y="1187644"/>
            <a:ext cx="5378548" cy="2082207"/>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02"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88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481"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083"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117" marR="0" lvl="0" indent="-504117" algn="l" defTabSz="914185" rtl="0" eaLnBrk="1" fontAlgn="auto" latinLnBrk="0" hangingPunct="1">
              <a:lnSpc>
                <a:spcPct val="90000"/>
              </a:lnSpc>
              <a:spcBef>
                <a:spcPts val="1200"/>
              </a:spcBef>
              <a:spcAft>
                <a:spcPts val="0"/>
              </a:spcAft>
              <a:buClr>
                <a:schemeClr val="tx1"/>
              </a:buClr>
              <a:buSzPct val="90000"/>
              <a:tabLst/>
            </a:pPr>
            <a:r>
              <a:rPr lang="en-US" dirty="0"/>
              <a:t>Click to edit Master text styles</a:t>
            </a:r>
          </a:p>
          <a:p>
            <a:pPr marL="698607" marR="0" lvl="1" indent="-448103" algn="l" defTabSz="914185" rtl="0" eaLnBrk="1" fontAlgn="auto" latinLnBrk="0" hangingPunct="1">
              <a:lnSpc>
                <a:spcPct val="90000"/>
              </a:lnSpc>
              <a:spcBef>
                <a:spcPct val="20000"/>
              </a:spcBef>
              <a:spcAft>
                <a:spcPts val="0"/>
              </a:spcAft>
              <a:buClrTx/>
              <a:buSzPct val="90000"/>
              <a:tabLst/>
            </a:pPr>
            <a:r>
              <a:rPr lang="en-US" dirty="0"/>
              <a:t>Second level</a:t>
            </a:r>
          </a:p>
          <a:p>
            <a:pPr marL="889983" marR="0" lvl="2" indent="-448103" algn="l" defTabSz="914185" rtl="0" eaLnBrk="1" fontAlgn="auto" latinLnBrk="0" hangingPunct="1">
              <a:lnSpc>
                <a:spcPct val="90000"/>
              </a:lnSpc>
              <a:spcBef>
                <a:spcPct val="20000"/>
              </a:spcBef>
              <a:spcAft>
                <a:spcPts val="0"/>
              </a:spcAft>
              <a:buClrTx/>
              <a:buSzPct val="90000"/>
              <a:tabLst/>
            </a:pPr>
            <a:r>
              <a:rPr lang="en-US" dirty="0"/>
              <a:t>Third level</a:t>
            </a:r>
          </a:p>
          <a:p>
            <a:pPr marL="1087584" marR="0" lvl="3" indent="-448103" algn="l" defTabSz="914185" rtl="0" eaLnBrk="1" fontAlgn="auto" latinLnBrk="0" hangingPunct="1">
              <a:lnSpc>
                <a:spcPct val="90000"/>
              </a:lnSpc>
              <a:spcBef>
                <a:spcPct val="20000"/>
              </a:spcBef>
              <a:spcAft>
                <a:spcPts val="0"/>
              </a:spcAft>
              <a:buClrTx/>
              <a:buSzPct val="90000"/>
              <a:tabLst/>
            </a:pPr>
            <a:r>
              <a:rPr lang="en-US" dirty="0"/>
              <a:t>Fourth level</a:t>
            </a:r>
          </a:p>
          <a:p>
            <a:pPr marL="1285186" marR="0" lvl="4" indent="-448103" algn="l" defTabSz="914185" rtl="0" eaLnBrk="1" fontAlgn="auto" latinLnBrk="0" hangingPunct="1">
              <a:lnSpc>
                <a:spcPct val="90000"/>
              </a:lnSpc>
              <a:spcBef>
                <a:spcPct val="20000"/>
              </a:spcBef>
              <a:spcAft>
                <a:spcPts val="0"/>
              </a:spcAft>
              <a:buClrTx/>
              <a:buSzPct val="90000"/>
              <a:tabLst/>
            </a:pPr>
            <a:r>
              <a:rPr lang="en-US" dirty="0"/>
              <a:t>Fifth level</a:t>
            </a:r>
          </a:p>
        </p:txBody>
      </p:sp>
    </p:spTree>
    <p:extLst>
      <p:ext uri="{BB962C8B-B14F-4D97-AF65-F5344CB8AC3E}">
        <p14:creationId xmlns:p14="http://schemas.microsoft.com/office/powerpoint/2010/main" val="191911524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69243" y="1187644"/>
            <a:ext cx="5378548" cy="2115402"/>
          </a:xfrm>
        </p:spPr>
        <p:txBody>
          <a:bodyPr wrap="square">
            <a:spAutoFit/>
          </a:bodyPr>
          <a:lstStyle>
            <a:lvl1pPr marL="227164" indent="-227164">
              <a:spcBef>
                <a:spcPts val="1200"/>
              </a:spcBef>
              <a:buClr>
                <a:schemeClr val="tx1"/>
              </a:buClr>
              <a:buFont typeface="Wingdings" panose="05000000000000000000" pitchFamily="2" charset="2"/>
              <a:buChar char=""/>
              <a:defRPr sz="2941" b="0">
                <a:latin typeface="+mn-lt"/>
              </a:defRPr>
            </a:lvl1pPr>
            <a:lvl2pPr marL="418541" indent="-168039">
              <a:buFont typeface="Wingdings" panose="05000000000000000000" pitchFamily="2" charset="2"/>
              <a:buChar char=""/>
              <a:defRPr sz="2353" b="0"/>
            </a:lvl2pPr>
            <a:lvl3pPr marL="627034" indent="-185154">
              <a:buFont typeface="Wingdings" panose="05000000000000000000" pitchFamily="2" charset="2"/>
              <a:buChar char=""/>
              <a:tabLst/>
              <a:defRPr sz="2157" b="0"/>
            </a:lvl3pPr>
            <a:lvl4pPr marL="812187" indent="-172706">
              <a:buFont typeface="Wingdings" panose="05000000000000000000" pitchFamily="2" charset="2"/>
              <a:buChar char=""/>
              <a:defRPr sz="2157" b="0"/>
            </a:lvl4pPr>
            <a:lvl5pPr marL="1003566" indent="-166483">
              <a:buFont typeface="Wingdings" panose="05000000000000000000" pitchFamily="2" charset="2"/>
              <a:buChar char=""/>
              <a:tabLst/>
              <a:defRPr sz="2157"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6" y="1187644"/>
            <a:ext cx="5378548" cy="2082207"/>
          </a:xfrm>
        </p:spPr>
        <p:txBody>
          <a:bodyPr wrap="square">
            <a:spAutoFit/>
          </a:bodyPr>
          <a:lstStyle>
            <a:lvl1pPr marL="281621" indent="-281621">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580" indent="-336078">
              <a:defRPr lang="en-US" sz="2353" b="0" kern="1200" spc="0" baseline="0" dirty="0">
                <a:gradFill>
                  <a:gsLst>
                    <a:gs pos="1250">
                      <a:schemeClr val="tx1"/>
                    </a:gs>
                    <a:gs pos="100000">
                      <a:schemeClr val="tx1"/>
                    </a:gs>
                  </a:gsLst>
                  <a:lin ang="5400000" scaled="0"/>
                </a:gradFill>
                <a:latin typeface="+mn-lt"/>
                <a:ea typeface="+mn-ea"/>
                <a:cs typeface="+mn-cs"/>
              </a:defRPr>
            </a:lvl2pPr>
            <a:lvl3pPr marL="777958" indent="-336078">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557" indent="-336078">
              <a:defRPr lang="en-US" sz="2157" b="0" kern="1200" spc="0" baseline="0" dirty="0">
                <a:gradFill>
                  <a:gsLst>
                    <a:gs pos="1250">
                      <a:schemeClr val="tx1"/>
                    </a:gs>
                    <a:gs pos="100000">
                      <a:schemeClr val="tx1"/>
                    </a:gs>
                  </a:gsLst>
                  <a:lin ang="5400000" scaled="0"/>
                </a:gradFill>
                <a:latin typeface="+mn-lt"/>
                <a:ea typeface="+mn-ea"/>
                <a:cs typeface="+mn-cs"/>
              </a:defRPr>
            </a:lvl4pPr>
            <a:lvl5pPr marL="1173159" indent="-336078">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164" marR="0" lvl="0" indent="-227164" algn="l" defTabSz="914185"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dirty="0"/>
              <a:t>Click to edit Master text styles</a:t>
            </a:r>
          </a:p>
          <a:p>
            <a:pPr marL="418541" marR="0" lvl="1" indent="-168039" algn="l" defTabSz="914185"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Second level</a:t>
            </a:r>
          </a:p>
          <a:p>
            <a:pPr marL="627034" marR="0" lvl="2" indent="-185154" algn="l" defTabSz="914185"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Third level</a:t>
            </a:r>
          </a:p>
          <a:p>
            <a:pPr marL="812187" marR="0" lvl="3" indent="-172706" algn="l" defTabSz="914185"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Fourth level</a:t>
            </a:r>
          </a:p>
          <a:p>
            <a:pPr marL="1003566" marR="0" lvl="4" indent="-166483" algn="l" defTabSz="914185"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Fifth level</a:t>
            </a:r>
          </a:p>
        </p:txBody>
      </p:sp>
    </p:spTree>
    <p:extLst>
      <p:ext uri="{BB962C8B-B14F-4D97-AF65-F5344CB8AC3E}">
        <p14:creationId xmlns:p14="http://schemas.microsoft.com/office/powerpoint/2010/main" val="235044828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38142794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86"/>
            <a:ext cx="9859116" cy="1158793"/>
          </a:xfrm>
          <a:noFill/>
        </p:spPr>
        <p:txBody>
          <a:bodyPr tIns="91440" bIns="91440" anchor="t" anchorCtr="0">
            <a:spAutoFit/>
          </a:bodyPr>
          <a:lstStyle>
            <a:lvl1pPr>
              <a:defRPr sz="7056"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2"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9603114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2084186"/>
            <a:ext cx="9859116" cy="1158793"/>
          </a:xfrm>
          <a:noFill/>
        </p:spPr>
        <p:txBody>
          <a:bodyPr tIns="91440" bIns="91440" anchor="t" anchorCtr="0">
            <a:spAutoFit/>
          </a:bodyPr>
          <a:lstStyle>
            <a:lvl1pPr>
              <a:defRPr lang="en-US" sz="7056"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14893298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2"/>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5004825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2"/>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8685663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52"/>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52" y="4"/>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44130286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267057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529647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3191902"/>
      </p:ext>
    </p:extLst>
  </p:cSld>
  <p:clrMapOvr>
    <a:masterClrMapping/>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0" tIns="45710" rIns="45710" bIns="45710" numCol="1" spcCol="0" rtlCol="0" fromWordArt="0" anchor="ctr" anchorCtr="0" forceAA="0" compatLnSpc="1">
            <a:prstTxWarp prst="textNoShape">
              <a:avLst/>
            </a:prstTxWarp>
            <a:noAutofit/>
          </a:bodyPr>
          <a:lstStyle/>
          <a:p>
            <a:pPr algn="ctr" defTabSz="913920"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3"/>
            <a:ext cx="11653522" cy="2222529"/>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65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297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35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08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0690444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2" y="6099190"/>
            <a:ext cx="4482124" cy="467742"/>
          </a:xfrm>
          <a:prstGeom prst="rect">
            <a:avLst/>
          </a:prstGeom>
          <a:noFill/>
          <a:ln w="12700">
            <a:noFill/>
            <a:miter lim="800000"/>
            <a:headEnd type="none" w="sm" len="sm"/>
            <a:tailEnd type="none" w="sm" len="sm"/>
          </a:ln>
          <a:effectLst/>
        </p:spPr>
        <p:txBody>
          <a:bodyPr vert="horz" wrap="square" lIns="179240" tIns="179240" rIns="179240" bIns="179240" numCol="1" anchor="t" anchorCtr="0" compatLnSpc="1">
            <a:prstTxWarp prst="textNoShape">
              <a:avLst/>
            </a:prstTxWarp>
            <a:spAutoFit/>
          </a:bodyPr>
          <a:lstStyle/>
          <a:p>
            <a:pPr defTabSz="913742"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1634" y="470067"/>
            <a:ext cx="1423303" cy="304828"/>
          </a:xfrm>
          <a:prstGeom prst="rect">
            <a:avLst/>
          </a:prstGeom>
        </p:spPr>
      </p:pic>
    </p:spTree>
    <p:extLst>
      <p:ext uri="{BB962C8B-B14F-4D97-AF65-F5344CB8AC3E}">
        <p14:creationId xmlns:p14="http://schemas.microsoft.com/office/powerpoint/2010/main" val="34562478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1" y="1189177"/>
            <a:ext cx="11653523" cy="2396047"/>
          </a:xfrm>
          <a:prstGeom prst="rect">
            <a:avLst/>
          </a:prstGeom>
        </p:spPr>
        <p:txBody>
          <a:bodyPr/>
          <a:lstStyle>
            <a:lvl1pPr marL="284733" indent="-284733">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0" indent="-275398">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3" indent="-284733">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14" indent="-224051">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66" indent="-224051">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3"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42877231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163.xml><?xml version="1.0" encoding="utf-8"?>
<p:sldLayout xmlns:a="http://schemas.openxmlformats.org/drawingml/2006/main" xmlns:r="http://schemas.openxmlformats.org/officeDocument/2006/relationships" xmlns:p="http://schemas.openxmlformats.org/presentationml/2006/main" type="obj">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a:t>Clic para editar título</a:t>
            </a:r>
            <a:endParaRPr lang="es-ES"/>
          </a:p>
        </p:txBody>
      </p:sp>
      <p:sp>
        <p:nvSpPr>
          <p:cNvPr id="3" name="Marcador de contenido 2"/>
          <p:cNvSpPr>
            <a:spLocks noGrp="1"/>
          </p:cNvSpPr>
          <p:nvPr>
            <p:ph idx="1"/>
          </p:nvPr>
        </p:nvSpPr>
        <p:spPr/>
        <p:txBody>
          <a:body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4" name="Rectangle 3"/>
          <p:cNvSpPr>
            <a:spLocks noGrp="1"/>
          </p:cNvSpPr>
          <p:nvPr>
            <p:ph type="sldNum" sz="quarter" idx="10"/>
          </p:nvPr>
        </p:nvSpPr>
        <p:spPr>
          <a:ln/>
        </p:spPr>
        <p:txBody>
          <a:bodyPr/>
          <a:lstStyle>
            <a:lvl1pPr>
              <a:defRPr/>
            </a:lvl1pPr>
          </a:lstStyle>
          <a:p>
            <a:pPr defTabSz="1218711" fontAlgn="base" hangingPunct="0">
              <a:spcBef>
                <a:spcPct val="0"/>
              </a:spcBef>
              <a:spcAft>
                <a:spcPct val="0"/>
              </a:spcAft>
              <a:defRPr/>
            </a:pPr>
            <a:fld id="{167F7B47-9D3E-2748-9CA4-B6C213F26F84}" type="slidenum">
              <a:rPr lang="es-ES" sz="2400" smtClean="0">
                <a:solidFill>
                  <a:srgbClr val="000000"/>
                </a:solidFill>
                <a:latin typeface="Calibri" charset="0"/>
                <a:sym typeface="Calibri" charset="0"/>
              </a:rPr>
              <a:pPr defTabSz="1218711" fontAlgn="base" hangingPunct="0">
                <a:spcBef>
                  <a:spcPct val="0"/>
                </a:spcBef>
                <a:spcAft>
                  <a:spcPct val="0"/>
                </a:spcAft>
                <a:defRPr/>
              </a:pPr>
              <a:t>‹#›</a:t>
            </a:fld>
            <a:endParaRPr lang="es-ES" sz="1600">
              <a:solidFill>
                <a:srgbClr val="888888"/>
              </a:solidFill>
              <a:latin typeface="Calibri" charset="0"/>
              <a:sym typeface="Calibri" charset="0"/>
            </a:endParaRPr>
          </a:p>
        </p:txBody>
      </p:sp>
    </p:spTree>
    <p:extLst>
      <p:ext uri="{BB962C8B-B14F-4D97-AF65-F5344CB8AC3E}">
        <p14:creationId xmlns:p14="http://schemas.microsoft.com/office/powerpoint/2010/main" val="27753175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164.xml><?xml version="1.0" encoding="utf-8"?>
<p:sldLayout xmlns:a="http://schemas.openxmlformats.org/drawingml/2006/main" xmlns:r="http://schemas.openxmlformats.org/officeDocument/2006/relationships" xmlns:p="http://schemas.openxmlformats.org/presentationml/2006/main" userDrawn="1">
  <p:cSld name="Content right and image">
    <p:spTree>
      <p:nvGrpSpPr>
        <p:cNvPr id="1" name=""/>
        <p:cNvGrpSpPr/>
        <p:nvPr/>
      </p:nvGrpSpPr>
      <p:grpSpPr>
        <a:xfrm>
          <a:off x="0" y="0"/>
          <a:ext cx="0" cy="0"/>
          <a:chOff x="0" y="0"/>
          <a:chExt cx="0" cy="0"/>
        </a:xfrm>
      </p:grpSpPr>
      <p:sp>
        <p:nvSpPr>
          <p:cNvPr id="2" name="Titre 1"/>
          <p:cNvSpPr>
            <a:spLocks noGrp="1"/>
          </p:cNvSpPr>
          <p:nvPr>
            <p:ph type="title"/>
          </p:nvPr>
        </p:nvSpPr>
        <p:spPr>
          <a:xfrm>
            <a:off x="4989132" y="737465"/>
            <a:ext cx="6705600" cy="1143000"/>
          </a:xfrm>
        </p:spPr>
        <p:txBody>
          <a:bodyPr/>
          <a:lstStyle>
            <a:lvl1pPr>
              <a:defRPr>
                <a:solidFill>
                  <a:srgbClr val="0067A0"/>
                </a:solidFill>
              </a:defRPr>
            </a:lvl1pPr>
          </a:lstStyle>
          <a:p>
            <a:r>
              <a:rPr lang="en-US" noProof="0"/>
              <a:t>Click to edit Master title style</a:t>
            </a:r>
          </a:p>
        </p:txBody>
      </p:sp>
      <p:sp>
        <p:nvSpPr>
          <p:cNvPr id="3" name="Espace réservé du contenu 2"/>
          <p:cNvSpPr>
            <a:spLocks noGrp="1"/>
          </p:cNvSpPr>
          <p:nvPr>
            <p:ph idx="1"/>
          </p:nvPr>
        </p:nvSpPr>
        <p:spPr>
          <a:xfrm>
            <a:off x="4989133" y="2092995"/>
            <a:ext cx="6705600" cy="2263268"/>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 name="Espace réservé du texte 10"/>
          <p:cNvSpPr>
            <a:spLocks noGrp="1"/>
          </p:cNvSpPr>
          <p:nvPr>
            <p:ph type="body" sz="quarter" idx="10" hasCustomPrompt="1"/>
          </p:nvPr>
        </p:nvSpPr>
        <p:spPr>
          <a:xfrm>
            <a:off x="4989130" y="327385"/>
            <a:ext cx="6705600" cy="320569"/>
          </a:xfrm>
        </p:spPr>
        <p:txBody>
          <a:bodyPr anchor="b">
            <a:noAutofit/>
          </a:bodyPr>
          <a:lstStyle>
            <a:lvl1pPr>
              <a:lnSpc>
                <a:spcPct val="100000"/>
              </a:lnSpc>
              <a:spcBef>
                <a:spcPts val="0"/>
              </a:spcBef>
              <a:defRPr sz="933" cap="all">
                <a:solidFill>
                  <a:srgbClr val="999BA1"/>
                </a:solidFill>
                <a:latin typeface="+mj-lt"/>
              </a:defRPr>
            </a:lvl1pPr>
          </a:lstStyle>
          <a:p>
            <a:pPr lvl="0"/>
            <a:r>
              <a:rPr lang="en-US" noProof="0"/>
              <a:t>Section Title here</a:t>
            </a:r>
          </a:p>
        </p:txBody>
      </p:sp>
      <p:sp>
        <p:nvSpPr>
          <p:cNvPr id="6" name="Espace réservé pour une image  5"/>
          <p:cNvSpPr>
            <a:spLocks noGrp="1"/>
          </p:cNvSpPr>
          <p:nvPr>
            <p:ph type="pic" sz="quarter" idx="11"/>
          </p:nvPr>
        </p:nvSpPr>
        <p:spPr>
          <a:xfrm>
            <a:off x="2" y="-6096"/>
            <a:ext cx="4754647" cy="6864096"/>
          </a:xfrm>
        </p:spPr>
        <p:txBody>
          <a:bodyPr anchor="ctr">
            <a:normAutofit/>
          </a:bodyPr>
          <a:lstStyle>
            <a:lvl1pPr algn="ctr">
              <a:defRPr sz="1866"/>
            </a:lvl1pPr>
          </a:lstStyle>
          <a:p>
            <a:r>
              <a:rPr lang="en-US" noProof="0"/>
              <a:t>Click icon to add picture</a:t>
            </a:r>
            <a:endParaRPr lang="en-CA" noProof="0"/>
          </a:p>
        </p:txBody>
      </p:sp>
    </p:spTree>
    <p:extLst>
      <p:ext uri="{BB962C8B-B14F-4D97-AF65-F5344CB8AC3E}">
        <p14:creationId xmlns:p14="http://schemas.microsoft.com/office/powerpoint/2010/main" val="314580329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tmplLst>
          <p:tmpl>
            <p:tnLst>
              <p:par>
                <p:cTn presetID="10" presetClass="entr" presetSubtype="0"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165.xml><?xml version="1.0" encoding="utf-8"?>
<p:sldLayout xmlns:a="http://schemas.openxmlformats.org/drawingml/2006/main" xmlns:r="http://schemas.openxmlformats.org/officeDocument/2006/relationships" xmlns:p="http://schemas.openxmlformats.org/presentationml/2006/main" userDrawn="1">
  <p:cSld name="Content left">
    <p:spTree>
      <p:nvGrpSpPr>
        <p:cNvPr id="1" name=""/>
        <p:cNvGrpSpPr/>
        <p:nvPr/>
      </p:nvGrpSpPr>
      <p:grpSpPr>
        <a:xfrm>
          <a:off x="0" y="0"/>
          <a:ext cx="0" cy="0"/>
          <a:chOff x="0" y="0"/>
          <a:chExt cx="0" cy="0"/>
        </a:xfrm>
      </p:grpSpPr>
      <p:sp>
        <p:nvSpPr>
          <p:cNvPr id="2" name="Titre 1"/>
          <p:cNvSpPr>
            <a:spLocks noGrp="1"/>
          </p:cNvSpPr>
          <p:nvPr>
            <p:ph type="title"/>
          </p:nvPr>
        </p:nvSpPr>
        <p:spPr>
          <a:xfrm>
            <a:off x="507995" y="737465"/>
            <a:ext cx="6705600" cy="1143000"/>
          </a:xfrm>
        </p:spPr>
        <p:txBody>
          <a:bodyPr/>
          <a:lstStyle>
            <a:lvl1pPr>
              <a:defRPr>
                <a:solidFill>
                  <a:srgbClr val="0067A0"/>
                </a:solidFill>
              </a:defRPr>
            </a:lvl1pPr>
          </a:lstStyle>
          <a:p>
            <a:r>
              <a:rPr lang="en-US" noProof="0"/>
              <a:t>Click to edit Master title style</a:t>
            </a:r>
            <a:endParaRPr lang="en-US" noProof="0" dirty="0"/>
          </a:p>
        </p:txBody>
      </p:sp>
      <p:sp>
        <p:nvSpPr>
          <p:cNvPr id="3" name="Espace réservé du contenu 2"/>
          <p:cNvSpPr>
            <a:spLocks noGrp="1"/>
          </p:cNvSpPr>
          <p:nvPr>
            <p:ph idx="1"/>
          </p:nvPr>
        </p:nvSpPr>
        <p:spPr>
          <a:xfrm>
            <a:off x="507997" y="2092994"/>
            <a:ext cx="6705600" cy="2263268"/>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 name="Espace réservé du texte 10"/>
          <p:cNvSpPr>
            <a:spLocks noGrp="1"/>
          </p:cNvSpPr>
          <p:nvPr>
            <p:ph type="body" sz="quarter" idx="10" hasCustomPrompt="1"/>
          </p:nvPr>
        </p:nvSpPr>
        <p:spPr>
          <a:xfrm>
            <a:off x="507993" y="327379"/>
            <a:ext cx="6705600" cy="320569"/>
          </a:xfrm>
        </p:spPr>
        <p:txBody>
          <a:bodyPr anchor="b">
            <a:noAutofit/>
          </a:bodyPr>
          <a:lstStyle>
            <a:lvl1pPr>
              <a:lnSpc>
                <a:spcPct val="100000"/>
              </a:lnSpc>
              <a:spcBef>
                <a:spcPts val="0"/>
              </a:spcBef>
              <a:defRPr sz="933" cap="all">
                <a:solidFill>
                  <a:srgbClr val="999BA1"/>
                </a:solidFill>
                <a:latin typeface="+mj-lt"/>
              </a:defRPr>
            </a:lvl1pPr>
          </a:lstStyle>
          <a:p>
            <a:pPr lvl="0"/>
            <a:r>
              <a:rPr lang="en-US" noProof="0"/>
              <a:t>Section Title here</a:t>
            </a:r>
          </a:p>
        </p:txBody>
      </p:sp>
    </p:spTree>
    <p:extLst>
      <p:ext uri="{BB962C8B-B14F-4D97-AF65-F5344CB8AC3E}">
        <p14:creationId xmlns:p14="http://schemas.microsoft.com/office/powerpoint/2010/main" val="364793988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tmplLst>
          <p:tmpl>
            <p:tnLst>
              <p:par>
                <p:cTn presetID="10" presetClass="entr" presetSubtype="0"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2"/>
            <a:ext cx="8964185" cy="1793104"/>
          </a:xfrm>
          <a:noFill/>
        </p:spPr>
        <p:txBody>
          <a:bodyPr lIns="146304" tIns="91440" rIns="146304" bIns="91440" anchor="b" anchorCtr="0"/>
          <a:lstStyle>
            <a:lvl1pPr>
              <a:defRPr sz="5293" spc="-98"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69303" y="2980727"/>
            <a:ext cx="8964186"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Date</a:t>
            </a:r>
          </a:p>
        </p:txBody>
      </p:sp>
      <p:sp>
        <p:nvSpPr>
          <p:cNvPr id="3" name="Text Placeholder 2"/>
          <p:cNvSpPr>
            <a:spLocks noGrp="1"/>
          </p:cNvSpPr>
          <p:nvPr>
            <p:ph type="body" sz="quarter" idx="13" hasCustomPrompt="1"/>
          </p:nvPr>
        </p:nvSpPr>
        <p:spPr>
          <a:xfrm>
            <a:off x="269240" y="3696656"/>
            <a:ext cx="8964248" cy="452654"/>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a:t>Optional (City, State or venue)</a:t>
            </a:r>
          </a:p>
        </p:txBody>
      </p:sp>
      <p:pic>
        <p:nvPicPr>
          <p:cNvPr id="2" name="Picture 1"/>
          <p:cNvPicPr>
            <a:picLocks noChangeAspect="1"/>
          </p:cNvPicPr>
          <p:nvPr userDrawn="1"/>
        </p:nvPicPr>
        <p:blipFill>
          <a:blip r:embed="rId2"/>
          <a:stretch>
            <a:fillRect/>
          </a:stretch>
        </p:blipFill>
        <p:spPr bwMode="black">
          <a:xfrm>
            <a:off x="448213" y="471692"/>
            <a:ext cx="1454257" cy="304828"/>
          </a:xfrm>
          <a:prstGeom prst="rect">
            <a:avLst/>
          </a:prstGeom>
        </p:spPr>
      </p:pic>
      <p:grpSp>
        <p:nvGrpSpPr>
          <p:cNvPr id="105" name="Group 104"/>
          <p:cNvGrpSpPr>
            <a:grpSpLocks noChangeAspect="1"/>
          </p:cNvGrpSpPr>
          <p:nvPr userDrawn="1"/>
        </p:nvGrpSpPr>
        <p:grpSpPr bwMode="gray">
          <a:xfrm>
            <a:off x="5675129" y="4141869"/>
            <a:ext cx="6516872" cy="2716134"/>
            <a:chOff x="5788926" y="4224320"/>
            <a:chExt cx="6647549" cy="2770205"/>
          </a:xfrm>
        </p:grpSpPr>
        <p:sp>
          <p:nvSpPr>
            <p:cNvPr id="106" name="Freeform: Shape 105"/>
            <p:cNvSpPr/>
            <p:nvPr userDrawn="1"/>
          </p:nvSpPr>
          <p:spPr bwMode="gray">
            <a:xfrm>
              <a:off x="5788926" y="5758835"/>
              <a:ext cx="2577047" cy="1235690"/>
            </a:xfrm>
            <a:custGeom>
              <a:avLst/>
              <a:gdLst>
                <a:gd name="connsiteX0" fmla="*/ 1214715 w 2577047"/>
                <a:gd name="connsiteY0" fmla="*/ 0 h 1235690"/>
                <a:gd name="connsiteX1" fmla="*/ 1914672 w 2577047"/>
                <a:gd name="connsiteY1" fmla="*/ 468064 h 1235690"/>
                <a:gd name="connsiteX2" fmla="*/ 2060300 w 2577047"/>
                <a:gd name="connsiteY2" fmla="*/ 446221 h 1235690"/>
                <a:gd name="connsiteX3" fmla="*/ 2577047 w 2577047"/>
                <a:gd name="connsiteY3" fmla="*/ 957972 h 1235690"/>
                <a:gd name="connsiteX4" fmla="*/ 2495620 w 2577047"/>
                <a:gd name="connsiteY4" fmla="*/ 1235690 h 1235690"/>
                <a:gd name="connsiteX5" fmla="*/ 1889591 w 2577047"/>
                <a:gd name="connsiteY5" fmla="*/ 1235690 h 1235690"/>
                <a:gd name="connsiteX6" fmla="*/ 1799319 w 2577047"/>
                <a:gd name="connsiteY6" fmla="*/ 1235690 h 1235690"/>
                <a:gd name="connsiteX7" fmla="*/ 31390 w 2577047"/>
                <a:gd name="connsiteY7" fmla="*/ 1235690 h 1235690"/>
                <a:gd name="connsiteX8" fmla="*/ 9264 w 2577047"/>
                <a:gd name="connsiteY8" fmla="*/ 1164413 h 1235690"/>
                <a:gd name="connsiteX9" fmla="*/ 0 w 2577047"/>
                <a:gd name="connsiteY9" fmla="*/ 1072517 h 1235690"/>
                <a:gd name="connsiteX10" fmla="*/ 455981 w 2577047"/>
                <a:gd name="connsiteY10" fmla="*/ 616536 h 1235690"/>
                <a:gd name="connsiteX11" fmla="*/ 459500 w 2577047"/>
                <a:gd name="connsiteY11" fmla="*/ 616891 h 1235690"/>
                <a:gd name="connsiteX12" fmla="*/ 459640 w 2577047"/>
                <a:gd name="connsiteY12" fmla="*/ 615506 h 1235690"/>
                <a:gd name="connsiteX13" fmla="*/ 720719 w 2577047"/>
                <a:gd name="connsiteY13" fmla="*/ 182302 h 1235690"/>
                <a:gd name="connsiteX14" fmla="*/ 739060 w 2577047"/>
                <a:gd name="connsiteY14" fmla="*/ 169592 h 1235690"/>
                <a:gd name="connsiteX15" fmla="*/ 747661 w 2577047"/>
                <a:gd name="connsiteY15" fmla="*/ 161263 h 1235690"/>
                <a:gd name="connsiteX16" fmla="*/ 1214715 w 2577047"/>
                <a:gd name="connsiteY16" fmla="*/ 0 h 1235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77047" h="1235690">
                  <a:moveTo>
                    <a:pt x="1214715" y="0"/>
                  </a:moveTo>
                  <a:cubicBezTo>
                    <a:pt x="1532592" y="0"/>
                    <a:pt x="1803493" y="191906"/>
                    <a:pt x="1914672" y="468064"/>
                  </a:cubicBezTo>
                  <a:cubicBezTo>
                    <a:pt x="1961649" y="454022"/>
                    <a:pt x="2010192" y="446221"/>
                    <a:pt x="2060300" y="446221"/>
                  </a:cubicBezTo>
                  <a:cubicBezTo>
                    <a:pt x="2346860" y="446221"/>
                    <a:pt x="2577047" y="675573"/>
                    <a:pt x="2577047" y="957972"/>
                  </a:cubicBezTo>
                  <a:cubicBezTo>
                    <a:pt x="2577047" y="1060946"/>
                    <a:pt x="2547295" y="1156119"/>
                    <a:pt x="2495620" y="1235690"/>
                  </a:cubicBezTo>
                  <a:cubicBezTo>
                    <a:pt x="2495620" y="1235690"/>
                    <a:pt x="2495620" y="1235690"/>
                    <a:pt x="1889591" y="1235690"/>
                  </a:cubicBezTo>
                  <a:lnTo>
                    <a:pt x="1799319" y="1235690"/>
                  </a:lnTo>
                  <a:lnTo>
                    <a:pt x="31390" y="1235690"/>
                  </a:lnTo>
                  <a:lnTo>
                    <a:pt x="9264" y="1164413"/>
                  </a:lnTo>
                  <a:cubicBezTo>
                    <a:pt x="3190" y="1134730"/>
                    <a:pt x="0" y="1103996"/>
                    <a:pt x="0" y="1072517"/>
                  </a:cubicBezTo>
                  <a:cubicBezTo>
                    <a:pt x="0" y="820686"/>
                    <a:pt x="204150" y="616536"/>
                    <a:pt x="455981" y="616536"/>
                  </a:cubicBezTo>
                  <a:lnTo>
                    <a:pt x="459500" y="616891"/>
                  </a:lnTo>
                  <a:lnTo>
                    <a:pt x="459640" y="615506"/>
                  </a:lnTo>
                  <a:cubicBezTo>
                    <a:pt x="495067" y="442379"/>
                    <a:pt x="589371" y="290700"/>
                    <a:pt x="720719" y="182302"/>
                  </a:cubicBezTo>
                  <a:lnTo>
                    <a:pt x="739060" y="169592"/>
                  </a:lnTo>
                  <a:lnTo>
                    <a:pt x="747661" y="161263"/>
                  </a:lnTo>
                  <a:cubicBezTo>
                    <a:pt x="876480" y="60556"/>
                    <a:pt x="1038551" y="0"/>
                    <a:pt x="1214715" y="0"/>
                  </a:cubicBezTo>
                  <a:close/>
                </a:path>
              </a:pathLst>
            </a:cu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11"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07" name="Freeform 6"/>
            <p:cNvSpPr>
              <a:spLocks/>
            </p:cNvSpPr>
            <p:nvPr/>
          </p:nvSpPr>
          <p:spPr bwMode="gray">
            <a:xfrm>
              <a:off x="8422506" y="4305084"/>
              <a:ext cx="2008331" cy="1846803"/>
            </a:xfrm>
            <a:custGeom>
              <a:avLst/>
              <a:gdLst>
                <a:gd name="T0" fmla="*/ 948 w 1281"/>
                <a:gd name="T1" fmla="*/ 6 h 1185"/>
                <a:gd name="T2" fmla="*/ 641 w 1281"/>
                <a:gd name="T3" fmla="*/ 168 h 1185"/>
                <a:gd name="T4" fmla="*/ 333 w 1281"/>
                <a:gd name="T5" fmla="*/ 6 h 1185"/>
                <a:gd name="T6" fmla="*/ 10 w 1281"/>
                <a:gd name="T7" fmla="*/ 362 h 1185"/>
                <a:gd name="T8" fmla="*/ 641 w 1281"/>
                <a:gd name="T9" fmla="*/ 1185 h 1185"/>
                <a:gd name="T10" fmla="*/ 641 w 1281"/>
                <a:gd name="T11" fmla="*/ 1184 h 1185"/>
                <a:gd name="T12" fmla="*/ 641 w 1281"/>
                <a:gd name="T13" fmla="*/ 1185 h 1185"/>
                <a:gd name="T14" fmla="*/ 1272 w 1281"/>
                <a:gd name="T15" fmla="*/ 361 h 1185"/>
                <a:gd name="T16" fmla="*/ 948 w 1281"/>
                <a:gd name="T17" fmla="*/ 6 h 1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1" h="1185">
                  <a:moveTo>
                    <a:pt x="948" y="6"/>
                  </a:moveTo>
                  <a:cubicBezTo>
                    <a:pt x="820" y="0"/>
                    <a:pt x="703" y="65"/>
                    <a:pt x="641" y="168"/>
                  </a:cubicBezTo>
                  <a:cubicBezTo>
                    <a:pt x="578" y="65"/>
                    <a:pt x="461" y="0"/>
                    <a:pt x="333" y="6"/>
                  </a:cubicBezTo>
                  <a:cubicBezTo>
                    <a:pt x="144" y="15"/>
                    <a:pt x="0" y="175"/>
                    <a:pt x="10" y="362"/>
                  </a:cubicBezTo>
                  <a:cubicBezTo>
                    <a:pt x="19" y="548"/>
                    <a:pt x="641" y="1185"/>
                    <a:pt x="641" y="1185"/>
                  </a:cubicBezTo>
                  <a:cubicBezTo>
                    <a:pt x="641" y="1185"/>
                    <a:pt x="641" y="1185"/>
                    <a:pt x="641" y="1184"/>
                  </a:cubicBezTo>
                  <a:cubicBezTo>
                    <a:pt x="641" y="1185"/>
                    <a:pt x="641" y="1185"/>
                    <a:pt x="641" y="1185"/>
                  </a:cubicBezTo>
                  <a:cubicBezTo>
                    <a:pt x="641" y="1185"/>
                    <a:pt x="1263" y="548"/>
                    <a:pt x="1272" y="361"/>
                  </a:cubicBezTo>
                  <a:cubicBezTo>
                    <a:pt x="1281" y="174"/>
                    <a:pt x="1137" y="15"/>
                    <a:pt x="948" y="6"/>
                  </a:cubicBezTo>
                  <a:close/>
                </a:path>
              </a:pathLst>
            </a:custGeom>
            <a:solidFill>
              <a:srgbClr val="3393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8" name="Rectangle 7"/>
            <p:cNvSpPr>
              <a:spLocks noChangeArrowheads="1"/>
            </p:cNvSpPr>
            <p:nvPr/>
          </p:nvSpPr>
          <p:spPr bwMode="gray">
            <a:xfrm>
              <a:off x="9601660" y="4515070"/>
              <a:ext cx="573425" cy="1445676"/>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9" name="Rectangle 8"/>
            <p:cNvSpPr>
              <a:spLocks noChangeArrowheads="1"/>
            </p:cNvSpPr>
            <p:nvPr/>
          </p:nvSpPr>
          <p:spPr bwMode="gray">
            <a:xfrm>
              <a:off x="8640568" y="4224320"/>
              <a:ext cx="576116" cy="1445676"/>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0" name="Rectangle 9"/>
            <p:cNvSpPr>
              <a:spLocks noChangeArrowheads="1"/>
            </p:cNvSpPr>
            <p:nvPr/>
          </p:nvSpPr>
          <p:spPr bwMode="gray">
            <a:xfrm>
              <a:off x="9771264" y="4698135"/>
              <a:ext cx="573425" cy="1445676"/>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1" name="Rectangle 10"/>
            <p:cNvSpPr>
              <a:spLocks noChangeArrowheads="1"/>
            </p:cNvSpPr>
            <p:nvPr/>
          </p:nvSpPr>
          <p:spPr bwMode="gray">
            <a:xfrm>
              <a:off x="9351291" y="4843510"/>
              <a:ext cx="320365" cy="1397218"/>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2" name="Rectangle 11"/>
            <p:cNvSpPr>
              <a:spLocks noChangeArrowheads="1"/>
            </p:cNvSpPr>
            <p:nvPr/>
          </p:nvSpPr>
          <p:spPr bwMode="gray">
            <a:xfrm>
              <a:off x="8505962" y="4708904"/>
              <a:ext cx="309596" cy="1292224"/>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3" name="Rectangle 12"/>
            <p:cNvSpPr>
              <a:spLocks noChangeArrowheads="1"/>
            </p:cNvSpPr>
            <p:nvPr/>
          </p:nvSpPr>
          <p:spPr bwMode="gray">
            <a:xfrm>
              <a:off x="8780559" y="4576988"/>
              <a:ext cx="570732" cy="1518363"/>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4" name="Freeform 13"/>
            <p:cNvSpPr>
              <a:spLocks/>
            </p:cNvSpPr>
            <p:nvPr/>
          </p:nvSpPr>
          <p:spPr bwMode="gray">
            <a:xfrm>
              <a:off x="8842479" y="4665830"/>
              <a:ext cx="446894" cy="78073"/>
            </a:xfrm>
            <a:custGeom>
              <a:avLst/>
              <a:gdLst>
                <a:gd name="T0" fmla="*/ 24 w 286"/>
                <a:gd name="T1" fmla="*/ 0 h 50"/>
                <a:gd name="T2" fmla="*/ 0 w 286"/>
                <a:gd name="T3" fmla="*/ 22 h 50"/>
                <a:gd name="T4" fmla="*/ 0 w 286"/>
                <a:gd name="T5" fmla="*/ 28 h 50"/>
                <a:gd name="T6" fmla="*/ 24 w 286"/>
                <a:gd name="T7" fmla="*/ 50 h 50"/>
                <a:gd name="T8" fmla="*/ 262 w 286"/>
                <a:gd name="T9" fmla="*/ 50 h 50"/>
                <a:gd name="T10" fmla="*/ 286 w 286"/>
                <a:gd name="T11" fmla="*/ 28 h 50"/>
                <a:gd name="T12" fmla="*/ 286 w 286"/>
                <a:gd name="T13" fmla="*/ 22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2"/>
                  </a:cubicBezTo>
                  <a:cubicBezTo>
                    <a:pt x="0" y="28"/>
                    <a:pt x="0" y="28"/>
                    <a:pt x="0" y="28"/>
                  </a:cubicBezTo>
                  <a:cubicBezTo>
                    <a:pt x="0" y="28"/>
                    <a:pt x="0" y="50"/>
                    <a:pt x="24" y="50"/>
                  </a:cubicBezTo>
                  <a:cubicBezTo>
                    <a:pt x="262" y="50"/>
                    <a:pt x="262" y="50"/>
                    <a:pt x="262" y="50"/>
                  </a:cubicBezTo>
                  <a:cubicBezTo>
                    <a:pt x="262" y="50"/>
                    <a:pt x="286" y="50"/>
                    <a:pt x="286" y="28"/>
                  </a:cubicBezTo>
                  <a:cubicBezTo>
                    <a:pt x="286" y="22"/>
                    <a:pt x="286" y="22"/>
                    <a:pt x="286" y="22"/>
                  </a:cubicBezTo>
                  <a:cubicBezTo>
                    <a:pt x="286" y="22"/>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5" name="Freeform 14"/>
            <p:cNvSpPr>
              <a:spLocks/>
            </p:cNvSpPr>
            <p:nvPr/>
          </p:nvSpPr>
          <p:spPr bwMode="gray">
            <a:xfrm>
              <a:off x="8842479" y="4805821"/>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6" name="Freeform 15"/>
            <p:cNvSpPr>
              <a:spLocks/>
            </p:cNvSpPr>
            <p:nvPr/>
          </p:nvSpPr>
          <p:spPr bwMode="gray">
            <a:xfrm>
              <a:off x="8842479" y="4943118"/>
              <a:ext cx="446894" cy="78073"/>
            </a:xfrm>
            <a:custGeom>
              <a:avLst/>
              <a:gdLst>
                <a:gd name="T0" fmla="*/ 24 w 286"/>
                <a:gd name="T1" fmla="*/ 0 h 50"/>
                <a:gd name="T2" fmla="*/ 0 w 286"/>
                <a:gd name="T3" fmla="*/ 24 h 50"/>
                <a:gd name="T4" fmla="*/ 0 w 286"/>
                <a:gd name="T5" fmla="*/ 28 h 50"/>
                <a:gd name="T6" fmla="*/ 24 w 286"/>
                <a:gd name="T7" fmla="*/ 50 h 50"/>
                <a:gd name="T8" fmla="*/ 262 w 286"/>
                <a:gd name="T9" fmla="*/ 50 h 50"/>
                <a:gd name="T10" fmla="*/ 286 w 286"/>
                <a:gd name="T11" fmla="*/ 28 h 50"/>
                <a:gd name="T12" fmla="*/ 286 w 286"/>
                <a:gd name="T13" fmla="*/ 24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4"/>
                  </a:cubicBezTo>
                  <a:cubicBezTo>
                    <a:pt x="0" y="28"/>
                    <a:pt x="0" y="28"/>
                    <a:pt x="0" y="28"/>
                  </a:cubicBezTo>
                  <a:cubicBezTo>
                    <a:pt x="0" y="28"/>
                    <a:pt x="0" y="50"/>
                    <a:pt x="24" y="50"/>
                  </a:cubicBezTo>
                  <a:cubicBezTo>
                    <a:pt x="262" y="50"/>
                    <a:pt x="262" y="50"/>
                    <a:pt x="262" y="50"/>
                  </a:cubicBezTo>
                  <a:cubicBezTo>
                    <a:pt x="262" y="50"/>
                    <a:pt x="286" y="50"/>
                    <a:pt x="286" y="28"/>
                  </a:cubicBezTo>
                  <a:cubicBezTo>
                    <a:pt x="286" y="24"/>
                    <a:pt x="286" y="24"/>
                    <a:pt x="286" y="24"/>
                  </a:cubicBezTo>
                  <a:cubicBezTo>
                    <a:pt x="286" y="24"/>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7" name="Freeform 16"/>
            <p:cNvSpPr>
              <a:spLocks/>
            </p:cNvSpPr>
            <p:nvPr/>
          </p:nvSpPr>
          <p:spPr bwMode="gray">
            <a:xfrm>
              <a:off x="8842479" y="5080418"/>
              <a:ext cx="446894" cy="78073"/>
            </a:xfrm>
            <a:custGeom>
              <a:avLst/>
              <a:gdLst>
                <a:gd name="T0" fmla="*/ 24 w 286"/>
                <a:gd name="T1" fmla="*/ 0 h 50"/>
                <a:gd name="T2" fmla="*/ 0 w 286"/>
                <a:gd name="T3" fmla="*/ 23 h 50"/>
                <a:gd name="T4" fmla="*/ 0 w 286"/>
                <a:gd name="T5" fmla="*/ 28 h 50"/>
                <a:gd name="T6" fmla="*/ 24 w 286"/>
                <a:gd name="T7" fmla="*/ 50 h 50"/>
                <a:gd name="T8" fmla="*/ 262 w 286"/>
                <a:gd name="T9" fmla="*/ 50 h 50"/>
                <a:gd name="T10" fmla="*/ 286 w 286"/>
                <a:gd name="T11" fmla="*/ 28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8"/>
                    <a:pt x="0" y="28"/>
                    <a:pt x="0" y="28"/>
                  </a:cubicBezTo>
                  <a:cubicBezTo>
                    <a:pt x="0" y="28"/>
                    <a:pt x="0" y="50"/>
                    <a:pt x="24" y="50"/>
                  </a:cubicBezTo>
                  <a:cubicBezTo>
                    <a:pt x="262" y="50"/>
                    <a:pt x="262" y="50"/>
                    <a:pt x="262" y="50"/>
                  </a:cubicBezTo>
                  <a:cubicBezTo>
                    <a:pt x="262" y="50"/>
                    <a:pt x="286" y="50"/>
                    <a:pt x="286" y="28"/>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8" name="Freeform 17"/>
            <p:cNvSpPr>
              <a:spLocks/>
            </p:cNvSpPr>
            <p:nvPr/>
          </p:nvSpPr>
          <p:spPr bwMode="gray">
            <a:xfrm>
              <a:off x="8842479" y="5220409"/>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9" name="Freeform 18"/>
            <p:cNvSpPr>
              <a:spLocks/>
            </p:cNvSpPr>
            <p:nvPr/>
          </p:nvSpPr>
          <p:spPr bwMode="gray">
            <a:xfrm>
              <a:off x="8842479" y="5357707"/>
              <a:ext cx="446894" cy="78073"/>
            </a:xfrm>
            <a:custGeom>
              <a:avLst/>
              <a:gdLst>
                <a:gd name="T0" fmla="*/ 24 w 286"/>
                <a:gd name="T1" fmla="*/ 0 h 51"/>
                <a:gd name="T2" fmla="*/ 0 w 286"/>
                <a:gd name="T3" fmla="*/ 24 h 51"/>
                <a:gd name="T4" fmla="*/ 0 w 286"/>
                <a:gd name="T5" fmla="*/ 28 h 51"/>
                <a:gd name="T6" fmla="*/ 24 w 286"/>
                <a:gd name="T7" fmla="*/ 51 h 51"/>
                <a:gd name="T8" fmla="*/ 262 w 286"/>
                <a:gd name="T9" fmla="*/ 51 h 51"/>
                <a:gd name="T10" fmla="*/ 286 w 286"/>
                <a:gd name="T11" fmla="*/ 28 h 51"/>
                <a:gd name="T12" fmla="*/ 286 w 286"/>
                <a:gd name="T13" fmla="*/ 24 h 51"/>
                <a:gd name="T14" fmla="*/ 262 w 286"/>
                <a:gd name="T15" fmla="*/ 0 h 51"/>
                <a:gd name="T16" fmla="*/ 152 w 286"/>
                <a:gd name="T17" fmla="*/ 0 h 51"/>
                <a:gd name="T18" fmla="*/ 24 w 286"/>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1">
                  <a:moveTo>
                    <a:pt x="24" y="0"/>
                  </a:moveTo>
                  <a:cubicBezTo>
                    <a:pt x="24" y="0"/>
                    <a:pt x="0" y="0"/>
                    <a:pt x="0" y="24"/>
                  </a:cubicBezTo>
                  <a:cubicBezTo>
                    <a:pt x="0" y="28"/>
                    <a:pt x="0" y="28"/>
                    <a:pt x="0" y="28"/>
                  </a:cubicBezTo>
                  <a:cubicBezTo>
                    <a:pt x="0" y="28"/>
                    <a:pt x="0" y="51"/>
                    <a:pt x="24" y="51"/>
                  </a:cubicBezTo>
                  <a:cubicBezTo>
                    <a:pt x="262" y="51"/>
                    <a:pt x="262" y="51"/>
                    <a:pt x="262" y="51"/>
                  </a:cubicBezTo>
                  <a:cubicBezTo>
                    <a:pt x="262" y="51"/>
                    <a:pt x="286" y="51"/>
                    <a:pt x="286" y="28"/>
                  </a:cubicBezTo>
                  <a:cubicBezTo>
                    <a:pt x="286" y="24"/>
                    <a:pt x="286" y="24"/>
                    <a:pt x="286" y="24"/>
                  </a:cubicBezTo>
                  <a:cubicBezTo>
                    <a:pt x="286" y="24"/>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0" name="Freeform 19"/>
            <p:cNvSpPr>
              <a:spLocks/>
            </p:cNvSpPr>
            <p:nvPr/>
          </p:nvSpPr>
          <p:spPr bwMode="gray">
            <a:xfrm>
              <a:off x="8842479" y="5495006"/>
              <a:ext cx="446894" cy="78073"/>
            </a:xfrm>
            <a:custGeom>
              <a:avLst/>
              <a:gdLst>
                <a:gd name="T0" fmla="*/ 24 w 286"/>
                <a:gd name="T1" fmla="*/ 0 h 50"/>
                <a:gd name="T2" fmla="*/ 0 w 286"/>
                <a:gd name="T3" fmla="*/ 23 h 50"/>
                <a:gd name="T4" fmla="*/ 0 w 286"/>
                <a:gd name="T5" fmla="*/ 28 h 50"/>
                <a:gd name="T6" fmla="*/ 24 w 286"/>
                <a:gd name="T7" fmla="*/ 50 h 50"/>
                <a:gd name="T8" fmla="*/ 262 w 286"/>
                <a:gd name="T9" fmla="*/ 50 h 50"/>
                <a:gd name="T10" fmla="*/ 286 w 286"/>
                <a:gd name="T11" fmla="*/ 28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8"/>
                    <a:pt x="0" y="28"/>
                    <a:pt x="0" y="28"/>
                  </a:cubicBezTo>
                  <a:cubicBezTo>
                    <a:pt x="0" y="28"/>
                    <a:pt x="0" y="50"/>
                    <a:pt x="24" y="50"/>
                  </a:cubicBezTo>
                  <a:cubicBezTo>
                    <a:pt x="262" y="50"/>
                    <a:pt x="262" y="50"/>
                    <a:pt x="262" y="50"/>
                  </a:cubicBezTo>
                  <a:cubicBezTo>
                    <a:pt x="262" y="50"/>
                    <a:pt x="286" y="50"/>
                    <a:pt x="286" y="28"/>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1" name="Freeform 20"/>
            <p:cNvSpPr>
              <a:spLocks/>
            </p:cNvSpPr>
            <p:nvPr/>
          </p:nvSpPr>
          <p:spPr bwMode="gray">
            <a:xfrm>
              <a:off x="8842479" y="5634997"/>
              <a:ext cx="446894" cy="78073"/>
            </a:xfrm>
            <a:custGeom>
              <a:avLst/>
              <a:gdLst>
                <a:gd name="T0" fmla="*/ 24 w 286"/>
                <a:gd name="T1" fmla="*/ 0 h 51"/>
                <a:gd name="T2" fmla="*/ 0 w 286"/>
                <a:gd name="T3" fmla="*/ 23 h 51"/>
                <a:gd name="T4" fmla="*/ 0 w 286"/>
                <a:gd name="T5" fmla="*/ 27 h 51"/>
                <a:gd name="T6" fmla="*/ 24 w 286"/>
                <a:gd name="T7" fmla="*/ 51 h 51"/>
                <a:gd name="T8" fmla="*/ 262 w 286"/>
                <a:gd name="T9" fmla="*/ 51 h 51"/>
                <a:gd name="T10" fmla="*/ 286 w 286"/>
                <a:gd name="T11" fmla="*/ 27 h 51"/>
                <a:gd name="T12" fmla="*/ 286 w 286"/>
                <a:gd name="T13" fmla="*/ 23 h 51"/>
                <a:gd name="T14" fmla="*/ 262 w 286"/>
                <a:gd name="T15" fmla="*/ 0 h 51"/>
                <a:gd name="T16" fmla="*/ 152 w 286"/>
                <a:gd name="T17" fmla="*/ 0 h 51"/>
                <a:gd name="T18" fmla="*/ 24 w 286"/>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1">
                  <a:moveTo>
                    <a:pt x="24" y="0"/>
                  </a:moveTo>
                  <a:cubicBezTo>
                    <a:pt x="24" y="0"/>
                    <a:pt x="0" y="0"/>
                    <a:pt x="0" y="23"/>
                  </a:cubicBezTo>
                  <a:cubicBezTo>
                    <a:pt x="0" y="27"/>
                    <a:pt x="0" y="27"/>
                    <a:pt x="0" y="27"/>
                  </a:cubicBezTo>
                  <a:cubicBezTo>
                    <a:pt x="0" y="27"/>
                    <a:pt x="0" y="51"/>
                    <a:pt x="24" y="51"/>
                  </a:cubicBezTo>
                  <a:cubicBezTo>
                    <a:pt x="262" y="51"/>
                    <a:pt x="262" y="51"/>
                    <a:pt x="262" y="51"/>
                  </a:cubicBezTo>
                  <a:cubicBezTo>
                    <a:pt x="262" y="51"/>
                    <a:pt x="286" y="51"/>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2" name="Oval 21"/>
            <p:cNvSpPr>
              <a:spLocks noChangeArrowheads="1"/>
            </p:cNvSpPr>
            <p:nvPr/>
          </p:nvSpPr>
          <p:spPr bwMode="gray">
            <a:xfrm>
              <a:off x="9203225" y="4681982"/>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3" name="Oval 22"/>
            <p:cNvSpPr>
              <a:spLocks noChangeArrowheads="1"/>
            </p:cNvSpPr>
            <p:nvPr/>
          </p:nvSpPr>
          <p:spPr bwMode="gray">
            <a:xfrm>
              <a:off x="9203225" y="4821973"/>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4" name="Oval 23"/>
            <p:cNvSpPr>
              <a:spLocks noChangeArrowheads="1"/>
            </p:cNvSpPr>
            <p:nvPr/>
          </p:nvSpPr>
          <p:spPr bwMode="gray">
            <a:xfrm>
              <a:off x="9203225" y="4959271"/>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5" name="Oval 24"/>
            <p:cNvSpPr>
              <a:spLocks noChangeArrowheads="1"/>
            </p:cNvSpPr>
            <p:nvPr/>
          </p:nvSpPr>
          <p:spPr bwMode="gray">
            <a:xfrm>
              <a:off x="9203225" y="5099262"/>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6" name="Freeform 25"/>
            <p:cNvSpPr>
              <a:spLocks/>
            </p:cNvSpPr>
            <p:nvPr/>
          </p:nvSpPr>
          <p:spPr bwMode="gray">
            <a:xfrm>
              <a:off x="9203225" y="5236562"/>
              <a:ext cx="45767" cy="43074"/>
            </a:xfrm>
            <a:custGeom>
              <a:avLst/>
              <a:gdLst>
                <a:gd name="T0" fmla="*/ 14 w 28"/>
                <a:gd name="T1" fmla="*/ 28 h 28"/>
                <a:gd name="T2" fmla="*/ 28 w 28"/>
                <a:gd name="T3" fmla="*/ 13 h 28"/>
                <a:gd name="T4" fmla="*/ 14 w 28"/>
                <a:gd name="T5" fmla="*/ 0 h 28"/>
                <a:gd name="T6" fmla="*/ 0 w 28"/>
                <a:gd name="T7" fmla="*/ 13 h 28"/>
                <a:gd name="T8" fmla="*/ 14 w 28"/>
                <a:gd name="T9" fmla="*/ 28 h 28"/>
              </a:gdLst>
              <a:ahLst/>
              <a:cxnLst>
                <a:cxn ang="0">
                  <a:pos x="T0" y="T1"/>
                </a:cxn>
                <a:cxn ang="0">
                  <a:pos x="T2" y="T3"/>
                </a:cxn>
                <a:cxn ang="0">
                  <a:pos x="T4" y="T5"/>
                </a:cxn>
                <a:cxn ang="0">
                  <a:pos x="T6" y="T7"/>
                </a:cxn>
                <a:cxn ang="0">
                  <a:pos x="T8" y="T9"/>
                </a:cxn>
              </a:cxnLst>
              <a:rect l="0" t="0" r="r" b="b"/>
              <a:pathLst>
                <a:path w="28" h="28">
                  <a:moveTo>
                    <a:pt x="14" y="28"/>
                  </a:moveTo>
                  <a:cubicBezTo>
                    <a:pt x="22" y="28"/>
                    <a:pt x="28" y="21"/>
                    <a:pt x="28" y="13"/>
                  </a:cubicBezTo>
                  <a:cubicBezTo>
                    <a:pt x="28" y="7"/>
                    <a:pt x="22" y="0"/>
                    <a:pt x="14" y="0"/>
                  </a:cubicBezTo>
                  <a:cubicBezTo>
                    <a:pt x="7" y="0"/>
                    <a:pt x="0" y="7"/>
                    <a:pt x="0" y="13"/>
                  </a:cubicBezTo>
                  <a:cubicBezTo>
                    <a:pt x="0" y="21"/>
                    <a:pt x="7" y="28"/>
                    <a:pt x="14" y="28"/>
                  </a:cubicBez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7" name="Oval 26"/>
            <p:cNvSpPr>
              <a:spLocks noChangeArrowheads="1"/>
            </p:cNvSpPr>
            <p:nvPr/>
          </p:nvSpPr>
          <p:spPr bwMode="gray">
            <a:xfrm>
              <a:off x="9203225" y="5376553"/>
              <a:ext cx="45767" cy="40383"/>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8" name="Oval 27"/>
            <p:cNvSpPr>
              <a:spLocks noChangeArrowheads="1"/>
            </p:cNvSpPr>
            <p:nvPr/>
          </p:nvSpPr>
          <p:spPr bwMode="gray">
            <a:xfrm>
              <a:off x="9203225" y="5513851"/>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9" name="Oval 28"/>
            <p:cNvSpPr>
              <a:spLocks noChangeArrowheads="1"/>
            </p:cNvSpPr>
            <p:nvPr/>
          </p:nvSpPr>
          <p:spPr bwMode="gray">
            <a:xfrm>
              <a:off x="9203225" y="5653841"/>
              <a:ext cx="45767" cy="40383"/>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30" name="Freeform 29"/>
            <p:cNvSpPr>
              <a:spLocks/>
            </p:cNvSpPr>
            <p:nvPr/>
          </p:nvSpPr>
          <p:spPr bwMode="gray">
            <a:xfrm>
              <a:off x="8842479" y="5772295"/>
              <a:ext cx="446894" cy="78073"/>
            </a:xfrm>
            <a:custGeom>
              <a:avLst/>
              <a:gdLst>
                <a:gd name="T0" fmla="*/ 24 w 286"/>
                <a:gd name="T1" fmla="*/ 0 h 50"/>
                <a:gd name="T2" fmla="*/ 0 w 286"/>
                <a:gd name="T3" fmla="*/ 22 h 50"/>
                <a:gd name="T4" fmla="*/ 0 w 286"/>
                <a:gd name="T5" fmla="*/ 27 h 50"/>
                <a:gd name="T6" fmla="*/ 24 w 286"/>
                <a:gd name="T7" fmla="*/ 50 h 50"/>
                <a:gd name="T8" fmla="*/ 262 w 286"/>
                <a:gd name="T9" fmla="*/ 50 h 50"/>
                <a:gd name="T10" fmla="*/ 286 w 286"/>
                <a:gd name="T11" fmla="*/ 27 h 50"/>
                <a:gd name="T12" fmla="*/ 286 w 286"/>
                <a:gd name="T13" fmla="*/ 22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2"/>
                  </a:cubicBezTo>
                  <a:cubicBezTo>
                    <a:pt x="0" y="27"/>
                    <a:pt x="0" y="27"/>
                    <a:pt x="0" y="27"/>
                  </a:cubicBezTo>
                  <a:cubicBezTo>
                    <a:pt x="0" y="27"/>
                    <a:pt x="0" y="50"/>
                    <a:pt x="24" y="50"/>
                  </a:cubicBezTo>
                  <a:cubicBezTo>
                    <a:pt x="262" y="50"/>
                    <a:pt x="262" y="50"/>
                    <a:pt x="262" y="50"/>
                  </a:cubicBezTo>
                  <a:cubicBezTo>
                    <a:pt x="262" y="50"/>
                    <a:pt x="286" y="50"/>
                    <a:pt x="286" y="27"/>
                  </a:cubicBezTo>
                  <a:cubicBezTo>
                    <a:pt x="286" y="22"/>
                    <a:pt x="286" y="22"/>
                    <a:pt x="286" y="22"/>
                  </a:cubicBezTo>
                  <a:cubicBezTo>
                    <a:pt x="286" y="22"/>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1" name="Oval 30"/>
            <p:cNvSpPr>
              <a:spLocks noChangeArrowheads="1"/>
            </p:cNvSpPr>
            <p:nvPr/>
          </p:nvSpPr>
          <p:spPr bwMode="gray">
            <a:xfrm>
              <a:off x="9203225" y="5791141"/>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32" name="Rectangle 31"/>
            <p:cNvSpPr>
              <a:spLocks noChangeArrowheads="1"/>
            </p:cNvSpPr>
            <p:nvPr/>
          </p:nvSpPr>
          <p:spPr bwMode="gray">
            <a:xfrm>
              <a:off x="9467054" y="4883892"/>
              <a:ext cx="570732" cy="1337991"/>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3" name="Freeform 32"/>
            <p:cNvSpPr>
              <a:spLocks/>
            </p:cNvSpPr>
            <p:nvPr/>
          </p:nvSpPr>
          <p:spPr bwMode="gray">
            <a:xfrm>
              <a:off x="9526281" y="4975424"/>
              <a:ext cx="449587" cy="78073"/>
            </a:xfrm>
            <a:custGeom>
              <a:avLst/>
              <a:gdLst>
                <a:gd name="T0" fmla="*/ 25 w 287"/>
                <a:gd name="T1" fmla="*/ 0 h 50"/>
                <a:gd name="T2" fmla="*/ 0 w 287"/>
                <a:gd name="T3" fmla="*/ 22 h 50"/>
                <a:gd name="T4" fmla="*/ 0 w 287"/>
                <a:gd name="T5" fmla="*/ 27 h 50"/>
                <a:gd name="T6" fmla="*/ 25 w 287"/>
                <a:gd name="T7" fmla="*/ 50 h 50"/>
                <a:gd name="T8" fmla="*/ 262 w 287"/>
                <a:gd name="T9" fmla="*/ 50 h 50"/>
                <a:gd name="T10" fmla="*/ 287 w 287"/>
                <a:gd name="T11" fmla="*/ 27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7"/>
                    <a:pt x="0" y="27"/>
                    <a:pt x="0" y="27"/>
                  </a:cubicBezTo>
                  <a:cubicBezTo>
                    <a:pt x="0" y="27"/>
                    <a:pt x="0" y="50"/>
                    <a:pt x="25" y="50"/>
                  </a:cubicBezTo>
                  <a:cubicBezTo>
                    <a:pt x="262" y="50"/>
                    <a:pt x="262" y="50"/>
                    <a:pt x="262" y="50"/>
                  </a:cubicBezTo>
                  <a:cubicBezTo>
                    <a:pt x="262" y="50"/>
                    <a:pt x="287" y="50"/>
                    <a:pt x="287" y="27"/>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4" name="Freeform 33"/>
            <p:cNvSpPr>
              <a:spLocks/>
            </p:cNvSpPr>
            <p:nvPr/>
          </p:nvSpPr>
          <p:spPr bwMode="gray">
            <a:xfrm>
              <a:off x="9526281" y="5112724"/>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5" name="Freeform 34"/>
            <p:cNvSpPr>
              <a:spLocks/>
            </p:cNvSpPr>
            <p:nvPr/>
          </p:nvSpPr>
          <p:spPr bwMode="gray">
            <a:xfrm>
              <a:off x="9526281" y="5252715"/>
              <a:ext cx="449587" cy="78073"/>
            </a:xfrm>
            <a:custGeom>
              <a:avLst/>
              <a:gdLst>
                <a:gd name="T0" fmla="*/ 25 w 287"/>
                <a:gd name="T1" fmla="*/ 0 h 50"/>
                <a:gd name="T2" fmla="*/ 0 w 287"/>
                <a:gd name="T3" fmla="*/ 22 h 50"/>
                <a:gd name="T4" fmla="*/ 0 w 287"/>
                <a:gd name="T5" fmla="*/ 28 h 50"/>
                <a:gd name="T6" fmla="*/ 25 w 287"/>
                <a:gd name="T7" fmla="*/ 50 h 50"/>
                <a:gd name="T8" fmla="*/ 262 w 287"/>
                <a:gd name="T9" fmla="*/ 50 h 50"/>
                <a:gd name="T10" fmla="*/ 287 w 287"/>
                <a:gd name="T11" fmla="*/ 28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8"/>
                    <a:pt x="0" y="28"/>
                    <a:pt x="0" y="28"/>
                  </a:cubicBezTo>
                  <a:cubicBezTo>
                    <a:pt x="0" y="28"/>
                    <a:pt x="0" y="50"/>
                    <a:pt x="25" y="50"/>
                  </a:cubicBezTo>
                  <a:cubicBezTo>
                    <a:pt x="262" y="50"/>
                    <a:pt x="262" y="50"/>
                    <a:pt x="262" y="50"/>
                  </a:cubicBezTo>
                  <a:cubicBezTo>
                    <a:pt x="262" y="50"/>
                    <a:pt x="287" y="50"/>
                    <a:pt x="287" y="28"/>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6" name="Freeform 35"/>
            <p:cNvSpPr>
              <a:spLocks/>
            </p:cNvSpPr>
            <p:nvPr/>
          </p:nvSpPr>
          <p:spPr bwMode="gray">
            <a:xfrm>
              <a:off x="9526281" y="5390012"/>
              <a:ext cx="449587" cy="78073"/>
            </a:xfrm>
            <a:custGeom>
              <a:avLst/>
              <a:gdLst>
                <a:gd name="T0" fmla="*/ 25 w 287"/>
                <a:gd name="T1" fmla="*/ 0 h 50"/>
                <a:gd name="T2" fmla="*/ 0 w 287"/>
                <a:gd name="T3" fmla="*/ 22 h 50"/>
                <a:gd name="T4" fmla="*/ 0 w 287"/>
                <a:gd name="T5" fmla="*/ 27 h 50"/>
                <a:gd name="T6" fmla="*/ 25 w 287"/>
                <a:gd name="T7" fmla="*/ 50 h 50"/>
                <a:gd name="T8" fmla="*/ 262 w 287"/>
                <a:gd name="T9" fmla="*/ 50 h 50"/>
                <a:gd name="T10" fmla="*/ 287 w 287"/>
                <a:gd name="T11" fmla="*/ 27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7"/>
                    <a:pt x="0" y="27"/>
                    <a:pt x="0" y="27"/>
                  </a:cubicBezTo>
                  <a:cubicBezTo>
                    <a:pt x="0" y="27"/>
                    <a:pt x="0" y="50"/>
                    <a:pt x="25" y="50"/>
                  </a:cubicBezTo>
                  <a:cubicBezTo>
                    <a:pt x="262" y="50"/>
                    <a:pt x="262" y="50"/>
                    <a:pt x="262" y="50"/>
                  </a:cubicBezTo>
                  <a:cubicBezTo>
                    <a:pt x="262" y="50"/>
                    <a:pt x="287" y="50"/>
                    <a:pt x="287" y="27"/>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7" name="Freeform 36"/>
            <p:cNvSpPr>
              <a:spLocks/>
            </p:cNvSpPr>
            <p:nvPr/>
          </p:nvSpPr>
          <p:spPr bwMode="gray">
            <a:xfrm>
              <a:off x="9526281" y="5527312"/>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8" name="Freeform 37"/>
            <p:cNvSpPr>
              <a:spLocks/>
            </p:cNvSpPr>
            <p:nvPr/>
          </p:nvSpPr>
          <p:spPr bwMode="gray">
            <a:xfrm>
              <a:off x="9526281" y="5667303"/>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9" name="Freeform 38"/>
            <p:cNvSpPr>
              <a:spLocks/>
            </p:cNvSpPr>
            <p:nvPr/>
          </p:nvSpPr>
          <p:spPr bwMode="gray">
            <a:xfrm>
              <a:off x="9526281" y="5807294"/>
              <a:ext cx="449587" cy="75380"/>
            </a:xfrm>
            <a:custGeom>
              <a:avLst/>
              <a:gdLst>
                <a:gd name="T0" fmla="*/ 25 w 287"/>
                <a:gd name="T1" fmla="*/ 0 h 49"/>
                <a:gd name="T2" fmla="*/ 0 w 287"/>
                <a:gd name="T3" fmla="*/ 23 h 49"/>
                <a:gd name="T4" fmla="*/ 0 w 287"/>
                <a:gd name="T5" fmla="*/ 27 h 49"/>
                <a:gd name="T6" fmla="*/ 25 w 287"/>
                <a:gd name="T7" fmla="*/ 49 h 49"/>
                <a:gd name="T8" fmla="*/ 262 w 287"/>
                <a:gd name="T9" fmla="*/ 49 h 49"/>
                <a:gd name="T10" fmla="*/ 287 w 287"/>
                <a:gd name="T11" fmla="*/ 27 h 49"/>
                <a:gd name="T12" fmla="*/ 287 w 287"/>
                <a:gd name="T13" fmla="*/ 23 h 49"/>
                <a:gd name="T14" fmla="*/ 262 w 287"/>
                <a:gd name="T15" fmla="*/ 0 h 49"/>
                <a:gd name="T16" fmla="*/ 153 w 287"/>
                <a:gd name="T17" fmla="*/ 0 h 49"/>
                <a:gd name="T18" fmla="*/ 25 w 287"/>
                <a:gd name="T19"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49">
                  <a:moveTo>
                    <a:pt x="25" y="0"/>
                  </a:moveTo>
                  <a:cubicBezTo>
                    <a:pt x="25" y="0"/>
                    <a:pt x="0" y="0"/>
                    <a:pt x="0" y="23"/>
                  </a:cubicBezTo>
                  <a:cubicBezTo>
                    <a:pt x="0" y="27"/>
                    <a:pt x="0" y="27"/>
                    <a:pt x="0" y="27"/>
                  </a:cubicBezTo>
                  <a:cubicBezTo>
                    <a:pt x="0" y="27"/>
                    <a:pt x="0" y="49"/>
                    <a:pt x="25" y="49"/>
                  </a:cubicBezTo>
                  <a:cubicBezTo>
                    <a:pt x="262" y="49"/>
                    <a:pt x="262" y="49"/>
                    <a:pt x="262" y="49"/>
                  </a:cubicBezTo>
                  <a:cubicBezTo>
                    <a:pt x="262" y="49"/>
                    <a:pt x="287" y="49"/>
                    <a:pt x="287" y="27"/>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0" name="Freeform 39"/>
            <p:cNvSpPr>
              <a:spLocks/>
            </p:cNvSpPr>
            <p:nvPr/>
          </p:nvSpPr>
          <p:spPr bwMode="gray">
            <a:xfrm>
              <a:off x="9526281" y="5941900"/>
              <a:ext cx="449587" cy="78073"/>
            </a:xfrm>
            <a:custGeom>
              <a:avLst/>
              <a:gdLst>
                <a:gd name="T0" fmla="*/ 25 w 287"/>
                <a:gd name="T1" fmla="*/ 0 h 50"/>
                <a:gd name="T2" fmla="*/ 0 w 287"/>
                <a:gd name="T3" fmla="*/ 24 h 50"/>
                <a:gd name="T4" fmla="*/ 0 w 287"/>
                <a:gd name="T5" fmla="*/ 28 h 50"/>
                <a:gd name="T6" fmla="*/ 25 w 287"/>
                <a:gd name="T7" fmla="*/ 50 h 50"/>
                <a:gd name="T8" fmla="*/ 262 w 287"/>
                <a:gd name="T9" fmla="*/ 50 h 50"/>
                <a:gd name="T10" fmla="*/ 287 w 287"/>
                <a:gd name="T11" fmla="*/ 28 h 50"/>
                <a:gd name="T12" fmla="*/ 287 w 287"/>
                <a:gd name="T13" fmla="*/ 24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4"/>
                  </a:cubicBezTo>
                  <a:cubicBezTo>
                    <a:pt x="0" y="28"/>
                    <a:pt x="0" y="28"/>
                    <a:pt x="0" y="28"/>
                  </a:cubicBezTo>
                  <a:cubicBezTo>
                    <a:pt x="0" y="28"/>
                    <a:pt x="0" y="50"/>
                    <a:pt x="25" y="50"/>
                  </a:cubicBezTo>
                  <a:cubicBezTo>
                    <a:pt x="262" y="50"/>
                    <a:pt x="262" y="50"/>
                    <a:pt x="262" y="50"/>
                  </a:cubicBezTo>
                  <a:cubicBezTo>
                    <a:pt x="262" y="50"/>
                    <a:pt x="287" y="50"/>
                    <a:pt x="287" y="28"/>
                  </a:cubicBezTo>
                  <a:cubicBezTo>
                    <a:pt x="287" y="24"/>
                    <a:pt x="287" y="24"/>
                    <a:pt x="287" y="24"/>
                  </a:cubicBezTo>
                  <a:cubicBezTo>
                    <a:pt x="287" y="24"/>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0" name="Oval 40"/>
            <p:cNvSpPr>
              <a:spLocks noChangeArrowheads="1"/>
            </p:cNvSpPr>
            <p:nvPr/>
          </p:nvSpPr>
          <p:spPr bwMode="gray">
            <a:xfrm>
              <a:off x="9889718" y="4991577"/>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1" name="Oval 41"/>
            <p:cNvSpPr>
              <a:spLocks noChangeArrowheads="1"/>
            </p:cNvSpPr>
            <p:nvPr/>
          </p:nvSpPr>
          <p:spPr bwMode="gray">
            <a:xfrm>
              <a:off x="9889718" y="5131568"/>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2" name="Oval 42"/>
            <p:cNvSpPr>
              <a:spLocks noChangeArrowheads="1"/>
            </p:cNvSpPr>
            <p:nvPr/>
          </p:nvSpPr>
          <p:spPr bwMode="gray">
            <a:xfrm>
              <a:off x="9889718" y="5268867"/>
              <a:ext cx="45767" cy="45767"/>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3" name="Oval 43"/>
            <p:cNvSpPr>
              <a:spLocks noChangeArrowheads="1"/>
            </p:cNvSpPr>
            <p:nvPr/>
          </p:nvSpPr>
          <p:spPr bwMode="gray">
            <a:xfrm>
              <a:off x="9889718" y="5406165"/>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4" name="Oval 44"/>
            <p:cNvSpPr>
              <a:spLocks noChangeArrowheads="1"/>
            </p:cNvSpPr>
            <p:nvPr/>
          </p:nvSpPr>
          <p:spPr bwMode="gray">
            <a:xfrm>
              <a:off x="9889718" y="5546156"/>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5" name="Oval 45"/>
            <p:cNvSpPr>
              <a:spLocks noChangeArrowheads="1"/>
            </p:cNvSpPr>
            <p:nvPr/>
          </p:nvSpPr>
          <p:spPr bwMode="gray">
            <a:xfrm>
              <a:off x="9889718" y="5683456"/>
              <a:ext cx="45767" cy="45767"/>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6" name="Oval 46"/>
            <p:cNvSpPr>
              <a:spLocks noChangeArrowheads="1"/>
            </p:cNvSpPr>
            <p:nvPr/>
          </p:nvSpPr>
          <p:spPr bwMode="gray">
            <a:xfrm>
              <a:off x="9889718" y="5823447"/>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7" name="Oval 47"/>
            <p:cNvSpPr>
              <a:spLocks noChangeArrowheads="1"/>
            </p:cNvSpPr>
            <p:nvPr/>
          </p:nvSpPr>
          <p:spPr bwMode="gray">
            <a:xfrm>
              <a:off x="9889718" y="5960744"/>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8" name="Freeform 48"/>
            <p:cNvSpPr>
              <a:spLocks/>
            </p:cNvSpPr>
            <p:nvPr/>
          </p:nvSpPr>
          <p:spPr bwMode="gray">
            <a:xfrm>
              <a:off x="9526281" y="6081891"/>
              <a:ext cx="449587" cy="78073"/>
            </a:xfrm>
            <a:custGeom>
              <a:avLst/>
              <a:gdLst>
                <a:gd name="T0" fmla="*/ 25 w 287"/>
                <a:gd name="T1" fmla="*/ 0 h 50"/>
                <a:gd name="T2" fmla="*/ 0 w 287"/>
                <a:gd name="T3" fmla="*/ 23 h 50"/>
                <a:gd name="T4" fmla="*/ 0 w 287"/>
                <a:gd name="T5" fmla="*/ 27 h 50"/>
                <a:gd name="T6" fmla="*/ 25 w 287"/>
                <a:gd name="T7" fmla="*/ 50 h 50"/>
                <a:gd name="T8" fmla="*/ 262 w 287"/>
                <a:gd name="T9" fmla="*/ 50 h 50"/>
                <a:gd name="T10" fmla="*/ 287 w 287"/>
                <a:gd name="T11" fmla="*/ 27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7"/>
                    <a:pt x="0" y="27"/>
                    <a:pt x="0" y="27"/>
                  </a:cubicBezTo>
                  <a:cubicBezTo>
                    <a:pt x="0" y="27"/>
                    <a:pt x="0" y="50"/>
                    <a:pt x="25" y="50"/>
                  </a:cubicBezTo>
                  <a:cubicBezTo>
                    <a:pt x="262" y="50"/>
                    <a:pt x="262" y="50"/>
                    <a:pt x="262" y="50"/>
                  </a:cubicBezTo>
                  <a:cubicBezTo>
                    <a:pt x="262" y="50"/>
                    <a:pt x="287" y="50"/>
                    <a:pt x="287" y="27"/>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9" name="Oval 49"/>
            <p:cNvSpPr>
              <a:spLocks noChangeArrowheads="1"/>
            </p:cNvSpPr>
            <p:nvPr/>
          </p:nvSpPr>
          <p:spPr bwMode="gray">
            <a:xfrm>
              <a:off x="9889718" y="6100735"/>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50" name="Freeform 50"/>
            <p:cNvSpPr>
              <a:spLocks/>
            </p:cNvSpPr>
            <p:nvPr/>
          </p:nvSpPr>
          <p:spPr bwMode="gray">
            <a:xfrm>
              <a:off x="8842479" y="5909595"/>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1" name="Oval 51"/>
            <p:cNvSpPr>
              <a:spLocks noChangeArrowheads="1"/>
            </p:cNvSpPr>
            <p:nvPr/>
          </p:nvSpPr>
          <p:spPr bwMode="gray">
            <a:xfrm>
              <a:off x="9203225" y="5928439"/>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52" name="Rectangle 52"/>
            <p:cNvSpPr>
              <a:spLocks noChangeArrowheads="1"/>
            </p:cNvSpPr>
            <p:nvPr/>
          </p:nvSpPr>
          <p:spPr bwMode="gray">
            <a:xfrm>
              <a:off x="8643261" y="4245857"/>
              <a:ext cx="573425" cy="255753"/>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3" name="Freeform 53"/>
            <p:cNvSpPr>
              <a:spLocks/>
            </p:cNvSpPr>
            <p:nvPr/>
          </p:nvSpPr>
          <p:spPr bwMode="gray">
            <a:xfrm>
              <a:off x="10780814" y="5917670"/>
              <a:ext cx="1235690" cy="611115"/>
            </a:xfrm>
            <a:custGeom>
              <a:avLst/>
              <a:gdLst>
                <a:gd name="T0" fmla="*/ 763 w 788"/>
                <a:gd name="T1" fmla="*/ 392 h 392"/>
                <a:gd name="T2" fmla="*/ 788 w 788"/>
                <a:gd name="T3" fmla="*/ 304 h 392"/>
                <a:gd name="T4" fmla="*/ 625 w 788"/>
                <a:gd name="T5" fmla="*/ 142 h 392"/>
                <a:gd name="T6" fmla="*/ 580 w 788"/>
                <a:gd name="T7" fmla="*/ 149 h 392"/>
                <a:gd name="T8" fmla="*/ 358 w 788"/>
                <a:gd name="T9" fmla="*/ 0 h 392"/>
                <a:gd name="T10" fmla="*/ 120 w 788"/>
                <a:gd name="T11" fmla="*/ 224 h 392"/>
                <a:gd name="T12" fmla="*/ 0 w 788"/>
                <a:gd name="T13" fmla="*/ 347 h 392"/>
                <a:gd name="T14" fmla="*/ 8 w 788"/>
                <a:gd name="T15" fmla="*/ 392 h 392"/>
                <a:gd name="T16" fmla="*/ 763 w 788"/>
                <a:gd name="T17" fmla="*/ 392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8" h="392">
                  <a:moveTo>
                    <a:pt x="763" y="392"/>
                  </a:moveTo>
                  <a:cubicBezTo>
                    <a:pt x="779" y="366"/>
                    <a:pt x="788" y="337"/>
                    <a:pt x="788" y="304"/>
                  </a:cubicBezTo>
                  <a:cubicBezTo>
                    <a:pt x="788" y="214"/>
                    <a:pt x="715" y="142"/>
                    <a:pt x="625" y="142"/>
                  </a:cubicBezTo>
                  <a:cubicBezTo>
                    <a:pt x="609" y="142"/>
                    <a:pt x="594" y="144"/>
                    <a:pt x="580" y="149"/>
                  </a:cubicBezTo>
                  <a:cubicBezTo>
                    <a:pt x="544" y="61"/>
                    <a:pt x="458" y="0"/>
                    <a:pt x="358" y="0"/>
                  </a:cubicBezTo>
                  <a:cubicBezTo>
                    <a:pt x="231" y="0"/>
                    <a:pt x="127" y="99"/>
                    <a:pt x="120" y="224"/>
                  </a:cubicBezTo>
                  <a:cubicBezTo>
                    <a:pt x="53" y="226"/>
                    <a:pt x="0" y="280"/>
                    <a:pt x="0" y="347"/>
                  </a:cubicBezTo>
                  <a:cubicBezTo>
                    <a:pt x="0" y="363"/>
                    <a:pt x="2" y="378"/>
                    <a:pt x="8" y="392"/>
                  </a:cubicBezTo>
                  <a:lnTo>
                    <a:pt x="763" y="392"/>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4" name="Freeform 55"/>
            <p:cNvSpPr>
              <a:spLocks/>
            </p:cNvSpPr>
            <p:nvPr/>
          </p:nvSpPr>
          <p:spPr bwMode="gray">
            <a:xfrm>
              <a:off x="11198094" y="5990359"/>
              <a:ext cx="1238381" cy="646112"/>
            </a:xfrm>
            <a:custGeom>
              <a:avLst/>
              <a:gdLst>
                <a:gd name="T0" fmla="*/ 790 w 790"/>
                <a:gd name="T1" fmla="*/ 206 h 414"/>
                <a:gd name="T2" fmla="*/ 661 w 790"/>
                <a:gd name="T3" fmla="*/ 149 h 414"/>
                <a:gd name="T4" fmla="*/ 613 w 790"/>
                <a:gd name="T5" fmla="*/ 156 h 414"/>
                <a:gd name="T6" fmla="*/ 379 w 790"/>
                <a:gd name="T7" fmla="*/ 0 h 414"/>
                <a:gd name="T8" fmla="*/ 127 w 790"/>
                <a:gd name="T9" fmla="*/ 236 h 414"/>
                <a:gd name="T10" fmla="*/ 0 w 790"/>
                <a:gd name="T11" fmla="*/ 366 h 414"/>
                <a:gd name="T12" fmla="*/ 9 w 790"/>
                <a:gd name="T13" fmla="*/ 414 h 414"/>
                <a:gd name="T14" fmla="*/ 790 w 790"/>
                <a:gd name="T15" fmla="*/ 414 h 414"/>
                <a:gd name="T16" fmla="*/ 790 w 790"/>
                <a:gd name="T17" fmla="*/ 206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0" h="414">
                  <a:moveTo>
                    <a:pt x="790" y="206"/>
                  </a:moveTo>
                  <a:cubicBezTo>
                    <a:pt x="758" y="172"/>
                    <a:pt x="713" y="149"/>
                    <a:pt x="661" y="149"/>
                  </a:cubicBezTo>
                  <a:cubicBezTo>
                    <a:pt x="644" y="149"/>
                    <a:pt x="628" y="152"/>
                    <a:pt x="613" y="156"/>
                  </a:cubicBezTo>
                  <a:cubicBezTo>
                    <a:pt x="576" y="64"/>
                    <a:pt x="484" y="0"/>
                    <a:pt x="379" y="0"/>
                  </a:cubicBezTo>
                  <a:cubicBezTo>
                    <a:pt x="245" y="0"/>
                    <a:pt x="135" y="104"/>
                    <a:pt x="127" y="236"/>
                  </a:cubicBezTo>
                  <a:cubicBezTo>
                    <a:pt x="56" y="238"/>
                    <a:pt x="0" y="295"/>
                    <a:pt x="0" y="366"/>
                  </a:cubicBezTo>
                  <a:cubicBezTo>
                    <a:pt x="0" y="383"/>
                    <a:pt x="3" y="399"/>
                    <a:pt x="9" y="414"/>
                  </a:cubicBezTo>
                  <a:cubicBezTo>
                    <a:pt x="790" y="414"/>
                    <a:pt x="790" y="414"/>
                    <a:pt x="790" y="414"/>
                  </a:cubicBezTo>
                  <a:lnTo>
                    <a:pt x="790" y="20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5" name="Freeform 59"/>
            <p:cNvSpPr>
              <a:spLocks/>
            </p:cNvSpPr>
            <p:nvPr/>
          </p:nvSpPr>
          <p:spPr bwMode="gray">
            <a:xfrm>
              <a:off x="11682678" y="5328094"/>
              <a:ext cx="309596" cy="441510"/>
            </a:xfrm>
            <a:custGeom>
              <a:avLst/>
              <a:gdLst>
                <a:gd name="T0" fmla="*/ 198 w 198"/>
                <a:gd name="T1" fmla="*/ 202 h 283"/>
                <a:gd name="T2" fmla="*/ 198 w 198"/>
                <a:gd name="T3" fmla="*/ 0 h 283"/>
                <a:gd name="T4" fmla="*/ 177 w 198"/>
                <a:gd name="T5" fmla="*/ 6 h 283"/>
                <a:gd name="T6" fmla="*/ 177 w 198"/>
                <a:gd name="T7" fmla="*/ 230 h 283"/>
                <a:gd name="T8" fmla="*/ 0 w 198"/>
                <a:gd name="T9" fmla="*/ 230 h 283"/>
                <a:gd name="T10" fmla="*/ 26 w 198"/>
                <a:gd name="T11" fmla="*/ 246 h 283"/>
                <a:gd name="T12" fmla="*/ 26 w 198"/>
                <a:gd name="T13" fmla="*/ 283 h 283"/>
                <a:gd name="T14" fmla="*/ 171 w 198"/>
                <a:gd name="T15" fmla="*/ 283 h 283"/>
                <a:gd name="T16" fmla="*/ 171 w 198"/>
                <a:gd name="T17" fmla="*/ 246 h 283"/>
                <a:gd name="T18" fmla="*/ 198 w 198"/>
                <a:gd name="T19" fmla="*/ 202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83">
                  <a:moveTo>
                    <a:pt x="198" y="202"/>
                  </a:moveTo>
                  <a:cubicBezTo>
                    <a:pt x="198" y="0"/>
                    <a:pt x="198" y="0"/>
                    <a:pt x="198" y="0"/>
                  </a:cubicBezTo>
                  <a:cubicBezTo>
                    <a:pt x="190" y="0"/>
                    <a:pt x="183" y="3"/>
                    <a:pt x="177" y="6"/>
                  </a:cubicBezTo>
                  <a:cubicBezTo>
                    <a:pt x="177" y="230"/>
                    <a:pt x="177" y="230"/>
                    <a:pt x="177" y="230"/>
                  </a:cubicBezTo>
                  <a:cubicBezTo>
                    <a:pt x="0" y="230"/>
                    <a:pt x="0" y="230"/>
                    <a:pt x="0" y="230"/>
                  </a:cubicBezTo>
                  <a:cubicBezTo>
                    <a:pt x="6" y="239"/>
                    <a:pt x="15" y="244"/>
                    <a:pt x="26" y="246"/>
                  </a:cubicBezTo>
                  <a:cubicBezTo>
                    <a:pt x="26" y="283"/>
                    <a:pt x="26" y="283"/>
                    <a:pt x="26" y="283"/>
                  </a:cubicBezTo>
                  <a:cubicBezTo>
                    <a:pt x="171" y="283"/>
                    <a:pt x="171" y="283"/>
                    <a:pt x="171" y="283"/>
                  </a:cubicBezTo>
                  <a:cubicBezTo>
                    <a:pt x="171" y="246"/>
                    <a:pt x="171" y="246"/>
                    <a:pt x="171" y="246"/>
                  </a:cubicBezTo>
                  <a:lnTo>
                    <a:pt x="198" y="202"/>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6" name="Freeform 60"/>
            <p:cNvSpPr>
              <a:spLocks/>
            </p:cNvSpPr>
            <p:nvPr/>
          </p:nvSpPr>
          <p:spPr bwMode="gray">
            <a:xfrm>
              <a:off x="11704215" y="5815369"/>
              <a:ext cx="263829" cy="419973"/>
            </a:xfrm>
            <a:custGeom>
              <a:avLst/>
              <a:gdLst>
                <a:gd name="T0" fmla="*/ 167 w 167"/>
                <a:gd name="T1" fmla="*/ 270 h 270"/>
                <a:gd name="T2" fmla="*/ 167 w 167"/>
                <a:gd name="T3" fmla="*/ 0 h 270"/>
                <a:gd name="T4" fmla="*/ 0 w 167"/>
                <a:gd name="T5" fmla="*/ 0 h 270"/>
                <a:gd name="T6" fmla="*/ 0 w 167"/>
                <a:gd name="T7" fmla="*/ 203 h 270"/>
                <a:gd name="T8" fmla="*/ 18 w 167"/>
                <a:gd name="T9" fmla="*/ 202 h 270"/>
                <a:gd name="T10" fmla="*/ 167 w 167"/>
                <a:gd name="T11" fmla="*/ 270 h 270"/>
              </a:gdLst>
              <a:ahLst/>
              <a:cxnLst>
                <a:cxn ang="0">
                  <a:pos x="T0" y="T1"/>
                </a:cxn>
                <a:cxn ang="0">
                  <a:pos x="T2" y="T3"/>
                </a:cxn>
                <a:cxn ang="0">
                  <a:pos x="T4" y="T5"/>
                </a:cxn>
                <a:cxn ang="0">
                  <a:pos x="T6" y="T7"/>
                </a:cxn>
                <a:cxn ang="0">
                  <a:pos x="T8" y="T9"/>
                </a:cxn>
                <a:cxn ang="0">
                  <a:pos x="T10" y="T11"/>
                </a:cxn>
              </a:cxnLst>
              <a:rect l="0" t="0" r="r" b="b"/>
              <a:pathLst>
                <a:path w="167" h="270">
                  <a:moveTo>
                    <a:pt x="167" y="270"/>
                  </a:moveTo>
                  <a:cubicBezTo>
                    <a:pt x="167" y="0"/>
                    <a:pt x="167" y="0"/>
                    <a:pt x="167" y="0"/>
                  </a:cubicBezTo>
                  <a:cubicBezTo>
                    <a:pt x="0" y="0"/>
                    <a:pt x="0" y="0"/>
                    <a:pt x="0" y="0"/>
                  </a:cubicBezTo>
                  <a:cubicBezTo>
                    <a:pt x="0" y="203"/>
                    <a:pt x="0" y="203"/>
                    <a:pt x="0" y="203"/>
                  </a:cubicBezTo>
                  <a:cubicBezTo>
                    <a:pt x="6" y="203"/>
                    <a:pt x="12" y="202"/>
                    <a:pt x="18" y="202"/>
                  </a:cubicBezTo>
                  <a:cubicBezTo>
                    <a:pt x="77" y="202"/>
                    <a:pt x="131" y="229"/>
                    <a:pt x="167" y="27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7" name="Rectangle 61"/>
            <p:cNvSpPr>
              <a:spLocks noChangeArrowheads="1"/>
            </p:cNvSpPr>
            <p:nvPr/>
          </p:nvSpPr>
          <p:spPr bwMode="gray">
            <a:xfrm>
              <a:off x="11712292" y="5769604"/>
              <a:ext cx="247676" cy="4576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8" name="Freeform 62"/>
            <p:cNvSpPr>
              <a:spLocks/>
            </p:cNvSpPr>
            <p:nvPr/>
          </p:nvSpPr>
          <p:spPr bwMode="gray">
            <a:xfrm>
              <a:off x="9698577" y="6491095"/>
              <a:ext cx="1017626" cy="503430"/>
            </a:xfrm>
            <a:custGeom>
              <a:avLst/>
              <a:gdLst>
                <a:gd name="T0" fmla="*/ 628 w 650"/>
                <a:gd name="T1" fmla="*/ 323 h 323"/>
                <a:gd name="T2" fmla="*/ 650 w 650"/>
                <a:gd name="T3" fmla="*/ 251 h 323"/>
                <a:gd name="T4" fmla="*/ 515 w 650"/>
                <a:gd name="T5" fmla="*/ 117 h 323"/>
                <a:gd name="T6" fmla="*/ 477 w 650"/>
                <a:gd name="T7" fmla="*/ 122 h 323"/>
                <a:gd name="T8" fmla="*/ 295 w 650"/>
                <a:gd name="T9" fmla="*/ 0 h 323"/>
                <a:gd name="T10" fmla="*/ 99 w 650"/>
                <a:gd name="T11" fmla="*/ 184 h 323"/>
                <a:gd name="T12" fmla="*/ 0 w 650"/>
                <a:gd name="T13" fmla="*/ 285 h 323"/>
                <a:gd name="T14" fmla="*/ 7 w 650"/>
                <a:gd name="T15" fmla="*/ 323 h 323"/>
                <a:gd name="T16" fmla="*/ 628 w 650"/>
                <a:gd name="T17" fmla="*/ 323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0" h="323">
                  <a:moveTo>
                    <a:pt x="628" y="323"/>
                  </a:moveTo>
                  <a:cubicBezTo>
                    <a:pt x="642" y="302"/>
                    <a:pt x="650" y="277"/>
                    <a:pt x="650" y="251"/>
                  </a:cubicBezTo>
                  <a:cubicBezTo>
                    <a:pt x="650" y="176"/>
                    <a:pt x="589" y="117"/>
                    <a:pt x="515" y="117"/>
                  </a:cubicBezTo>
                  <a:cubicBezTo>
                    <a:pt x="502" y="117"/>
                    <a:pt x="489" y="119"/>
                    <a:pt x="477" y="122"/>
                  </a:cubicBezTo>
                  <a:cubicBezTo>
                    <a:pt x="448" y="50"/>
                    <a:pt x="377" y="0"/>
                    <a:pt x="295" y="0"/>
                  </a:cubicBezTo>
                  <a:cubicBezTo>
                    <a:pt x="191" y="0"/>
                    <a:pt x="105" y="81"/>
                    <a:pt x="99" y="184"/>
                  </a:cubicBezTo>
                  <a:cubicBezTo>
                    <a:pt x="44" y="185"/>
                    <a:pt x="0" y="230"/>
                    <a:pt x="0" y="285"/>
                  </a:cubicBezTo>
                  <a:cubicBezTo>
                    <a:pt x="0" y="298"/>
                    <a:pt x="1" y="311"/>
                    <a:pt x="7" y="323"/>
                  </a:cubicBezTo>
                  <a:lnTo>
                    <a:pt x="628" y="3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9" name="Rectangle 63"/>
            <p:cNvSpPr>
              <a:spLocks noChangeArrowheads="1"/>
            </p:cNvSpPr>
            <p:nvPr/>
          </p:nvSpPr>
          <p:spPr bwMode="gray">
            <a:xfrm>
              <a:off x="10840041" y="5481545"/>
              <a:ext cx="43074" cy="91532"/>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60" name="Freeform 64"/>
            <p:cNvSpPr>
              <a:spLocks/>
            </p:cNvSpPr>
            <p:nvPr/>
          </p:nvSpPr>
          <p:spPr bwMode="gray">
            <a:xfrm>
              <a:off x="6852992" y="5328094"/>
              <a:ext cx="729569" cy="231523"/>
            </a:xfrm>
            <a:custGeom>
              <a:avLst/>
              <a:gdLst>
                <a:gd name="T0" fmla="*/ 271 w 271"/>
                <a:gd name="T1" fmla="*/ 0 h 86"/>
                <a:gd name="T2" fmla="*/ 0 w 271"/>
                <a:gd name="T3" fmla="*/ 0 h 86"/>
                <a:gd name="T4" fmla="*/ 17 w 271"/>
                <a:gd name="T5" fmla="*/ 11 h 86"/>
                <a:gd name="T6" fmla="*/ 132 w 271"/>
                <a:gd name="T7" fmla="*/ 48 h 86"/>
                <a:gd name="T8" fmla="*/ 133 w 271"/>
                <a:gd name="T9" fmla="*/ 86 h 86"/>
                <a:gd name="T10" fmla="*/ 240 w 271"/>
                <a:gd name="T11" fmla="*/ 86 h 86"/>
                <a:gd name="T12" fmla="*/ 240 w 271"/>
                <a:gd name="T13" fmla="*/ 21 h 86"/>
                <a:gd name="T14" fmla="*/ 271 w 271"/>
                <a:gd name="T15" fmla="*/ 0 h 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1" h="86">
                  <a:moveTo>
                    <a:pt x="271" y="0"/>
                  </a:moveTo>
                  <a:lnTo>
                    <a:pt x="0" y="0"/>
                  </a:lnTo>
                  <a:lnTo>
                    <a:pt x="17" y="11"/>
                  </a:lnTo>
                  <a:lnTo>
                    <a:pt x="132" y="48"/>
                  </a:lnTo>
                  <a:lnTo>
                    <a:pt x="133" y="86"/>
                  </a:lnTo>
                  <a:lnTo>
                    <a:pt x="240" y="86"/>
                  </a:lnTo>
                  <a:lnTo>
                    <a:pt x="240" y="21"/>
                  </a:lnTo>
                  <a:lnTo>
                    <a:pt x="271" y="0"/>
                  </a:ln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1" name="Freeform 65"/>
            <p:cNvSpPr>
              <a:spLocks/>
            </p:cNvSpPr>
            <p:nvPr/>
          </p:nvSpPr>
          <p:spPr bwMode="gray">
            <a:xfrm>
              <a:off x="7192201" y="5621536"/>
              <a:ext cx="328440" cy="508814"/>
            </a:xfrm>
            <a:custGeom>
              <a:avLst/>
              <a:gdLst>
                <a:gd name="T0" fmla="*/ 209 w 209"/>
                <a:gd name="T1" fmla="*/ 327 h 327"/>
                <a:gd name="T2" fmla="*/ 209 w 209"/>
                <a:gd name="T3" fmla="*/ 0 h 327"/>
                <a:gd name="T4" fmla="*/ 0 w 209"/>
                <a:gd name="T5" fmla="*/ 0 h 327"/>
                <a:gd name="T6" fmla="*/ 0 w 209"/>
                <a:gd name="T7" fmla="*/ 242 h 327"/>
                <a:gd name="T8" fmla="*/ 209 w 209"/>
                <a:gd name="T9" fmla="*/ 327 h 327"/>
              </a:gdLst>
              <a:ahLst/>
              <a:cxnLst>
                <a:cxn ang="0">
                  <a:pos x="T0" y="T1"/>
                </a:cxn>
                <a:cxn ang="0">
                  <a:pos x="T2" y="T3"/>
                </a:cxn>
                <a:cxn ang="0">
                  <a:pos x="T4" y="T5"/>
                </a:cxn>
                <a:cxn ang="0">
                  <a:pos x="T6" y="T7"/>
                </a:cxn>
                <a:cxn ang="0">
                  <a:pos x="T8" y="T9"/>
                </a:cxn>
              </a:cxnLst>
              <a:rect l="0" t="0" r="r" b="b"/>
              <a:pathLst>
                <a:path w="209" h="327">
                  <a:moveTo>
                    <a:pt x="209" y="327"/>
                  </a:moveTo>
                  <a:cubicBezTo>
                    <a:pt x="209" y="0"/>
                    <a:pt x="209" y="0"/>
                    <a:pt x="209" y="0"/>
                  </a:cubicBezTo>
                  <a:cubicBezTo>
                    <a:pt x="0" y="0"/>
                    <a:pt x="0" y="0"/>
                    <a:pt x="0" y="0"/>
                  </a:cubicBezTo>
                  <a:cubicBezTo>
                    <a:pt x="0" y="242"/>
                    <a:pt x="0" y="242"/>
                    <a:pt x="0" y="242"/>
                  </a:cubicBezTo>
                  <a:cubicBezTo>
                    <a:pt x="81" y="245"/>
                    <a:pt x="153" y="277"/>
                    <a:pt x="209" y="327"/>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2" name="Rectangle 66"/>
            <p:cNvSpPr>
              <a:spLocks noChangeArrowheads="1"/>
            </p:cNvSpPr>
            <p:nvPr/>
          </p:nvSpPr>
          <p:spPr bwMode="gray">
            <a:xfrm>
              <a:off x="7202970" y="5559618"/>
              <a:ext cx="306903" cy="6192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3" name="Rectangle 67"/>
            <p:cNvSpPr>
              <a:spLocks noChangeArrowheads="1"/>
            </p:cNvSpPr>
            <p:nvPr/>
          </p:nvSpPr>
          <p:spPr bwMode="gray">
            <a:xfrm>
              <a:off x="7943307" y="5048112"/>
              <a:ext cx="43074" cy="91532"/>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64" name="Freeform 68"/>
            <p:cNvSpPr>
              <a:spLocks/>
            </p:cNvSpPr>
            <p:nvPr/>
          </p:nvSpPr>
          <p:spPr bwMode="gray">
            <a:xfrm>
              <a:off x="7940614" y="5088494"/>
              <a:ext cx="1289532" cy="454971"/>
            </a:xfrm>
            <a:custGeom>
              <a:avLst/>
              <a:gdLst>
                <a:gd name="T0" fmla="*/ 479 w 479"/>
                <a:gd name="T1" fmla="*/ 169 h 169"/>
                <a:gd name="T2" fmla="*/ 163 w 479"/>
                <a:gd name="T3" fmla="*/ 169 h 169"/>
                <a:gd name="T4" fmla="*/ 163 w 479"/>
                <a:gd name="T5" fmla="*/ 5 h 169"/>
                <a:gd name="T6" fmla="*/ 0 w 479"/>
                <a:gd name="T7" fmla="*/ 5 h 169"/>
                <a:gd name="T8" fmla="*/ 0 w 479"/>
                <a:gd name="T9" fmla="*/ 0 h 169"/>
                <a:gd name="T10" fmla="*/ 169 w 479"/>
                <a:gd name="T11" fmla="*/ 0 h 169"/>
                <a:gd name="T12" fmla="*/ 169 w 479"/>
                <a:gd name="T13" fmla="*/ 165 h 169"/>
                <a:gd name="T14" fmla="*/ 479 w 479"/>
                <a:gd name="T15" fmla="*/ 165 h 169"/>
                <a:gd name="T16" fmla="*/ 479 w 479"/>
                <a:gd name="T17" fmla="*/ 169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9" h="169">
                  <a:moveTo>
                    <a:pt x="479" y="169"/>
                  </a:moveTo>
                  <a:lnTo>
                    <a:pt x="163" y="169"/>
                  </a:lnTo>
                  <a:lnTo>
                    <a:pt x="163" y="5"/>
                  </a:lnTo>
                  <a:lnTo>
                    <a:pt x="0" y="5"/>
                  </a:lnTo>
                  <a:lnTo>
                    <a:pt x="0" y="0"/>
                  </a:lnTo>
                  <a:lnTo>
                    <a:pt x="169" y="0"/>
                  </a:lnTo>
                  <a:lnTo>
                    <a:pt x="169" y="165"/>
                  </a:lnTo>
                  <a:lnTo>
                    <a:pt x="479" y="165"/>
                  </a:lnTo>
                  <a:lnTo>
                    <a:pt x="479" y="169"/>
                  </a:ln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65" name="Freeform 69"/>
            <p:cNvSpPr>
              <a:spLocks/>
            </p:cNvSpPr>
            <p:nvPr/>
          </p:nvSpPr>
          <p:spPr bwMode="gray">
            <a:xfrm>
              <a:off x="10215467" y="6227266"/>
              <a:ext cx="134607" cy="188449"/>
            </a:xfrm>
            <a:custGeom>
              <a:avLst/>
              <a:gdLst>
                <a:gd name="T0" fmla="*/ 85 w 85"/>
                <a:gd name="T1" fmla="*/ 86 h 121"/>
                <a:gd name="T2" fmla="*/ 85 w 85"/>
                <a:gd name="T3" fmla="*/ 0 h 121"/>
                <a:gd name="T4" fmla="*/ 77 w 85"/>
                <a:gd name="T5" fmla="*/ 2 h 121"/>
                <a:gd name="T6" fmla="*/ 77 w 85"/>
                <a:gd name="T7" fmla="*/ 98 h 121"/>
                <a:gd name="T8" fmla="*/ 0 w 85"/>
                <a:gd name="T9" fmla="*/ 98 h 121"/>
                <a:gd name="T10" fmla="*/ 11 w 85"/>
                <a:gd name="T11" fmla="*/ 105 h 121"/>
                <a:gd name="T12" fmla="*/ 11 w 85"/>
                <a:gd name="T13" fmla="*/ 121 h 121"/>
                <a:gd name="T14" fmla="*/ 73 w 85"/>
                <a:gd name="T15" fmla="*/ 121 h 121"/>
                <a:gd name="T16" fmla="*/ 73 w 85"/>
                <a:gd name="T17" fmla="*/ 105 h 121"/>
                <a:gd name="T18" fmla="*/ 85 w 85"/>
                <a:gd name="T19" fmla="*/ 86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121">
                  <a:moveTo>
                    <a:pt x="85" y="86"/>
                  </a:moveTo>
                  <a:cubicBezTo>
                    <a:pt x="85" y="0"/>
                    <a:pt x="85" y="0"/>
                    <a:pt x="85" y="0"/>
                  </a:cubicBezTo>
                  <a:cubicBezTo>
                    <a:pt x="82" y="0"/>
                    <a:pt x="79" y="1"/>
                    <a:pt x="77" y="2"/>
                  </a:cubicBezTo>
                  <a:cubicBezTo>
                    <a:pt x="77" y="98"/>
                    <a:pt x="77" y="98"/>
                    <a:pt x="77" y="98"/>
                  </a:cubicBezTo>
                  <a:cubicBezTo>
                    <a:pt x="0" y="98"/>
                    <a:pt x="0" y="98"/>
                    <a:pt x="0" y="98"/>
                  </a:cubicBezTo>
                  <a:cubicBezTo>
                    <a:pt x="3" y="102"/>
                    <a:pt x="7" y="104"/>
                    <a:pt x="11" y="105"/>
                  </a:cubicBezTo>
                  <a:cubicBezTo>
                    <a:pt x="11" y="121"/>
                    <a:pt x="11" y="121"/>
                    <a:pt x="11" y="121"/>
                  </a:cubicBezTo>
                  <a:cubicBezTo>
                    <a:pt x="73" y="121"/>
                    <a:pt x="73" y="121"/>
                    <a:pt x="73" y="121"/>
                  </a:cubicBezTo>
                  <a:cubicBezTo>
                    <a:pt x="73" y="105"/>
                    <a:pt x="73" y="105"/>
                    <a:pt x="73" y="105"/>
                  </a:cubicBezTo>
                  <a:lnTo>
                    <a:pt x="85" y="86"/>
                  </a:ln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6" name="Freeform 70"/>
            <p:cNvSpPr>
              <a:spLocks/>
            </p:cNvSpPr>
            <p:nvPr/>
          </p:nvSpPr>
          <p:spPr bwMode="gray">
            <a:xfrm>
              <a:off x="10228926" y="6437253"/>
              <a:ext cx="110378" cy="250369"/>
            </a:xfrm>
            <a:custGeom>
              <a:avLst/>
              <a:gdLst>
                <a:gd name="T0" fmla="*/ 72 w 72"/>
                <a:gd name="T1" fmla="*/ 160 h 160"/>
                <a:gd name="T2" fmla="*/ 72 w 72"/>
                <a:gd name="T3" fmla="*/ 0 h 160"/>
                <a:gd name="T4" fmla="*/ 0 w 72"/>
                <a:gd name="T5" fmla="*/ 0 h 160"/>
                <a:gd name="T6" fmla="*/ 0 w 72"/>
                <a:gd name="T7" fmla="*/ 119 h 160"/>
                <a:gd name="T8" fmla="*/ 72 w 72"/>
                <a:gd name="T9" fmla="*/ 160 h 160"/>
              </a:gdLst>
              <a:ahLst/>
              <a:cxnLst>
                <a:cxn ang="0">
                  <a:pos x="T0" y="T1"/>
                </a:cxn>
                <a:cxn ang="0">
                  <a:pos x="T2" y="T3"/>
                </a:cxn>
                <a:cxn ang="0">
                  <a:pos x="T4" y="T5"/>
                </a:cxn>
                <a:cxn ang="0">
                  <a:pos x="T6" y="T7"/>
                </a:cxn>
                <a:cxn ang="0">
                  <a:pos x="T8" y="T9"/>
                </a:cxn>
              </a:cxnLst>
              <a:rect l="0" t="0" r="r" b="b"/>
              <a:pathLst>
                <a:path w="72" h="160">
                  <a:moveTo>
                    <a:pt x="72" y="160"/>
                  </a:moveTo>
                  <a:cubicBezTo>
                    <a:pt x="72" y="0"/>
                    <a:pt x="72" y="0"/>
                    <a:pt x="72" y="0"/>
                  </a:cubicBezTo>
                  <a:cubicBezTo>
                    <a:pt x="0" y="0"/>
                    <a:pt x="0" y="0"/>
                    <a:pt x="0" y="0"/>
                  </a:cubicBezTo>
                  <a:cubicBezTo>
                    <a:pt x="0" y="119"/>
                    <a:pt x="0" y="119"/>
                    <a:pt x="0" y="119"/>
                  </a:cubicBezTo>
                  <a:cubicBezTo>
                    <a:pt x="27" y="126"/>
                    <a:pt x="52" y="140"/>
                    <a:pt x="72" y="16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7" name="Rectangle 71"/>
            <p:cNvSpPr>
              <a:spLocks noChangeArrowheads="1"/>
            </p:cNvSpPr>
            <p:nvPr/>
          </p:nvSpPr>
          <p:spPr bwMode="gray">
            <a:xfrm>
              <a:off x="10231619" y="6415716"/>
              <a:ext cx="104994" cy="215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8" name="Freeform 72"/>
            <p:cNvSpPr>
              <a:spLocks/>
            </p:cNvSpPr>
            <p:nvPr/>
          </p:nvSpPr>
          <p:spPr bwMode="gray">
            <a:xfrm>
              <a:off x="9916639" y="5287711"/>
              <a:ext cx="923402" cy="247676"/>
            </a:xfrm>
            <a:custGeom>
              <a:avLst/>
              <a:gdLst>
                <a:gd name="T0" fmla="*/ 343 w 343"/>
                <a:gd name="T1" fmla="*/ 92 h 92"/>
                <a:gd name="T2" fmla="*/ 196 w 343"/>
                <a:gd name="T3" fmla="*/ 92 h 92"/>
                <a:gd name="T4" fmla="*/ 196 w 343"/>
                <a:gd name="T5" fmla="*/ 5 h 92"/>
                <a:gd name="T6" fmla="*/ 0 w 343"/>
                <a:gd name="T7" fmla="*/ 5 h 92"/>
                <a:gd name="T8" fmla="*/ 0 w 343"/>
                <a:gd name="T9" fmla="*/ 0 h 92"/>
                <a:gd name="T10" fmla="*/ 201 w 343"/>
                <a:gd name="T11" fmla="*/ 0 h 92"/>
                <a:gd name="T12" fmla="*/ 201 w 343"/>
                <a:gd name="T13" fmla="*/ 87 h 92"/>
                <a:gd name="T14" fmla="*/ 343 w 343"/>
                <a:gd name="T15" fmla="*/ 87 h 92"/>
                <a:gd name="T16" fmla="*/ 343 w 343"/>
                <a:gd name="T17" fmla="*/ 9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3" h="92">
                  <a:moveTo>
                    <a:pt x="343" y="92"/>
                  </a:moveTo>
                  <a:lnTo>
                    <a:pt x="196" y="92"/>
                  </a:lnTo>
                  <a:lnTo>
                    <a:pt x="196" y="5"/>
                  </a:lnTo>
                  <a:lnTo>
                    <a:pt x="0" y="5"/>
                  </a:lnTo>
                  <a:lnTo>
                    <a:pt x="0" y="0"/>
                  </a:lnTo>
                  <a:lnTo>
                    <a:pt x="201" y="0"/>
                  </a:lnTo>
                  <a:lnTo>
                    <a:pt x="201" y="87"/>
                  </a:lnTo>
                  <a:lnTo>
                    <a:pt x="343" y="87"/>
                  </a:lnTo>
                  <a:lnTo>
                    <a:pt x="343" y="92"/>
                  </a:ln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69" name="Freeform 73"/>
            <p:cNvSpPr>
              <a:spLocks/>
            </p:cNvSpPr>
            <p:nvPr/>
          </p:nvSpPr>
          <p:spPr bwMode="gray">
            <a:xfrm>
              <a:off x="9623198" y="5565002"/>
              <a:ext cx="282675" cy="743029"/>
            </a:xfrm>
            <a:custGeom>
              <a:avLst/>
              <a:gdLst>
                <a:gd name="T0" fmla="*/ 93 w 105"/>
                <a:gd name="T1" fmla="*/ 276 h 276"/>
                <a:gd name="T2" fmla="*/ 0 w 105"/>
                <a:gd name="T3" fmla="*/ 276 h 276"/>
                <a:gd name="T4" fmla="*/ 0 w 105"/>
                <a:gd name="T5" fmla="*/ 0 h 276"/>
                <a:gd name="T6" fmla="*/ 105 w 105"/>
                <a:gd name="T7" fmla="*/ 0 h 276"/>
                <a:gd name="T8" fmla="*/ 105 w 105"/>
                <a:gd name="T9" fmla="*/ 6 h 276"/>
                <a:gd name="T10" fmla="*/ 6 w 105"/>
                <a:gd name="T11" fmla="*/ 6 h 276"/>
                <a:gd name="T12" fmla="*/ 6 w 105"/>
                <a:gd name="T13" fmla="*/ 271 h 276"/>
                <a:gd name="T14" fmla="*/ 93 w 105"/>
                <a:gd name="T15" fmla="*/ 271 h 276"/>
                <a:gd name="T16" fmla="*/ 93 w 105"/>
                <a:gd name="T17" fmla="*/ 276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 h="276">
                  <a:moveTo>
                    <a:pt x="93" y="276"/>
                  </a:moveTo>
                  <a:lnTo>
                    <a:pt x="0" y="276"/>
                  </a:lnTo>
                  <a:lnTo>
                    <a:pt x="0" y="0"/>
                  </a:lnTo>
                  <a:lnTo>
                    <a:pt x="105" y="0"/>
                  </a:lnTo>
                  <a:lnTo>
                    <a:pt x="105" y="6"/>
                  </a:lnTo>
                  <a:lnTo>
                    <a:pt x="6" y="6"/>
                  </a:lnTo>
                  <a:lnTo>
                    <a:pt x="6" y="271"/>
                  </a:lnTo>
                  <a:lnTo>
                    <a:pt x="93" y="271"/>
                  </a:lnTo>
                  <a:lnTo>
                    <a:pt x="93" y="276"/>
                  </a:ln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70" name="Rectangle 74"/>
            <p:cNvSpPr>
              <a:spLocks noChangeArrowheads="1"/>
            </p:cNvSpPr>
            <p:nvPr/>
          </p:nvSpPr>
          <p:spPr bwMode="gray">
            <a:xfrm>
              <a:off x="9846644" y="6273032"/>
              <a:ext cx="26921" cy="56536"/>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71" name="Freeform 75"/>
            <p:cNvSpPr>
              <a:spLocks/>
            </p:cNvSpPr>
            <p:nvPr/>
          </p:nvSpPr>
          <p:spPr bwMode="gray">
            <a:xfrm>
              <a:off x="10883115" y="4951196"/>
              <a:ext cx="1076853" cy="734953"/>
            </a:xfrm>
            <a:custGeom>
              <a:avLst/>
              <a:gdLst>
                <a:gd name="T0" fmla="*/ 400 w 400"/>
                <a:gd name="T1" fmla="*/ 273 h 273"/>
                <a:gd name="T2" fmla="*/ 400 w 400"/>
                <a:gd name="T3" fmla="*/ 0 h 273"/>
                <a:gd name="T4" fmla="*/ 201 w 400"/>
                <a:gd name="T5" fmla="*/ 0 h 273"/>
                <a:gd name="T6" fmla="*/ 0 w 400"/>
                <a:gd name="T7" fmla="*/ 0 h 273"/>
                <a:gd name="T8" fmla="*/ 0 w 400"/>
                <a:gd name="T9" fmla="*/ 273 h 273"/>
                <a:gd name="T10" fmla="*/ 201 w 400"/>
                <a:gd name="T11" fmla="*/ 273 h 273"/>
                <a:gd name="T12" fmla="*/ 400 w 400"/>
                <a:gd name="T13" fmla="*/ 273 h 273"/>
              </a:gdLst>
              <a:ahLst/>
              <a:cxnLst>
                <a:cxn ang="0">
                  <a:pos x="T0" y="T1"/>
                </a:cxn>
                <a:cxn ang="0">
                  <a:pos x="T2" y="T3"/>
                </a:cxn>
                <a:cxn ang="0">
                  <a:pos x="T4" y="T5"/>
                </a:cxn>
                <a:cxn ang="0">
                  <a:pos x="T6" y="T7"/>
                </a:cxn>
                <a:cxn ang="0">
                  <a:pos x="T8" y="T9"/>
                </a:cxn>
                <a:cxn ang="0">
                  <a:pos x="T10" y="T11"/>
                </a:cxn>
                <a:cxn ang="0">
                  <a:pos x="T12" y="T13"/>
                </a:cxn>
              </a:cxnLst>
              <a:rect l="0" t="0" r="r" b="b"/>
              <a:pathLst>
                <a:path w="400" h="273">
                  <a:moveTo>
                    <a:pt x="400" y="273"/>
                  </a:moveTo>
                  <a:lnTo>
                    <a:pt x="400" y="0"/>
                  </a:lnTo>
                  <a:lnTo>
                    <a:pt x="201" y="0"/>
                  </a:lnTo>
                  <a:lnTo>
                    <a:pt x="0" y="0"/>
                  </a:lnTo>
                  <a:lnTo>
                    <a:pt x="0" y="273"/>
                  </a:lnTo>
                  <a:lnTo>
                    <a:pt x="201" y="273"/>
                  </a:lnTo>
                  <a:lnTo>
                    <a:pt x="400" y="273"/>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2" name="Rectangle 76"/>
            <p:cNvSpPr>
              <a:spLocks noChangeArrowheads="1"/>
            </p:cNvSpPr>
            <p:nvPr/>
          </p:nvSpPr>
          <p:spPr bwMode="gray">
            <a:xfrm>
              <a:off x="10939649" y="4991577"/>
              <a:ext cx="966476" cy="573425"/>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3" name="Freeform 77"/>
            <p:cNvSpPr>
              <a:spLocks noEditPoints="1"/>
            </p:cNvSpPr>
            <p:nvPr/>
          </p:nvSpPr>
          <p:spPr bwMode="gray">
            <a:xfrm>
              <a:off x="11009645" y="5384628"/>
              <a:ext cx="826485" cy="99610"/>
            </a:xfrm>
            <a:custGeom>
              <a:avLst/>
              <a:gdLst>
                <a:gd name="T0" fmla="*/ 0 w 527"/>
                <a:gd name="T1" fmla="*/ 57 h 64"/>
                <a:gd name="T2" fmla="*/ 41 w 527"/>
                <a:gd name="T3" fmla="*/ 57 h 64"/>
                <a:gd name="T4" fmla="*/ 8 w 527"/>
                <a:gd name="T5" fmla="*/ 0 h 64"/>
                <a:gd name="T6" fmla="*/ 34 w 527"/>
                <a:gd name="T7" fmla="*/ 57 h 64"/>
                <a:gd name="T8" fmla="*/ 86 w 527"/>
                <a:gd name="T9" fmla="*/ 57 h 64"/>
                <a:gd name="T10" fmla="*/ 60 w 527"/>
                <a:gd name="T11" fmla="*/ 4 h 64"/>
                <a:gd name="T12" fmla="*/ 77 w 527"/>
                <a:gd name="T13" fmla="*/ 57 h 64"/>
                <a:gd name="T14" fmla="*/ 65 w 527"/>
                <a:gd name="T15" fmla="*/ 64 h 64"/>
                <a:gd name="T16" fmla="*/ 102 w 527"/>
                <a:gd name="T17" fmla="*/ 39 h 64"/>
                <a:gd name="T18" fmla="*/ 93 w 527"/>
                <a:gd name="T19" fmla="*/ 57 h 64"/>
                <a:gd name="T20" fmla="*/ 121 w 527"/>
                <a:gd name="T21" fmla="*/ 8 h 64"/>
                <a:gd name="T22" fmla="*/ 154 w 527"/>
                <a:gd name="T23" fmla="*/ 64 h 64"/>
                <a:gd name="T24" fmla="*/ 154 w 527"/>
                <a:gd name="T25" fmla="*/ 0 h 64"/>
                <a:gd name="T26" fmla="*/ 154 w 527"/>
                <a:gd name="T27" fmla="*/ 8 h 64"/>
                <a:gd name="T28" fmla="*/ 130 w 527"/>
                <a:gd name="T29" fmla="*/ 8 h 64"/>
                <a:gd name="T30" fmla="*/ 182 w 527"/>
                <a:gd name="T31" fmla="*/ 57 h 64"/>
                <a:gd name="T32" fmla="*/ 224 w 527"/>
                <a:gd name="T33" fmla="*/ 57 h 64"/>
                <a:gd name="T34" fmla="*/ 191 w 527"/>
                <a:gd name="T35" fmla="*/ 0 h 64"/>
                <a:gd name="T36" fmla="*/ 215 w 527"/>
                <a:gd name="T37" fmla="*/ 57 h 64"/>
                <a:gd name="T38" fmla="*/ 251 w 527"/>
                <a:gd name="T39" fmla="*/ 0 h 64"/>
                <a:gd name="T40" fmla="*/ 251 w 527"/>
                <a:gd name="T41" fmla="*/ 64 h 64"/>
                <a:gd name="T42" fmla="*/ 284 w 527"/>
                <a:gd name="T43" fmla="*/ 8 h 64"/>
                <a:gd name="T44" fmla="*/ 251 w 527"/>
                <a:gd name="T45" fmla="*/ 8 h 64"/>
                <a:gd name="T46" fmla="*/ 251 w 527"/>
                <a:gd name="T47" fmla="*/ 57 h 64"/>
                <a:gd name="T48" fmla="*/ 328 w 527"/>
                <a:gd name="T49" fmla="*/ 0 h 64"/>
                <a:gd name="T50" fmla="*/ 307 w 527"/>
                <a:gd name="T51" fmla="*/ 8 h 64"/>
                <a:gd name="T52" fmla="*/ 307 w 527"/>
                <a:gd name="T53" fmla="*/ 57 h 64"/>
                <a:gd name="T54" fmla="*/ 340 w 527"/>
                <a:gd name="T55" fmla="*/ 64 h 64"/>
                <a:gd name="T56" fmla="*/ 340 w 527"/>
                <a:gd name="T57" fmla="*/ 35 h 64"/>
                <a:gd name="T58" fmla="*/ 328 w 527"/>
                <a:gd name="T59" fmla="*/ 57 h 64"/>
                <a:gd name="T60" fmla="*/ 368 w 527"/>
                <a:gd name="T61" fmla="*/ 0 h 64"/>
                <a:gd name="T62" fmla="*/ 380 w 527"/>
                <a:gd name="T63" fmla="*/ 8 h 64"/>
                <a:gd name="T64" fmla="*/ 364 w 527"/>
                <a:gd name="T65" fmla="*/ 60 h 64"/>
                <a:gd name="T66" fmla="*/ 405 w 527"/>
                <a:gd name="T67" fmla="*/ 60 h 64"/>
                <a:gd name="T68" fmla="*/ 396 w 527"/>
                <a:gd name="T69" fmla="*/ 39 h 64"/>
                <a:gd name="T70" fmla="*/ 433 w 527"/>
                <a:gd name="T71" fmla="*/ 0 h 64"/>
                <a:gd name="T72" fmla="*/ 433 w 527"/>
                <a:gd name="T73" fmla="*/ 64 h 64"/>
                <a:gd name="T74" fmla="*/ 466 w 527"/>
                <a:gd name="T75" fmla="*/ 8 h 64"/>
                <a:gd name="T76" fmla="*/ 433 w 527"/>
                <a:gd name="T77" fmla="*/ 8 h 64"/>
                <a:gd name="T78" fmla="*/ 433 w 527"/>
                <a:gd name="T79" fmla="*/ 57 h 64"/>
                <a:gd name="T80" fmla="*/ 510 w 527"/>
                <a:gd name="T81" fmla="*/ 0 h 64"/>
                <a:gd name="T82" fmla="*/ 489 w 527"/>
                <a:gd name="T83" fmla="*/ 8 h 64"/>
                <a:gd name="T84" fmla="*/ 489 w 527"/>
                <a:gd name="T85" fmla="*/ 57 h 64"/>
                <a:gd name="T86" fmla="*/ 522 w 527"/>
                <a:gd name="T87" fmla="*/ 64 h 64"/>
                <a:gd name="T88" fmla="*/ 522 w 527"/>
                <a:gd name="T89" fmla="*/ 35 h 64"/>
                <a:gd name="T90" fmla="*/ 510 w 527"/>
                <a:gd name="T91" fmla="*/ 57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7" h="64">
                  <a:moveTo>
                    <a:pt x="8" y="0"/>
                  </a:moveTo>
                  <a:cubicBezTo>
                    <a:pt x="4" y="0"/>
                    <a:pt x="0" y="3"/>
                    <a:pt x="0" y="8"/>
                  </a:cubicBezTo>
                  <a:cubicBezTo>
                    <a:pt x="0" y="57"/>
                    <a:pt x="0" y="57"/>
                    <a:pt x="0" y="57"/>
                  </a:cubicBezTo>
                  <a:cubicBezTo>
                    <a:pt x="0" y="61"/>
                    <a:pt x="4" y="64"/>
                    <a:pt x="8" y="64"/>
                  </a:cubicBezTo>
                  <a:cubicBezTo>
                    <a:pt x="34" y="64"/>
                    <a:pt x="34" y="64"/>
                    <a:pt x="34" y="64"/>
                  </a:cubicBezTo>
                  <a:cubicBezTo>
                    <a:pt x="38" y="64"/>
                    <a:pt x="41" y="61"/>
                    <a:pt x="41" y="57"/>
                  </a:cubicBezTo>
                  <a:cubicBezTo>
                    <a:pt x="41" y="8"/>
                    <a:pt x="41" y="8"/>
                    <a:pt x="41" y="8"/>
                  </a:cubicBezTo>
                  <a:cubicBezTo>
                    <a:pt x="41" y="3"/>
                    <a:pt x="38" y="0"/>
                    <a:pt x="34" y="0"/>
                  </a:cubicBezTo>
                  <a:lnTo>
                    <a:pt x="8" y="0"/>
                  </a:lnTo>
                  <a:close/>
                  <a:moveTo>
                    <a:pt x="8" y="8"/>
                  </a:moveTo>
                  <a:cubicBezTo>
                    <a:pt x="34" y="8"/>
                    <a:pt x="34" y="8"/>
                    <a:pt x="34" y="8"/>
                  </a:cubicBezTo>
                  <a:cubicBezTo>
                    <a:pt x="34" y="57"/>
                    <a:pt x="34" y="57"/>
                    <a:pt x="34" y="57"/>
                  </a:cubicBezTo>
                  <a:cubicBezTo>
                    <a:pt x="8" y="57"/>
                    <a:pt x="8" y="57"/>
                    <a:pt x="8" y="57"/>
                  </a:cubicBezTo>
                  <a:lnTo>
                    <a:pt x="8" y="8"/>
                  </a:lnTo>
                  <a:close/>
                  <a:moveTo>
                    <a:pt x="86" y="57"/>
                  </a:moveTo>
                  <a:cubicBezTo>
                    <a:pt x="86" y="0"/>
                    <a:pt x="86" y="0"/>
                    <a:pt x="86" y="0"/>
                  </a:cubicBezTo>
                  <a:cubicBezTo>
                    <a:pt x="65" y="0"/>
                    <a:pt x="65" y="0"/>
                    <a:pt x="65" y="0"/>
                  </a:cubicBezTo>
                  <a:cubicBezTo>
                    <a:pt x="63" y="0"/>
                    <a:pt x="60" y="0"/>
                    <a:pt x="60" y="4"/>
                  </a:cubicBezTo>
                  <a:cubicBezTo>
                    <a:pt x="60" y="7"/>
                    <a:pt x="63" y="8"/>
                    <a:pt x="65" y="8"/>
                  </a:cubicBezTo>
                  <a:cubicBezTo>
                    <a:pt x="77" y="8"/>
                    <a:pt x="77" y="8"/>
                    <a:pt x="77" y="8"/>
                  </a:cubicBezTo>
                  <a:cubicBezTo>
                    <a:pt x="77" y="57"/>
                    <a:pt x="77" y="57"/>
                    <a:pt x="77" y="57"/>
                  </a:cubicBezTo>
                  <a:cubicBezTo>
                    <a:pt x="65" y="57"/>
                    <a:pt x="65" y="57"/>
                    <a:pt x="65" y="57"/>
                  </a:cubicBezTo>
                  <a:cubicBezTo>
                    <a:pt x="63" y="57"/>
                    <a:pt x="60" y="58"/>
                    <a:pt x="60" y="60"/>
                  </a:cubicBezTo>
                  <a:cubicBezTo>
                    <a:pt x="60" y="64"/>
                    <a:pt x="63" y="64"/>
                    <a:pt x="65" y="64"/>
                  </a:cubicBezTo>
                  <a:cubicBezTo>
                    <a:pt x="98" y="64"/>
                    <a:pt x="98" y="64"/>
                    <a:pt x="98" y="64"/>
                  </a:cubicBezTo>
                  <a:cubicBezTo>
                    <a:pt x="100" y="64"/>
                    <a:pt x="102" y="64"/>
                    <a:pt x="102" y="60"/>
                  </a:cubicBezTo>
                  <a:cubicBezTo>
                    <a:pt x="102" y="39"/>
                    <a:pt x="102" y="39"/>
                    <a:pt x="102" y="39"/>
                  </a:cubicBezTo>
                  <a:cubicBezTo>
                    <a:pt x="102" y="37"/>
                    <a:pt x="101" y="35"/>
                    <a:pt x="98" y="35"/>
                  </a:cubicBezTo>
                  <a:cubicBezTo>
                    <a:pt x="95" y="35"/>
                    <a:pt x="93" y="37"/>
                    <a:pt x="93" y="39"/>
                  </a:cubicBezTo>
                  <a:cubicBezTo>
                    <a:pt x="93" y="57"/>
                    <a:pt x="93" y="57"/>
                    <a:pt x="93" y="57"/>
                  </a:cubicBezTo>
                  <a:lnTo>
                    <a:pt x="86" y="57"/>
                  </a:lnTo>
                  <a:close/>
                  <a:moveTo>
                    <a:pt x="130" y="0"/>
                  </a:moveTo>
                  <a:cubicBezTo>
                    <a:pt x="125" y="0"/>
                    <a:pt x="121" y="3"/>
                    <a:pt x="121" y="8"/>
                  </a:cubicBezTo>
                  <a:cubicBezTo>
                    <a:pt x="121" y="57"/>
                    <a:pt x="121" y="57"/>
                    <a:pt x="121" y="57"/>
                  </a:cubicBezTo>
                  <a:cubicBezTo>
                    <a:pt x="121" y="61"/>
                    <a:pt x="125" y="64"/>
                    <a:pt x="130" y="64"/>
                  </a:cubicBezTo>
                  <a:cubicBezTo>
                    <a:pt x="154" y="64"/>
                    <a:pt x="154" y="64"/>
                    <a:pt x="154" y="64"/>
                  </a:cubicBezTo>
                  <a:cubicBezTo>
                    <a:pt x="159" y="64"/>
                    <a:pt x="163" y="61"/>
                    <a:pt x="163" y="57"/>
                  </a:cubicBezTo>
                  <a:cubicBezTo>
                    <a:pt x="163" y="8"/>
                    <a:pt x="163" y="8"/>
                    <a:pt x="163" y="8"/>
                  </a:cubicBezTo>
                  <a:cubicBezTo>
                    <a:pt x="163" y="3"/>
                    <a:pt x="159" y="0"/>
                    <a:pt x="154" y="0"/>
                  </a:cubicBezTo>
                  <a:lnTo>
                    <a:pt x="130" y="0"/>
                  </a:lnTo>
                  <a:close/>
                  <a:moveTo>
                    <a:pt x="130" y="8"/>
                  </a:moveTo>
                  <a:cubicBezTo>
                    <a:pt x="154" y="8"/>
                    <a:pt x="154" y="8"/>
                    <a:pt x="154" y="8"/>
                  </a:cubicBezTo>
                  <a:cubicBezTo>
                    <a:pt x="154" y="57"/>
                    <a:pt x="154" y="57"/>
                    <a:pt x="154" y="57"/>
                  </a:cubicBezTo>
                  <a:cubicBezTo>
                    <a:pt x="130" y="57"/>
                    <a:pt x="130" y="57"/>
                    <a:pt x="130" y="57"/>
                  </a:cubicBezTo>
                  <a:lnTo>
                    <a:pt x="130" y="8"/>
                  </a:lnTo>
                  <a:close/>
                  <a:moveTo>
                    <a:pt x="191" y="0"/>
                  </a:moveTo>
                  <a:cubicBezTo>
                    <a:pt x="185" y="0"/>
                    <a:pt x="182" y="3"/>
                    <a:pt x="182" y="8"/>
                  </a:cubicBezTo>
                  <a:cubicBezTo>
                    <a:pt x="182" y="57"/>
                    <a:pt x="182" y="57"/>
                    <a:pt x="182" y="57"/>
                  </a:cubicBezTo>
                  <a:cubicBezTo>
                    <a:pt x="182" y="61"/>
                    <a:pt x="185" y="64"/>
                    <a:pt x="191" y="64"/>
                  </a:cubicBezTo>
                  <a:cubicBezTo>
                    <a:pt x="215" y="64"/>
                    <a:pt x="215" y="64"/>
                    <a:pt x="215" y="64"/>
                  </a:cubicBezTo>
                  <a:cubicBezTo>
                    <a:pt x="220" y="64"/>
                    <a:pt x="224" y="61"/>
                    <a:pt x="224" y="57"/>
                  </a:cubicBezTo>
                  <a:cubicBezTo>
                    <a:pt x="224" y="8"/>
                    <a:pt x="224" y="8"/>
                    <a:pt x="224" y="8"/>
                  </a:cubicBezTo>
                  <a:cubicBezTo>
                    <a:pt x="224" y="3"/>
                    <a:pt x="219" y="0"/>
                    <a:pt x="215" y="0"/>
                  </a:cubicBezTo>
                  <a:lnTo>
                    <a:pt x="191" y="0"/>
                  </a:lnTo>
                  <a:close/>
                  <a:moveTo>
                    <a:pt x="191" y="8"/>
                  </a:moveTo>
                  <a:cubicBezTo>
                    <a:pt x="215" y="8"/>
                    <a:pt x="215" y="8"/>
                    <a:pt x="215" y="8"/>
                  </a:cubicBezTo>
                  <a:cubicBezTo>
                    <a:pt x="215" y="57"/>
                    <a:pt x="215" y="57"/>
                    <a:pt x="215" y="57"/>
                  </a:cubicBezTo>
                  <a:cubicBezTo>
                    <a:pt x="191" y="57"/>
                    <a:pt x="191" y="57"/>
                    <a:pt x="191" y="57"/>
                  </a:cubicBezTo>
                  <a:lnTo>
                    <a:pt x="191" y="8"/>
                  </a:lnTo>
                  <a:close/>
                  <a:moveTo>
                    <a:pt x="251" y="0"/>
                  </a:moveTo>
                  <a:cubicBezTo>
                    <a:pt x="246" y="0"/>
                    <a:pt x="243" y="3"/>
                    <a:pt x="243" y="8"/>
                  </a:cubicBezTo>
                  <a:cubicBezTo>
                    <a:pt x="243" y="57"/>
                    <a:pt x="243" y="57"/>
                    <a:pt x="243" y="57"/>
                  </a:cubicBezTo>
                  <a:cubicBezTo>
                    <a:pt x="243" y="61"/>
                    <a:pt x="246" y="64"/>
                    <a:pt x="251" y="64"/>
                  </a:cubicBezTo>
                  <a:cubicBezTo>
                    <a:pt x="276" y="64"/>
                    <a:pt x="276" y="64"/>
                    <a:pt x="276" y="64"/>
                  </a:cubicBezTo>
                  <a:cubicBezTo>
                    <a:pt x="280" y="64"/>
                    <a:pt x="284" y="61"/>
                    <a:pt x="284" y="57"/>
                  </a:cubicBezTo>
                  <a:cubicBezTo>
                    <a:pt x="284" y="8"/>
                    <a:pt x="284" y="8"/>
                    <a:pt x="284" y="8"/>
                  </a:cubicBezTo>
                  <a:cubicBezTo>
                    <a:pt x="284" y="3"/>
                    <a:pt x="280" y="0"/>
                    <a:pt x="276" y="0"/>
                  </a:cubicBezTo>
                  <a:lnTo>
                    <a:pt x="251" y="0"/>
                  </a:lnTo>
                  <a:close/>
                  <a:moveTo>
                    <a:pt x="251" y="8"/>
                  </a:moveTo>
                  <a:cubicBezTo>
                    <a:pt x="276" y="8"/>
                    <a:pt x="276" y="8"/>
                    <a:pt x="276" y="8"/>
                  </a:cubicBezTo>
                  <a:cubicBezTo>
                    <a:pt x="276" y="57"/>
                    <a:pt x="276" y="57"/>
                    <a:pt x="276" y="57"/>
                  </a:cubicBezTo>
                  <a:cubicBezTo>
                    <a:pt x="251" y="57"/>
                    <a:pt x="251" y="57"/>
                    <a:pt x="251" y="57"/>
                  </a:cubicBezTo>
                  <a:lnTo>
                    <a:pt x="251" y="8"/>
                  </a:lnTo>
                  <a:close/>
                  <a:moveTo>
                    <a:pt x="328" y="57"/>
                  </a:moveTo>
                  <a:cubicBezTo>
                    <a:pt x="328" y="0"/>
                    <a:pt x="328" y="0"/>
                    <a:pt x="328" y="0"/>
                  </a:cubicBezTo>
                  <a:cubicBezTo>
                    <a:pt x="307" y="0"/>
                    <a:pt x="307" y="0"/>
                    <a:pt x="307" y="0"/>
                  </a:cubicBezTo>
                  <a:cubicBezTo>
                    <a:pt x="305" y="0"/>
                    <a:pt x="303" y="0"/>
                    <a:pt x="303" y="4"/>
                  </a:cubicBezTo>
                  <a:cubicBezTo>
                    <a:pt x="303" y="7"/>
                    <a:pt x="305" y="8"/>
                    <a:pt x="307" y="8"/>
                  </a:cubicBezTo>
                  <a:cubicBezTo>
                    <a:pt x="320" y="8"/>
                    <a:pt x="320" y="8"/>
                    <a:pt x="320" y="8"/>
                  </a:cubicBezTo>
                  <a:cubicBezTo>
                    <a:pt x="320" y="57"/>
                    <a:pt x="320" y="57"/>
                    <a:pt x="320" y="57"/>
                  </a:cubicBezTo>
                  <a:cubicBezTo>
                    <a:pt x="307" y="57"/>
                    <a:pt x="307" y="57"/>
                    <a:pt x="307" y="57"/>
                  </a:cubicBezTo>
                  <a:cubicBezTo>
                    <a:pt x="305" y="57"/>
                    <a:pt x="303" y="58"/>
                    <a:pt x="303" y="60"/>
                  </a:cubicBezTo>
                  <a:cubicBezTo>
                    <a:pt x="303" y="64"/>
                    <a:pt x="305" y="64"/>
                    <a:pt x="307" y="64"/>
                  </a:cubicBezTo>
                  <a:cubicBezTo>
                    <a:pt x="340" y="64"/>
                    <a:pt x="340" y="64"/>
                    <a:pt x="340" y="64"/>
                  </a:cubicBezTo>
                  <a:cubicBezTo>
                    <a:pt x="343" y="64"/>
                    <a:pt x="344" y="64"/>
                    <a:pt x="344" y="60"/>
                  </a:cubicBezTo>
                  <a:cubicBezTo>
                    <a:pt x="344" y="39"/>
                    <a:pt x="344" y="39"/>
                    <a:pt x="344" y="39"/>
                  </a:cubicBezTo>
                  <a:cubicBezTo>
                    <a:pt x="344" y="37"/>
                    <a:pt x="344" y="35"/>
                    <a:pt x="340" y="35"/>
                  </a:cubicBezTo>
                  <a:cubicBezTo>
                    <a:pt x="337" y="35"/>
                    <a:pt x="337" y="37"/>
                    <a:pt x="337" y="39"/>
                  </a:cubicBezTo>
                  <a:cubicBezTo>
                    <a:pt x="337" y="57"/>
                    <a:pt x="337" y="57"/>
                    <a:pt x="337" y="57"/>
                  </a:cubicBezTo>
                  <a:lnTo>
                    <a:pt x="328" y="57"/>
                  </a:lnTo>
                  <a:close/>
                  <a:moveTo>
                    <a:pt x="389" y="57"/>
                  </a:moveTo>
                  <a:cubicBezTo>
                    <a:pt x="389" y="0"/>
                    <a:pt x="389" y="0"/>
                    <a:pt x="389" y="0"/>
                  </a:cubicBezTo>
                  <a:cubicBezTo>
                    <a:pt x="368" y="0"/>
                    <a:pt x="368" y="0"/>
                    <a:pt x="368" y="0"/>
                  </a:cubicBezTo>
                  <a:cubicBezTo>
                    <a:pt x="366" y="0"/>
                    <a:pt x="364" y="0"/>
                    <a:pt x="364" y="4"/>
                  </a:cubicBezTo>
                  <a:cubicBezTo>
                    <a:pt x="364" y="7"/>
                    <a:pt x="366" y="8"/>
                    <a:pt x="368" y="8"/>
                  </a:cubicBezTo>
                  <a:cubicBezTo>
                    <a:pt x="380" y="8"/>
                    <a:pt x="380" y="8"/>
                    <a:pt x="380" y="8"/>
                  </a:cubicBezTo>
                  <a:cubicBezTo>
                    <a:pt x="380" y="57"/>
                    <a:pt x="380" y="57"/>
                    <a:pt x="380" y="57"/>
                  </a:cubicBezTo>
                  <a:cubicBezTo>
                    <a:pt x="368" y="57"/>
                    <a:pt x="368" y="57"/>
                    <a:pt x="368" y="57"/>
                  </a:cubicBezTo>
                  <a:cubicBezTo>
                    <a:pt x="366" y="57"/>
                    <a:pt x="364" y="58"/>
                    <a:pt x="364" y="60"/>
                  </a:cubicBezTo>
                  <a:cubicBezTo>
                    <a:pt x="364" y="64"/>
                    <a:pt x="366" y="64"/>
                    <a:pt x="368" y="64"/>
                  </a:cubicBezTo>
                  <a:cubicBezTo>
                    <a:pt x="401" y="64"/>
                    <a:pt x="401" y="64"/>
                    <a:pt x="401" y="64"/>
                  </a:cubicBezTo>
                  <a:cubicBezTo>
                    <a:pt x="403" y="64"/>
                    <a:pt x="405" y="64"/>
                    <a:pt x="405" y="60"/>
                  </a:cubicBezTo>
                  <a:cubicBezTo>
                    <a:pt x="405" y="39"/>
                    <a:pt x="405" y="39"/>
                    <a:pt x="405" y="39"/>
                  </a:cubicBezTo>
                  <a:cubicBezTo>
                    <a:pt x="405" y="37"/>
                    <a:pt x="404" y="35"/>
                    <a:pt x="401" y="35"/>
                  </a:cubicBezTo>
                  <a:cubicBezTo>
                    <a:pt x="398" y="35"/>
                    <a:pt x="396" y="37"/>
                    <a:pt x="396" y="39"/>
                  </a:cubicBezTo>
                  <a:cubicBezTo>
                    <a:pt x="396" y="57"/>
                    <a:pt x="396" y="57"/>
                    <a:pt x="396" y="57"/>
                  </a:cubicBezTo>
                  <a:lnTo>
                    <a:pt x="389" y="57"/>
                  </a:lnTo>
                  <a:close/>
                  <a:moveTo>
                    <a:pt x="433" y="0"/>
                  </a:moveTo>
                  <a:cubicBezTo>
                    <a:pt x="428" y="0"/>
                    <a:pt x="424" y="3"/>
                    <a:pt x="424" y="8"/>
                  </a:cubicBezTo>
                  <a:cubicBezTo>
                    <a:pt x="424" y="57"/>
                    <a:pt x="424" y="57"/>
                    <a:pt x="424" y="57"/>
                  </a:cubicBezTo>
                  <a:cubicBezTo>
                    <a:pt x="424" y="61"/>
                    <a:pt x="428" y="64"/>
                    <a:pt x="433" y="64"/>
                  </a:cubicBezTo>
                  <a:cubicBezTo>
                    <a:pt x="457" y="64"/>
                    <a:pt x="457" y="64"/>
                    <a:pt x="457" y="64"/>
                  </a:cubicBezTo>
                  <a:cubicBezTo>
                    <a:pt x="462" y="64"/>
                    <a:pt x="466" y="61"/>
                    <a:pt x="466" y="57"/>
                  </a:cubicBezTo>
                  <a:cubicBezTo>
                    <a:pt x="466" y="8"/>
                    <a:pt x="466" y="8"/>
                    <a:pt x="466" y="8"/>
                  </a:cubicBezTo>
                  <a:cubicBezTo>
                    <a:pt x="466" y="3"/>
                    <a:pt x="462" y="0"/>
                    <a:pt x="457" y="0"/>
                  </a:cubicBezTo>
                  <a:lnTo>
                    <a:pt x="433" y="0"/>
                  </a:lnTo>
                  <a:close/>
                  <a:moveTo>
                    <a:pt x="433" y="8"/>
                  </a:moveTo>
                  <a:cubicBezTo>
                    <a:pt x="457" y="8"/>
                    <a:pt x="457" y="8"/>
                    <a:pt x="457" y="8"/>
                  </a:cubicBezTo>
                  <a:cubicBezTo>
                    <a:pt x="457" y="57"/>
                    <a:pt x="457" y="57"/>
                    <a:pt x="457" y="57"/>
                  </a:cubicBezTo>
                  <a:cubicBezTo>
                    <a:pt x="433" y="57"/>
                    <a:pt x="433" y="57"/>
                    <a:pt x="433" y="57"/>
                  </a:cubicBezTo>
                  <a:lnTo>
                    <a:pt x="433" y="8"/>
                  </a:lnTo>
                  <a:close/>
                  <a:moveTo>
                    <a:pt x="510" y="57"/>
                  </a:moveTo>
                  <a:cubicBezTo>
                    <a:pt x="510" y="0"/>
                    <a:pt x="510" y="0"/>
                    <a:pt x="510" y="0"/>
                  </a:cubicBezTo>
                  <a:cubicBezTo>
                    <a:pt x="489" y="0"/>
                    <a:pt x="489" y="0"/>
                    <a:pt x="489" y="0"/>
                  </a:cubicBezTo>
                  <a:cubicBezTo>
                    <a:pt x="487" y="0"/>
                    <a:pt x="485" y="0"/>
                    <a:pt x="485" y="4"/>
                  </a:cubicBezTo>
                  <a:cubicBezTo>
                    <a:pt x="485" y="7"/>
                    <a:pt x="487" y="8"/>
                    <a:pt x="489" y="8"/>
                  </a:cubicBezTo>
                  <a:cubicBezTo>
                    <a:pt x="502" y="8"/>
                    <a:pt x="502" y="8"/>
                    <a:pt x="502" y="8"/>
                  </a:cubicBezTo>
                  <a:cubicBezTo>
                    <a:pt x="502" y="57"/>
                    <a:pt x="502" y="57"/>
                    <a:pt x="502" y="57"/>
                  </a:cubicBezTo>
                  <a:cubicBezTo>
                    <a:pt x="489" y="57"/>
                    <a:pt x="489" y="57"/>
                    <a:pt x="489" y="57"/>
                  </a:cubicBezTo>
                  <a:cubicBezTo>
                    <a:pt x="487" y="57"/>
                    <a:pt x="485" y="58"/>
                    <a:pt x="485" y="60"/>
                  </a:cubicBezTo>
                  <a:cubicBezTo>
                    <a:pt x="485" y="64"/>
                    <a:pt x="487" y="64"/>
                    <a:pt x="489" y="64"/>
                  </a:cubicBezTo>
                  <a:cubicBezTo>
                    <a:pt x="522" y="64"/>
                    <a:pt x="522" y="64"/>
                    <a:pt x="522" y="64"/>
                  </a:cubicBezTo>
                  <a:cubicBezTo>
                    <a:pt x="524" y="64"/>
                    <a:pt x="527" y="64"/>
                    <a:pt x="527" y="60"/>
                  </a:cubicBezTo>
                  <a:cubicBezTo>
                    <a:pt x="527" y="39"/>
                    <a:pt x="527" y="39"/>
                    <a:pt x="527" y="39"/>
                  </a:cubicBezTo>
                  <a:cubicBezTo>
                    <a:pt x="527" y="37"/>
                    <a:pt x="525" y="35"/>
                    <a:pt x="522" y="35"/>
                  </a:cubicBezTo>
                  <a:cubicBezTo>
                    <a:pt x="519" y="35"/>
                    <a:pt x="518" y="37"/>
                    <a:pt x="518" y="39"/>
                  </a:cubicBezTo>
                  <a:cubicBezTo>
                    <a:pt x="518" y="57"/>
                    <a:pt x="518" y="57"/>
                    <a:pt x="518" y="57"/>
                  </a:cubicBezTo>
                  <a:lnTo>
                    <a:pt x="510"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4" name="Freeform 78"/>
            <p:cNvSpPr>
              <a:spLocks noEditPoints="1"/>
            </p:cNvSpPr>
            <p:nvPr/>
          </p:nvSpPr>
          <p:spPr bwMode="gray">
            <a:xfrm>
              <a:off x="11009645" y="5228485"/>
              <a:ext cx="826485" cy="99610"/>
            </a:xfrm>
            <a:custGeom>
              <a:avLst/>
              <a:gdLst>
                <a:gd name="T0" fmla="*/ 4 w 527"/>
                <a:gd name="T1" fmla="*/ 0 h 65"/>
                <a:gd name="T2" fmla="*/ 17 w 527"/>
                <a:gd name="T3" fmla="*/ 8 h 65"/>
                <a:gd name="T4" fmla="*/ 0 w 527"/>
                <a:gd name="T5" fmla="*/ 61 h 65"/>
                <a:gd name="T6" fmla="*/ 41 w 527"/>
                <a:gd name="T7" fmla="*/ 61 h 65"/>
                <a:gd name="T8" fmla="*/ 34 w 527"/>
                <a:gd name="T9" fmla="*/ 40 h 65"/>
                <a:gd name="T10" fmla="*/ 86 w 527"/>
                <a:gd name="T11" fmla="*/ 57 h 65"/>
                <a:gd name="T12" fmla="*/ 60 w 527"/>
                <a:gd name="T13" fmla="*/ 4 h 65"/>
                <a:gd name="T14" fmla="*/ 77 w 527"/>
                <a:gd name="T15" fmla="*/ 57 h 65"/>
                <a:gd name="T16" fmla="*/ 65 w 527"/>
                <a:gd name="T17" fmla="*/ 65 h 65"/>
                <a:gd name="T18" fmla="*/ 102 w 527"/>
                <a:gd name="T19" fmla="*/ 40 h 65"/>
                <a:gd name="T20" fmla="*/ 93 w 527"/>
                <a:gd name="T21" fmla="*/ 57 h 65"/>
                <a:gd name="T22" fmla="*/ 146 w 527"/>
                <a:gd name="T23" fmla="*/ 0 h 65"/>
                <a:gd name="T24" fmla="*/ 126 w 527"/>
                <a:gd name="T25" fmla="*/ 8 h 65"/>
                <a:gd name="T26" fmla="*/ 126 w 527"/>
                <a:gd name="T27" fmla="*/ 57 h 65"/>
                <a:gd name="T28" fmla="*/ 159 w 527"/>
                <a:gd name="T29" fmla="*/ 65 h 65"/>
                <a:gd name="T30" fmla="*/ 159 w 527"/>
                <a:gd name="T31" fmla="*/ 36 h 65"/>
                <a:gd name="T32" fmla="*/ 146 w 527"/>
                <a:gd name="T33" fmla="*/ 57 h 65"/>
                <a:gd name="T34" fmla="*/ 182 w 527"/>
                <a:gd name="T35" fmla="*/ 57 h 65"/>
                <a:gd name="T36" fmla="*/ 224 w 527"/>
                <a:gd name="T37" fmla="*/ 57 h 65"/>
                <a:gd name="T38" fmla="*/ 191 w 527"/>
                <a:gd name="T39" fmla="*/ 0 h 65"/>
                <a:gd name="T40" fmla="*/ 215 w 527"/>
                <a:gd name="T41" fmla="*/ 57 h 65"/>
                <a:gd name="T42" fmla="*/ 267 w 527"/>
                <a:gd name="T43" fmla="*/ 57 h 65"/>
                <a:gd name="T44" fmla="*/ 243 w 527"/>
                <a:gd name="T45" fmla="*/ 4 h 65"/>
                <a:gd name="T46" fmla="*/ 259 w 527"/>
                <a:gd name="T47" fmla="*/ 57 h 65"/>
                <a:gd name="T48" fmla="*/ 246 w 527"/>
                <a:gd name="T49" fmla="*/ 65 h 65"/>
                <a:gd name="T50" fmla="*/ 284 w 527"/>
                <a:gd name="T51" fmla="*/ 40 h 65"/>
                <a:gd name="T52" fmla="*/ 276 w 527"/>
                <a:gd name="T53" fmla="*/ 57 h 65"/>
                <a:gd name="T54" fmla="*/ 303 w 527"/>
                <a:gd name="T55" fmla="*/ 8 h 65"/>
                <a:gd name="T56" fmla="*/ 337 w 527"/>
                <a:gd name="T57" fmla="*/ 65 h 65"/>
                <a:gd name="T58" fmla="*/ 337 w 527"/>
                <a:gd name="T59" fmla="*/ 0 h 65"/>
                <a:gd name="T60" fmla="*/ 337 w 527"/>
                <a:gd name="T61" fmla="*/ 8 h 65"/>
                <a:gd name="T62" fmla="*/ 311 w 527"/>
                <a:gd name="T63" fmla="*/ 8 h 65"/>
                <a:gd name="T64" fmla="*/ 364 w 527"/>
                <a:gd name="T65" fmla="*/ 57 h 65"/>
                <a:gd name="T66" fmla="*/ 405 w 527"/>
                <a:gd name="T67" fmla="*/ 57 h 65"/>
                <a:gd name="T68" fmla="*/ 372 w 527"/>
                <a:gd name="T69" fmla="*/ 0 h 65"/>
                <a:gd name="T70" fmla="*/ 396 w 527"/>
                <a:gd name="T71" fmla="*/ 57 h 65"/>
                <a:gd name="T72" fmla="*/ 449 w 527"/>
                <a:gd name="T73" fmla="*/ 57 h 65"/>
                <a:gd name="T74" fmla="*/ 424 w 527"/>
                <a:gd name="T75" fmla="*/ 4 h 65"/>
                <a:gd name="T76" fmla="*/ 441 w 527"/>
                <a:gd name="T77" fmla="*/ 57 h 65"/>
                <a:gd name="T78" fmla="*/ 429 w 527"/>
                <a:gd name="T79" fmla="*/ 65 h 65"/>
                <a:gd name="T80" fmla="*/ 466 w 527"/>
                <a:gd name="T81" fmla="*/ 40 h 65"/>
                <a:gd name="T82" fmla="*/ 457 w 527"/>
                <a:gd name="T83" fmla="*/ 57 h 65"/>
                <a:gd name="T84" fmla="*/ 485 w 527"/>
                <a:gd name="T85" fmla="*/ 8 h 65"/>
                <a:gd name="T86" fmla="*/ 518 w 527"/>
                <a:gd name="T87" fmla="*/ 65 h 65"/>
                <a:gd name="T88" fmla="*/ 518 w 527"/>
                <a:gd name="T89" fmla="*/ 0 h 65"/>
                <a:gd name="T90" fmla="*/ 518 w 527"/>
                <a:gd name="T91" fmla="*/ 8 h 65"/>
                <a:gd name="T92" fmla="*/ 494 w 527"/>
                <a:gd name="T93" fmla="*/ 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7" h="65">
                  <a:moveTo>
                    <a:pt x="25" y="57"/>
                  </a:moveTo>
                  <a:cubicBezTo>
                    <a:pt x="25" y="0"/>
                    <a:pt x="25" y="0"/>
                    <a:pt x="25" y="0"/>
                  </a:cubicBezTo>
                  <a:cubicBezTo>
                    <a:pt x="4" y="0"/>
                    <a:pt x="4" y="0"/>
                    <a:pt x="4" y="0"/>
                  </a:cubicBezTo>
                  <a:cubicBezTo>
                    <a:pt x="2" y="0"/>
                    <a:pt x="0" y="1"/>
                    <a:pt x="0" y="4"/>
                  </a:cubicBezTo>
                  <a:cubicBezTo>
                    <a:pt x="0" y="7"/>
                    <a:pt x="2" y="8"/>
                    <a:pt x="4" y="8"/>
                  </a:cubicBezTo>
                  <a:cubicBezTo>
                    <a:pt x="17" y="8"/>
                    <a:pt x="17" y="8"/>
                    <a:pt x="17" y="8"/>
                  </a:cubicBezTo>
                  <a:cubicBezTo>
                    <a:pt x="17" y="57"/>
                    <a:pt x="17" y="57"/>
                    <a:pt x="17" y="57"/>
                  </a:cubicBezTo>
                  <a:cubicBezTo>
                    <a:pt x="4" y="57"/>
                    <a:pt x="4" y="57"/>
                    <a:pt x="4" y="57"/>
                  </a:cubicBezTo>
                  <a:cubicBezTo>
                    <a:pt x="2" y="57"/>
                    <a:pt x="0" y="58"/>
                    <a:pt x="0" y="61"/>
                  </a:cubicBezTo>
                  <a:cubicBezTo>
                    <a:pt x="0" y="64"/>
                    <a:pt x="2" y="65"/>
                    <a:pt x="4" y="65"/>
                  </a:cubicBezTo>
                  <a:cubicBezTo>
                    <a:pt x="38" y="65"/>
                    <a:pt x="38" y="65"/>
                    <a:pt x="38" y="65"/>
                  </a:cubicBezTo>
                  <a:cubicBezTo>
                    <a:pt x="40" y="65"/>
                    <a:pt x="41" y="64"/>
                    <a:pt x="41" y="61"/>
                  </a:cubicBezTo>
                  <a:cubicBezTo>
                    <a:pt x="41" y="40"/>
                    <a:pt x="41" y="40"/>
                    <a:pt x="41" y="40"/>
                  </a:cubicBezTo>
                  <a:cubicBezTo>
                    <a:pt x="41" y="38"/>
                    <a:pt x="41" y="36"/>
                    <a:pt x="38" y="36"/>
                  </a:cubicBezTo>
                  <a:cubicBezTo>
                    <a:pt x="34" y="36"/>
                    <a:pt x="34" y="38"/>
                    <a:pt x="34" y="40"/>
                  </a:cubicBezTo>
                  <a:cubicBezTo>
                    <a:pt x="34" y="57"/>
                    <a:pt x="34" y="57"/>
                    <a:pt x="34" y="57"/>
                  </a:cubicBezTo>
                  <a:lnTo>
                    <a:pt x="25" y="57"/>
                  </a:lnTo>
                  <a:close/>
                  <a:moveTo>
                    <a:pt x="86" y="57"/>
                  </a:moveTo>
                  <a:cubicBezTo>
                    <a:pt x="86" y="0"/>
                    <a:pt x="86" y="0"/>
                    <a:pt x="86" y="0"/>
                  </a:cubicBezTo>
                  <a:cubicBezTo>
                    <a:pt x="65" y="0"/>
                    <a:pt x="65" y="0"/>
                    <a:pt x="65" y="0"/>
                  </a:cubicBezTo>
                  <a:cubicBezTo>
                    <a:pt x="63" y="0"/>
                    <a:pt x="60" y="1"/>
                    <a:pt x="60" y="4"/>
                  </a:cubicBezTo>
                  <a:cubicBezTo>
                    <a:pt x="60" y="7"/>
                    <a:pt x="63" y="8"/>
                    <a:pt x="65" y="8"/>
                  </a:cubicBezTo>
                  <a:cubicBezTo>
                    <a:pt x="77" y="8"/>
                    <a:pt x="77" y="8"/>
                    <a:pt x="77" y="8"/>
                  </a:cubicBezTo>
                  <a:cubicBezTo>
                    <a:pt x="77" y="57"/>
                    <a:pt x="77" y="57"/>
                    <a:pt x="77" y="57"/>
                  </a:cubicBezTo>
                  <a:cubicBezTo>
                    <a:pt x="65" y="57"/>
                    <a:pt x="65" y="57"/>
                    <a:pt x="65" y="57"/>
                  </a:cubicBezTo>
                  <a:cubicBezTo>
                    <a:pt x="63" y="57"/>
                    <a:pt x="60" y="58"/>
                    <a:pt x="60" y="61"/>
                  </a:cubicBezTo>
                  <a:cubicBezTo>
                    <a:pt x="60" y="64"/>
                    <a:pt x="63" y="65"/>
                    <a:pt x="65" y="65"/>
                  </a:cubicBezTo>
                  <a:cubicBezTo>
                    <a:pt x="98" y="65"/>
                    <a:pt x="98" y="65"/>
                    <a:pt x="98" y="65"/>
                  </a:cubicBezTo>
                  <a:cubicBezTo>
                    <a:pt x="100" y="65"/>
                    <a:pt x="102" y="64"/>
                    <a:pt x="102" y="61"/>
                  </a:cubicBezTo>
                  <a:cubicBezTo>
                    <a:pt x="102" y="40"/>
                    <a:pt x="102" y="40"/>
                    <a:pt x="102" y="40"/>
                  </a:cubicBezTo>
                  <a:cubicBezTo>
                    <a:pt x="102" y="38"/>
                    <a:pt x="101" y="36"/>
                    <a:pt x="98" y="36"/>
                  </a:cubicBezTo>
                  <a:cubicBezTo>
                    <a:pt x="95" y="36"/>
                    <a:pt x="93" y="38"/>
                    <a:pt x="93" y="40"/>
                  </a:cubicBezTo>
                  <a:cubicBezTo>
                    <a:pt x="93" y="57"/>
                    <a:pt x="93" y="57"/>
                    <a:pt x="93" y="57"/>
                  </a:cubicBezTo>
                  <a:lnTo>
                    <a:pt x="86" y="57"/>
                  </a:lnTo>
                  <a:close/>
                  <a:moveTo>
                    <a:pt x="146" y="57"/>
                  </a:moveTo>
                  <a:cubicBezTo>
                    <a:pt x="146" y="0"/>
                    <a:pt x="146" y="0"/>
                    <a:pt x="146" y="0"/>
                  </a:cubicBezTo>
                  <a:cubicBezTo>
                    <a:pt x="126" y="0"/>
                    <a:pt x="126" y="0"/>
                    <a:pt x="126" y="0"/>
                  </a:cubicBezTo>
                  <a:cubicBezTo>
                    <a:pt x="123" y="0"/>
                    <a:pt x="121" y="1"/>
                    <a:pt x="121" y="4"/>
                  </a:cubicBezTo>
                  <a:cubicBezTo>
                    <a:pt x="121" y="7"/>
                    <a:pt x="123" y="8"/>
                    <a:pt x="126" y="8"/>
                  </a:cubicBezTo>
                  <a:cubicBezTo>
                    <a:pt x="138" y="8"/>
                    <a:pt x="138" y="8"/>
                    <a:pt x="138" y="8"/>
                  </a:cubicBezTo>
                  <a:cubicBezTo>
                    <a:pt x="138" y="57"/>
                    <a:pt x="138" y="57"/>
                    <a:pt x="138" y="57"/>
                  </a:cubicBezTo>
                  <a:cubicBezTo>
                    <a:pt x="126" y="57"/>
                    <a:pt x="126" y="57"/>
                    <a:pt x="126" y="57"/>
                  </a:cubicBezTo>
                  <a:cubicBezTo>
                    <a:pt x="123" y="57"/>
                    <a:pt x="121" y="58"/>
                    <a:pt x="121" y="61"/>
                  </a:cubicBezTo>
                  <a:cubicBezTo>
                    <a:pt x="121" y="64"/>
                    <a:pt x="123" y="65"/>
                    <a:pt x="126" y="65"/>
                  </a:cubicBezTo>
                  <a:cubicBezTo>
                    <a:pt x="159" y="65"/>
                    <a:pt x="159" y="65"/>
                    <a:pt x="159" y="65"/>
                  </a:cubicBezTo>
                  <a:cubicBezTo>
                    <a:pt x="161" y="65"/>
                    <a:pt x="163" y="64"/>
                    <a:pt x="163" y="61"/>
                  </a:cubicBezTo>
                  <a:cubicBezTo>
                    <a:pt x="163" y="40"/>
                    <a:pt x="163" y="40"/>
                    <a:pt x="163" y="40"/>
                  </a:cubicBezTo>
                  <a:cubicBezTo>
                    <a:pt x="163" y="38"/>
                    <a:pt x="162" y="36"/>
                    <a:pt x="159" y="36"/>
                  </a:cubicBezTo>
                  <a:cubicBezTo>
                    <a:pt x="156" y="36"/>
                    <a:pt x="154" y="38"/>
                    <a:pt x="154" y="40"/>
                  </a:cubicBezTo>
                  <a:cubicBezTo>
                    <a:pt x="154" y="57"/>
                    <a:pt x="154" y="57"/>
                    <a:pt x="154" y="57"/>
                  </a:cubicBezTo>
                  <a:lnTo>
                    <a:pt x="146" y="57"/>
                  </a:lnTo>
                  <a:close/>
                  <a:moveTo>
                    <a:pt x="191" y="0"/>
                  </a:moveTo>
                  <a:cubicBezTo>
                    <a:pt x="185" y="0"/>
                    <a:pt x="182" y="4"/>
                    <a:pt x="182" y="8"/>
                  </a:cubicBezTo>
                  <a:cubicBezTo>
                    <a:pt x="182" y="57"/>
                    <a:pt x="182" y="57"/>
                    <a:pt x="182" y="57"/>
                  </a:cubicBezTo>
                  <a:cubicBezTo>
                    <a:pt x="182" y="62"/>
                    <a:pt x="185" y="65"/>
                    <a:pt x="191" y="65"/>
                  </a:cubicBezTo>
                  <a:cubicBezTo>
                    <a:pt x="215" y="65"/>
                    <a:pt x="215" y="65"/>
                    <a:pt x="215" y="65"/>
                  </a:cubicBezTo>
                  <a:cubicBezTo>
                    <a:pt x="220" y="65"/>
                    <a:pt x="224" y="62"/>
                    <a:pt x="224" y="57"/>
                  </a:cubicBezTo>
                  <a:cubicBezTo>
                    <a:pt x="224" y="8"/>
                    <a:pt x="224" y="8"/>
                    <a:pt x="224" y="8"/>
                  </a:cubicBezTo>
                  <a:cubicBezTo>
                    <a:pt x="224" y="4"/>
                    <a:pt x="219" y="0"/>
                    <a:pt x="215" y="0"/>
                  </a:cubicBezTo>
                  <a:lnTo>
                    <a:pt x="191" y="0"/>
                  </a:lnTo>
                  <a:close/>
                  <a:moveTo>
                    <a:pt x="191" y="8"/>
                  </a:moveTo>
                  <a:cubicBezTo>
                    <a:pt x="215" y="8"/>
                    <a:pt x="215" y="8"/>
                    <a:pt x="215" y="8"/>
                  </a:cubicBezTo>
                  <a:cubicBezTo>
                    <a:pt x="215" y="57"/>
                    <a:pt x="215" y="57"/>
                    <a:pt x="215" y="57"/>
                  </a:cubicBezTo>
                  <a:cubicBezTo>
                    <a:pt x="191" y="57"/>
                    <a:pt x="191" y="57"/>
                    <a:pt x="191" y="57"/>
                  </a:cubicBezTo>
                  <a:lnTo>
                    <a:pt x="191" y="8"/>
                  </a:lnTo>
                  <a:close/>
                  <a:moveTo>
                    <a:pt x="267" y="57"/>
                  </a:moveTo>
                  <a:cubicBezTo>
                    <a:pt x="267" y="0"/>
                    <a:pt x="267" y="0"/>
                    <a:pt x="267" y="0"/>
                  </a:cubicBezTo>
                  <a:cubicBezTo>
                    <a:pt x="246" y="0"/>
                    <a:pt x="246" y="0"/>
                    <a:pt x="246" y="0"/>
                  </a:cubicBezTo>
                  <a:cubicBezTo>
                    <a:pt x="245" y="0"/>
                    <a:pt x="243" y="1"/>
                    <a:pt x="243" y="4"/>
                  </a:cubicBezTo>
                  <a:cubicBezTo>
                    <a:pt x="243" y="7"/>
                    <a:pt x="245" y="8"/>
                    <a:pt x="246" y="8"/>
                  </a:cubicBezTo>
                  <a:cubicBezTo>
                    <a:pt x="259" y="8"/>
                    <a:pt x="259" y="8"/>
                    <a:pt x="259" y="8"/>
                  </a:cubicBezTo>
                  <a:cubicBezTo>
                    <a:pt x="259" y="57"/>
                    <a:pt x="259" y="57"/>
                    <a:pt x="259" y="57"/>
                  </a:cubicBezTo>
                  <a:cubicBezTo>
                    <a:pt x="246" y="57"/>
                    <a:pt x="246" y="57"/>
                    <a:pt x="246" y="57"/>
                  </a:cubicBezTo>
                  <a:cubicBezTo>
                    <a:pt x="245" y="57"/>
                    <a:pt x="243" y="58"/>
                    <a:pt x="243" y="61"/>
                  </a:cubicBezTo>
                  <a:cubicBezTo>
                    <a:pt x="243" y="64"/>
                    <a:pt x="245" y="65"/>
                    <a:pt x="246" y="65"/>
                  </a:cubicBezTo>
                  <a:cubicBezTo>
                    <a:pt x="280" y="65"/>
                    <a:pt x="280" y="65"/>
                    <a:pt x="280" y="65"/>
                  </a:cubicBezTo>
                  <a:cubicBezTo>
                    <a:pt x="282" y="65"/>
                    <a:pt x="284" y="64"/>
                    <a:pt x="284" y="61"/>
                  </a:cubicBezTo>
                  <a:cubicBezTo>
                    <a:pt x="284" y="40"/>
                    <a:pt x="284" y="40"/>
                    <a:pt x="284" y="40"/>
                  </a:cubicBezTo>
                  <a:cubicBezTo>
                    <a:pt x="284" y="38"/>
                    <a:pt x="283" y="36"/>
                    <a:pt x="280" y="36"/>
                  </a:cubicBezTo>
                  <a:cubicBezTo>
                    <a:pt x="277" y="36"/>
                    <a:pt x="276" y="38"/>
                    <a:pt x="276" y="40"/>
                  </a:cubicBezTo>
                  <a:cubicBezTo>
                    <a:pt x="276" y="57"/>
                    <a:pt x="276" y="57"/>
                    <a:pt x="276" y="57"/>
                  </a:cubicBezTo>
                  <a:lnTo>
                    <a:pt x="267" y="57"/>
                  </a:lnTo>
                  <a:close/>
                  <a:moveTo>
                    <a:pt x="311" y="0"/>
                  </a:moveTo>
                  <a:cubicBezTo>
                    <a:pt x="307" y="0"/>
                    <a:pt x="303" y="4"/>
                    <a:pt x="303" y="8"/>
                  </a:cubicBezTo>
                  <a:cubicBezTo>
                    <a:pt x="303" y="57"/>
                    <a:pt x="303" y="57"/>
                    <a:pt x="303" y="57"/>
                  </a:cubicBezTo>
                  <a:cubicBezTo>
                    <a:pt x="303" y="62"/>
                    <a:pt x="307" y="65"/>
                    <a:pt x="311" y="65"/>
                  </a:cubicBezTo>
                  <a:cubicBezTo>
                    <a:pt x="337" y="65"/>
                    <a:pt x="337" y="65"/>
                    <a:pt x="337" y="65"/>
                  </a:cubicBezTo>
                  <a:cubicBezTo>
                    <a:pt x="341" y="65"/>
                    <a:pt x="344" y="62"/>
                    <a:pt x="344" y="57"/>
                  </a:cubicBezTo>
                  <a:cubicBezTo>
                    <a:pt x="344" y="8"/>
                    <a:pt x="344" y="8"/>
                    <a:pt x="344" y="8"/>
                  </a:cubicBezTo>
                  <a:cubicBezTo>
                    <a:pt x="344" y="4"/>
                    <a:pt x="341" y="0"/>
                    <a:pt x="337" y="0"/>
                  </a:cubicBezTo>
                  <a:lnTo>
                    <a:pt x="311" y="0"/>
                  </a:lnTo>
                  <a:close/>
                  <a:moveTo>
                    <a:pt x="311" y="8"/>
                  </a:moveTo>
                  <a:cubicBezTo>
                    <a:pt x="337" y="8"/>
                    <a:pt x="337" y="8"/>
                    <a:pt x="337" y="8"/>
                  </a:cubicBezTo>
                  <a:cubicBezTo>
                    <a:pt x="337" y="57"/>
                    <a:pt x="337" y="57"/>
                    <a:pt x="337" y="57"/>
                  </a:cubicBezTo>
                  <a:cubicBezTo>
                    <a:pt x="311" y="57"/>
                    <a:pt x="311" y="57"/>
                    <a:pt x="311" y="57"/>
                  </a:cubicBezTo>
                  <a:lnTo>
                    <a:pt x="311" y="8"/>
                  </a:lnTo>
                  <a:close/>
                  <a:moveTo>
                    <a:pt x="372" y="0"/>
                  </a:moveTo>
                  <a:cubicBezTo>
                    <a:pt x="368" y="0"/>
                    <a:pt x="364" y="4"/>
                    <a:pt x="364" y="8"/>
                  </a:cubicBezTo>
                  <a:cubicBezTo>
                    <a:pt x="364" y="57"/>
                    <a:pt x="364" y="57"/>
                    <a:pt x="364" y="57"/>
                  </a:cubicBezTo>
                  <a:cubicBezTo>
                    <a:pt x="364" y="62"/>
                    <a:pt x="367" y="65"/>
                    <a:pt x="372" y="65"/>
                  </a:cubicBezTo>
                  <a:cubicBezTo>
                    <a:pt x="396" y="65"/>
                    <a:pt x="396" y="65"/>
                    <a:pt x="396" y="65"/>
                  </a:cubicBezTo>
                  <a:cubicBezTo>
                    <a:pt x="402" y="65"/>
                    <a:pt x="405" y="62"/>
                    <a:pt x="405" y="57"/>
                  </a:cubicBezTo>
                  <a:cubicBezTo>
                    <a:pt x="405" y="8"/>
                    <a:pt x="405" y="8"/>
                    <a:pt x="405" y="8"/>
                  </a:cubicBezTo>
                  <a:cubicBezTo>
                    <a:pt x="405" y="4"/>
                    <a:pt x="402" y="0"/>
                    <a:pt x="396" y="0"/>
                  </a:cubicBezTo>
                  <a:lnTo>
                    <a:pt x="372" y="0"/>
                  </a:lnTo>
                  <a:close/>
                  <a:moveTo>
                    <a:pt x="372" y="8"/>
                  </a:moveTo>
                  <a:cubicBezTo>
                    <a:pt x="396" y="8"/>
                    <a:pt x="396" y="8"/>
                    <a:pt x="396" y="8"/>
                  </a:cubicBezTo>
                  <a:cubicBezTo>
                    <a:pt x="396" y="57"/>
                    <a:pt x="396" y="57"/>
                    <a:pt x="396" y="57"/>
                  </a:cubicBezTo>
                  <a:cubicBezTo>
                    <a:pt x="372" y="57"/>
                    <a:pt x="372" y="57"/>
                    <a:pt x="372" y="57"/>
                  </a:cubicBezTo>
                  <a:lnTo>
                    <a:pt x="372" y="8"/>
                  </a:lnTo>
                  <a:close/>
                  <a:moveTo>
                    <a:pt x="449" y="57"/>
                  </a:moveTo>
                  <a:cubicBezTo>
                    <a:pt x="449" y="0"/>
                    <a:pt x="449" y="0"/>
                    <a:pt x="449" y="0"/>
                  </a:cubicBezTo>
                  <a:cubicBezTo>
                    <a:pt x="429" y="0"/>
                    <a:pt x="429" y="0"/>
                    <a:pt x="429" y="0"/>
                  </a:cubicBezTo>
                  <a:cubicBezTo>
                    <a:pt x="426" y="0"/>
                    <a:pt x="424" y="1"/>
                    <a:pt x="424" y="4"/>
                  </a:cubicBezTo>
                  <a:cubicBezTo>
                    <a:pt x="424" y="7"/>
                    <a:pt x="426" y="8"/>
                    <a:pt x="429" y="8"/>
                  </a:cubicBezTo>
                  <a:cubicBezTo>
                    <a:pt x="441" y="8"/>
                    <a:pt x="441" y="8"/>
                    <a:pt x="441" y="8"/>
                  </a:cubicBezTo>
                  <a:cubicBezTo>
                    <a:pt x="441" y="57"/>
                    <a:pt x="441" y="57"/>
                    <a:pt x="441" y="57"/>
                  </a:cubicBezTo>
                  <a:cubicBezTo>
                    <a:pt x="429" y="57"/>
                    <a:pt x="429" y="57"/>
                    <a:pt x="429" y="57"/>
                  </a:cubicBezTo>
                  <a:cubicBezTo>
                    <a:pt x="426" y="57"/>
                    <a:pt x="424" y="58"/>
                    <a:pt x="424" y="61"/>
                  </a:cubicBezTo>
                  <a:cubicBezTo>
                    <a:pt x="424" y="64"/>
                    <a:pt x="426" y="65"/>
                    <a:pt x="429" y="65"/>
                  </a:cubicBezTo>
                  <a:cubicBezTo>
                    <a:pt x="462" y="65"/>
                    <a:pt x="462" y="65"/>
                    <a:pt x="462" y="65"/>
                  </a:cubicBezTo>
                  <a:cubicBezTo>
                    <a:pt x="464" y="65"/>
                    <a:pt x="466" y="64"/>
                    <a:pt x="466" y="61"/>
                  </a:cubicBezTo>
                  <a:cubicBezTo>
                    <a:pt x="466" y="40"/>
                    <a:pt x="466" y="40"/>
                    <a:pt x="466" y="40"/>
                  </a:cubicBezTo>
                  <a:cubicBezTo>
                    <a:pt x="466" y="38"/>
                    <a:pt x="465" y="36"/>
                    <a:pt x="462" y="36"/>
                  </a:cubicBezTo>
                  <a:cubicBezTo>
                    <a:pt x="458" y="36"/>
                    <a:pt x="457" y="38"/>
                    <a:pt x="457" y="40"/>
                  </a:cubicBezTo>
                  <a:cubicBezTo>
                    <a:pt x="457" y="57"/>
                    <a:pt x="457" y="57"/>
                    <a:pt x="457" y="57"/>
                  </a:cubicBezTo>
                  <a:lnTo>
                    <a:pt x="449" y="57"/>
                  </a:lnTo>
                  <a:close/>
                  <a:moveTo>
                    <a:pt x="494" y="0"/>
                  </a:moveTo>
                  <a:cubicBezTo>
                    <a:pt x="488" y="0"/>
                    <a:pt x="485" y="4"/>
                    <a:pt x="485" y="8"/>
                  </a:cubicBezTo>
                  <a:cubicBezTo>
                    <a:pt x="485" y="57"/>
                    <a:pt x="485" y="57"/>
                    <a:pt x="485" y="57"/>
                  </a:cubicBezTo>
                  <a:cubicBezTo>
                    <a:pt x="485" y="62"/>
                    <a:pt x="488" y="65"/>
                    <a:pt x="494" y="65"/>
                  </a:cubicBezTo>
                  <a:cubicBezTo>
                    <a:pt x="518" y="65"/>
                    <a:pt x="518" y="65"/>
                    <a:pt x="518" y="65"/>
                  </a:cubicBezTo>
                  <a:cubicBezTo>
                    <a:pt x="523" y="65"/>
                    <a:pt x="527" y="62"/>
                    <a:pt x="527" y="57"/>
                  </a:cubicBezTo>
                  <a:cubicBezTo>
                    <a:pt x="527" y="8"/>
                    <a:pt x="527" y="8"/>
                    <a:pt x="527" y="8"/>
                  </a:cubicBezTo>
                  <a:cubicBezTo>
                    <a:pt x="527" y="4"/>
                    <a:pt x="522" y="0"/>
                    <a:pt x="518" y="0"/>
                  </a:cubicBezTo>
                  <a:lnTo>
                    <a:pt x="494" y="0"/>
                  </a:lnTo>
                  <a:close/>
                  <a:moveTo>
                    <a:pt x="494" y="8"/>
                  </a:moveTo>
                  <a:cubicBezTo>
                    <a:pt x="518" y="8"/>
                    <a:pt x="518" y="8"/>
                    <a:pt x="518" y="8"/>
                  </a:cubicBezTo>
                  <a:cubicBezTo>
                    <a:pt x="518" y="57"/>
                    <a:pt x="518" y="57"/>
                    <a:pt x="518" y="57"/>
                  </a:cubicBezTo>
                  <a:cubicBezTo>
                    <a:pt x="494" y="57"/>
                    <a:pt x="494" y="57"/>
                    <a:pt x="494" y="57"/>
                  </a:cubicBezTo>
                  <a:lnTo>
                    <a:pt x="494"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5" name="Freeform 79"/>
            <p:cNvSpPr>
              <a:spLocks noEditPoints="1"/>
            </p:cNvSpPr>
            <p:nvPr/>
          </p:nvSpPr>
          <p:spPr bwMode="gray">
            <a:xfrm>
              <a:off x="11009645" y="5069650"/>
              <a:ext cx="826485" cy="102301"/>
            </a:xfrm>
            <a:custGeom>
              <a:avLst/>
              <a:gdLst>
                <a:gd name="T0" fmla="*/ 4 w 527"/>
                <a:gd name="T1" fmla="*/ 0 h 66"/>
                <a:gd name="T2" fmla="*/ 17 w 527"/>
                <a:gd name="T3" fmla="*/ 9 h 66"/>
                <a:gd name="T4" fmla="*/ 0 w 527"/>
                <a:gd name="T5" fmla="*/ 62 h 66"/>
                <a:gd name="T6" fmla="*/ 41 w 527"/>
                <a:gd name="T7" fmla="*/ 62 h 66"/>
                <a:gd name="T8" fmla="*/ 34 w 527"/>
                <a:gd name="T9" fmla="*/ 40 h 66"/>
                <a:gd name="T10" fmla="*/ 69 w 527"/>
                <a:gd name="T11" fmla="*/ 0 h 66"/>
                <a:gd name="T12" fmla="*/ 69 w 527"/>
                <a:gd name="T13" fmla="*/ 66 h 66"/>
                <a:gd name="T14" fmla="*/ 102 w 527"/>
                <a:gd name="T15" fmla="*/ 9 h 66"/>
                <a:gd name="T16" fmla="*/ 69 w 527"/>
                <a:gd name="T17" fmla="*/ 9 h 66"/>
                <a:gd name="T18" fmla="*/ 69 w 527"/>
                <a:gd name="T19" fmla="*/ 57 h 66"/>
                <a:gd name="T20" fmla="*/ 121 w 527"/>
                <a:gd name="T21" fmla="*/ 9 h 66"/>
                <a:gd name="T22" fmla="*/ 154 w 527"/>
                <a:gd name="T23" fmla="*/ 66 h 66"/>
                <a:gd name="T24" fmla="*/ 154 w 527"/>
                <a:gd name="T25" fmla="*/ 0 h 66"/>
                <a:gd name="T26" fmla="*/ 154 w 527"/>
                <a:gd name="T27" fmla="*/ 9 h 66"/>
                <a:gd name="T28" fmla="*/ 130 w 527"/>
                <a:gd name="T29" fmla="*/ 9 h 66"/>
                <a:gd name="T30" fmla="*/ 186 w 527"/>
                <a:gd name="T31" fmla="*/ 0 h 66"/>
                <a:gd name="T32" fmla="*/ 199 w 527"/>
                <a:gd name="T33" fmla="*/ 9 h 66"/>
                <a:gd name="T34" fmla="*/ 182 w 527"/>
                <a:gd name="T35" fmla="*/ 62 h 66"/>
                <a:gd name="T36" fmla="*/ 224 w 527"/>
                <a:gd name="T37" fmla="*/ 62 h 66"/>
                <a:gd name="T38" fmla="*/ 215 w 527"/>
                <a:gd name="T39" fmla="*/ 40 h 66"/>
                <a:gd name="T40" fmla="*/ 251 w 527"/>
                <a:gd name="T41" fmla="*/ 0 h 66"/>
                <a:gd name="T42" fmla="*/ 251 w 527"/>
                <a:gd name="T43" fmla="*/ 66 h 66"/>
                <a:gd name="T44" fmla="*/ 284 w 527"/>
                <a:gd name="T45" fmla="*/ 9 h 66"/>
                <a:gd name="T46" fmla="*/ 251 w 527"/>
                <a:gd name="T47" fmla="*/ 9 h 66"/>
                <a:gd name="T48" fmla="*/ 251 w 527"/>
                <a:gd name="T49" fmla="*/ 57 h 66"/>
                <a:gd name="T50" fmla="*/ 328 w 527"/>
                <a:gd name="T51" fmla="*/ 0 h 66"/>
                <a:gd name="T52" fmla="*/ 307 w 527"/>
                <a:gd name="T53" fmla="*/ 9 h 66"/>
                <a:gd name="T54" fmla="*/ 307 w 527"/>
                <a:gd name="T55" fmla="*/ 57 h 66"/>
                <a:gd name="T56" fmla="*/ 340 w 527"/>
                <a:gd name="T57" fmla="*/ 66 h 66"/>
                <a:gd name="T58" fmla="*/ 340 w 527"/>
                <a:gd name="T59" fmla="*/ 36 h 66"/>
                <a:gd name="T60" fmla="*/ 328 w 527"/>
                <a:gd name="T61" fmla="*/ 57 h 66"/>
                <a:gd name="T62" fmla="*/ 364 w 527"/>
                <a:gd name="T63" fmla="*/ 57 h 66"/>
                <a:gd name="T64" fmla="*/ 405 w 527"/>
                <a:gd name="T65" fmla="*/ 57 h 66"/>
                <a:gd name="T66" fmla="*/ 372 w 527"/>
                <a:gd name="T67" fmla="*/ 0 h 66"/>
                <a:gd name="T68" fmla="*/ 396 w 527"/>
                <a:gd name="T69" fmla="*/ 57 h 66"/>
                <a:gd name="T70" fmla="*/ 449 w 527"/>
                <a:gd name="T71" fmla="*/ 57 h 66"/>
                <a:gd name="T72" fmla="*/ 424 w 527"/>
                <a:gd name="T73" fmla="*/ 5 h 66"/>
                <a:gd name="T74" fmla="*/ 441 w 527"/>
                <a:gd name="T75" fmla="*/ 57 h 66"/>
                <a:gd name="T76" fmla="*/ 429 w 527"/>
                <a:gd name="T77" fmla="*/ 66 h 66"/>
                <a:gd name="T78" fmla="*/ 466 w 527"/>
                <a:gd name="T79" fmla="*/ 40 h 66"/>
                <a:gd name="T80" fmla="*/ 457 w 527"/>
                <a:gd name="T81" fmla="*/ 57 h 66"/>
                <a:gd name="T82" fmla="*/ 510 w 527"/>
                <a:gd name="T83" fmla="*/ 0 h 66"/>
                <a:gd name="T84" fmla="*/ 489 w 527"/>
                <a:gd name="T85" fmla="*/ 9 h 66"/>
                <a:gd name="T86" fmla="*/ 489 w 527"/>
                <a:gd name="T87" fmla="*/ 57 h 66"/>
                <a:gd name="T88" fmla="*/ 522 w 527"/>
                <a:gd name="T89" fmla="*/ 66 h 66"/>
                <a:gd name="T90" fmla="*/ 522 w 527"/>
                <a:gd name="T91" fmla="*/ 36 h 66"/>
                <a:gd name="T92" fmla="*/ 510 w 527"/>
                <a:gd name="T93"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7" h="66">
                  <a:moveTo>
                    <a:pt x="25" y="57"/>
                  </a:moveTo>
                  <a:cubicBezTo>
                    <a:pt x="25" y="0"/>
                    <a:pt x="25" y="0"/>
                    <a:pt x="25" y="0"/>
                  </a:cubicBezTo>
                  <a:cubicBezTo>
                    <a:pt x="4" y="0"/>
                    <a:pt x="4" y="0"/>
                    <a:pt x="4" y="0"/>
                  </a:cubicBezTo>
                  <a:cubicBezTo>
                    <a:pt x="2" y="0"/>
                    <a:pt x="0" y="2"/>
                    <a:pt x="0" y="5"/>
                  </a:cubicBezTo>
                  <a:cubicBezTo>
                    <a:pt x="0" y="8"/>
                    <a:pt x="2" y="9"/>
                    <a:pt x="4" y="9"/>
                  </a:cubicBezTo>
                  <a:cubicBezTo>
                    <a:pt x="17" y="9"/>
                    <a:pt x="17" y="9"/>
                    <a:pt x="17" y="9"/>
                  </a:cubicBezTo>
                  <a:cubicBezTo>
                    <a:pt x="17" y="57"/>
                    <a:pt x="17" y="57"/>
                    <a:pt x="17" y="57"/>
                  </a:cubicBezTo>
                  <a:cubicBezTo>
                    <a:pt x="4" y="57"/>
                    <a:pt x="4" y="57"/>
                    <a:pt x="4" y="57"/>
                  </a:cubicBezTo>
                  <a:cubicBezTo>
                    <a:pt x="2" y="57"/>
                    <a:pt x="0" y="58"/>
                    <a:pt x="0" y="62"/>
                  </a:cubicBezTo>
                  <a:cubicBezTo>
                    <a:pt x="0" y="64"/>
                    <a:pt x="2" y="66"/>
                    <a:pt x="4" y="66"/>
                  </a:cubicBezTo>
                  <a:cubicBezTo>
                    <a:pt x="38" y="66"/>
                    <a:pt x="38" y="66"/>
                    <a:pt x="38" y="66"/>
                  </a:cubicBezTo>
                  <a:cubicBezTo>
                    <a:pt x="40" y="66"/>
                    <a:pt x="41" y="64"/>
                    <a:pt x="41" y="62"/>
                  </a:cubicBezTo>
                  <a:cubicBezTo>
                    <a:pt x="41" y="40"/>
                    <a:pt x="41" y="40"/>
                    <a:pt x="41" y="40"/>
                  </a:cubicBezTo>
                  <a:cubicBezTo>
                    <a:pt x="41" y="38"/>
                    <a:pt x="41" y="36"/>
                    <a:pt x="38" y="36"/>
                  </a:cubicBezTo>
                  <a:cubicBezTo>
                    <a:pt x="34" y="36"/>
                    <a:pt x="34" y="38"/>
                    <a:pt x="34" y="40"/>
                  </a:cubicBezTo>
                  <a:cubicBezTo>
                    <a:pt x="34" y="57"/>
                    <a:pt x="34" y="57"/>
                    <a:pt x="34" y="57"/>
                  </a:cubicBezTo>
                  <a:lnTo>
                    <a:pt x="25" y="57"/>
                  </a:lnTo>
                  <a:close/>
                  <a:moveTo>
                    <a:pt x="69" y="0"/>
                  </a:moveTo>
                  <a:cubicBezTo>
                    <a:pt x="65" y="0"/>
                    <a:pt x="60" y="5"/>
                    <a:pt x="60" y="9"/>
                  </a:cubicBezTo>
                  <a:cubicBezTo>
                    <a:pt x="60" y="57"/>
                    <a:pt x="60" y="57"/>
                    <a:pt x="60" y="57"/>
                  </a:cubicBezTo>
                  <a:cubicBezTo>
                    <a:pt x="60" y="62"/>
                    <a:pt x="64" y="66"/>
                    <a:pt x="69" y="66"/>
                  </a:cubicBezTo>
                  <a:cubicBezTo>
                    <a:pt x="93" y="66"/>
                    <a:pt x="93" y="66"/>
                    <a:pt x="93" y="66"/>
                  </a:cubicBezTo>
                  <a:cubicBezTo>
                    <a:pt x="99" y="66"/>
                    <a:pt x="102" y="62"/>
                    <a:pt x="102" y="57"/>
                  </a:cubicBezTo>
                  <a:cubicBezTo>
                    <a:pt x="102" y="9"/>
                    <a:pt x="102" y="9"/>
                    <a:pt x="102" y="9"/>
                  </a:cubicBezTo>
                  <a:cubicBezTo>
                    <a:pt x="102" y="5"/>
                    <a:pt x="99" y="0"/>
                    <a:pt x="93" y="0"/>
                  </a:cubicBezTo>
                  <a:lnTo>
                    <a:pt x="69" y="0"/>
                  </a:lnTo>
                  <a:close/>
                  <a:moveTo>
                    <a:pt x="69" y="9"/>
                  </a:moveTo>
                  <a:cubicBezTo>
                    <a:pt x="93" y="9"/>
                    <a:pt x="93" y="9"/>
                    <a:pt x="93" y="9"/>
                  </a:cubicBezTo>
                  <a:cubicBezTo>
                    <a:pt x="93" y="57"/>
                    <a:pt x="93" y="57"/>
                    <a:pt x="93" y="57"/>
                  </a:cubicBezTo>
                  <a:cubicBezTo>
                    <a:pt x="69" y="57"/>
                    <a:pt x="69" y="57"/>
                    <a:pt x="69" y="57"/>
                  </a:cubicBezTo>
                  <a:lnTo>
                    <a:pt x="69" y="9"/>
                  </a:lnTo>
                  <a:close/>
                  <a:moveTo>
                    <a:pt x="130" y="0"/>
                  </a:moveTo>
                  <a:cubicBezTo>
                    <a:pt x="125" y="0"/>
                    <a:pt x="121" y="5"/>
                    <a:pt x="121" y="9"/>
                  </a:cubicBezTo>
                  <a:cubicBezTo>
                    <a:pt x="121" y="57"/>
                    <a:pt x="121" y="57"/>
                    <a:pt x="121" y="57"/>
                  </a:cubicBezTo>
                  <a:cubicBezTo>
                    <a:pt x="121" y="62"/>
                    <a:pt x="125" y="66"/>
                    <a:pt x="130" y="66"/>
                  </a:cubicBezTo>
                  <a:cubicBezTo>
                    <a:pt x="154" y="66"/>
                    <a:pt x="154" y="66"/>
                    <a:pt x="154" y="66"/>
                  </a:cubicBezTo>
                  <a:cubicBezTo>
                    <a:pt x="159" y="66"/>
                    <a:pt x="163" y="62"/>
                    <a:pt x="163" y="57"/>
                  </a:cubicBezTo>
                  <a:cubicBezTo>
                    <a:pt x="163" y="9"/>
                    <a:pt x="163" y="9"/>
                    <a:pt x="163" y="9"/>
                  </a:cubicBezTo>
                  <a:cubicBezTo>
                    <a:pt x="163" y="5"/>
                    <a:pt x="159" y="0"/>
                    <a:pt x="154" y="0"/>
                  </a:cubicBezTo>
                  <a:lnTo>
                    <a:pt x="130" y="0"/>
                  </a:lnTo>
                  <a:close/>
                  <a:moveTo>
                    <a:pt x="130" y="9"/>
                  </a:moveTo>
                  <a:cubicBezTo>
                    <a:pt x="154" y="9"/>
                    <a:pt x="154" y="9"/>
                    <a:pt x="154" y="9"/>
                  </a:cubicBezTo>
                  <a:cubicBezTo>
                    <a:pt x="154" y="57"/>
                    <a:pt x="154" y="57"/>
                    <a:pt x="154" y="57"/>
                  </a:cubicBezTo>
                  <a:cubicBezTo>
                    <a:pt x="130" y="57"/>
                    <a:pt x="130" y="57"/>
                    <a:pt x="130" y="57"/>
                  </a:cubicBezTo>
                  <a:lnTo>
                    <a:pt x="130" y="9"/>
                  </a:lnTo>
                  <a:close/>
                  <a:moveTo>
                    <a:pt x="207" y="57"/>
                  </a:moveTo>
                  <a:cubicBezTo>
                    <a:pt x="207" y="0"/>
                    <a:pt x="207" y="0"/>
                    <a:pt x="207" y="0"/>
                  </a:cubicBezTo>
                  <a:cubicBezTo>
                    <a:pt x="186" y="0"/>
                    <a:pt x="186" y="0"/>
                    <a:pt x="186" y="0"/>
                  </a:cubicBezTo>
                  <a:cubicBezTo>
                    <a:pt x="184" y="0"/>
                    <a:pt x="182" y="2"/>
                    <a:pt x="182" y="5"/>
                  </a:cubicBezTo>
                  <a:cubicBezTo>
                    <a:pt x="182" y="8"/>
                    <a:pt x="184" y="9"/>
                    <a:pt x="186" y="9"/>
                  </a:cubicBezTo>
                  <a:cubicBezTo>
                    <a:pt x="199" y="9"/>
                    <a:pt x="199" y="9"/>
                    <a:pt x="199" y="9"/>
                  </a:cubicBezTo>
                  <a:cubicBezTo>
                    <a:pt x="199" y="57"/>
                    <a:pt x="199" y="57"/>
                    <a:pt x="199" y="57"/>
                  </a:cubicBezTo>
                  <a:cubicBezTo>
                    <a:pt x="186" y="57"/>
                    <a:pt x="186" y="57"/>
                    <a:pt x="186" y="57"/>
                  </a:cubicBezTo>
                  <a:cubicBezTo>
                    <a:pt x="184" y="57"/>
                    <a:pt x="182" y="58"/>
                    <a:pt x="182" y="62"/>
                  </a:cubicBezTo>
                  <a:cubicBezTo>
                    <a:pt x="182" y="64"/>
                    <a:pt x="184" y="66"/>
                    <a:pt x="186" y="66"/>
                  </a:cubicBezTo>
                  <a:cubicBezTo>
                    <a:pt x="219" y="66"/>
                    <a:pt x="219" y="66"/>
                    <a:pt x="219" y="66"/>
                  </a:cubicBezTo>
                  <a:cubicBezTo>
                    <a:pt x="221" y="66"/>
                    <a:pt x="224" y="64"/>
                    <a:pt x="224" y="62"/>
                  </a:cubicBezTo>
                  <a:cubicBezTo>
                    <a:pt x="224" y="40"/>
                    <a:pt x="224" y="40"/>
                    <a:pt x="224" y="40"/>
                  </a:cubicBezTo>
                  <a:cubicBezTo>
                    <a:pt x="224" y="38"/>
                    <a:pt x="222" y="36"/>
                    <a:pt x="219" y="36"/>
                  </a:cubicBezTo>
                  <a:cubicBezTo>
                    <a:pt x="216" y="36"/>
                    <a:pt x="215" y="38"/>
                    <a:pt x="215" y="40"/>
                  </a:cubicBezTo>
                  <a:cubicBezTo>
                    <a:pt x="215" y="57"/>
                    <a:pt x="215" y="57"/>
                    <a:pt x="215" y="57"/>
                  </a:cubicBezTo>
                  <a:lnTo>
                    <a:pt x="207" y="57"/>
                  </a:lnTo>
                  <a:close/>
                  <a:moveTo>
                    <a:pt x="251" y="0"/>
                  </a:moveTo>
                  <a:cubicBezTo>
                    <a:pt x="246" y="0"/>
                    <a:pt x="243" y="5"/>
                    <a:pt x="243" y="9"/>
                  </a:cubicBezTo>
                  <a:cubicBezTo>
                    <a:pt x="243" y="57"/>
                    <a:pt x="243" y="57"/>
                    <a:pt x="243" y="57"/>
                  </a:cubicBezTo>
                  <a:cubicBezTo>
                    <a:pt x="243" y="62"/>
                    <a:pt x="246" y="66"/>
                    <a:pt x="251" y="66"/>
                  </a:cubicBezTo>
                  <a:cubicBezTo>
                    <a:pt x="276" y="66"/>
                    <a:pt x="276" y="66"/>
                    <a:pt x="276" y="66"/>
                  </a:cubicBezTo>
                  <a:cubicBezTo>
                    <a:pt x="280" y="66"/>
                    <a:pt x="284" y="62"/>
                    <a:pt x="284" y="57"/>
                  </a:cubicBezTo>
                  <a:cubicBezTo>
                    <a:pt x="284" y="9"/>
                    <a:pt x="284" y="9"/>
                    <a:pt x="284" y="9"/>
                  </a:cubicBezTo>
                  <a:cubicBezTo>
                    <a:pt x="284" y="5"/>
                    <a:pt x="280" y="0"/>
                    <a:pt x="276" y="0"/>
                  </a:cubicBezTo>
                  <a:lnTo>
                    <a:pt x="251" y="0"/>
                  </a:lnTo>
                  <a:close/>
                  <a:moveTo>
                    <a:pt x="251" y="9"/>
                  </a:moveTo>
                  <a:cubicBezTo>
                    <a:pt x="276" y="9"/>
                    <a:pt x="276" y="9"/>
                    <a:pt x="276" y="9"/>
                  </a:cubicBezTo>
                  <a:cubicBezTo>
                    <a:pt x="276" y="57"/>
                    <a:pt x="276" y="57"/>
                    <a:pt x="276" y="57"/>
                  </a:cubicBezTo>
                  <a:cubicBezTo>
                    <a:pt x="251" y="57"/>
                    <a:pt x="251" y="57"/>
                    <a:pt x="251" y="57"/>
                  </a:cubicBezTo>
                  <a:lnTo>
                    <a:pt x="251" y="9"/>
                  </a:lnTo>
                  <a:close/>
                  <a:moveTo>
                    <a:pt x="328" y="57"/>
                  </a:moveTo>
                  <a:cubicBezTo>
                    <a:pt x="328" y="0"/>
                    <a:pt x="328" y="0"/>
                    <a:pt x="328" y="0"/>
                  </a:cubicBezTo>
                  <a:cubicBezTo>
                    <a:pt x="307" y="0"/>
                    <a:pt x="307" y="0"/>
                    <a:pt x="307" y="0"/>
                  </a:cubicBezTo>
                  <a:cubicBezTo>
                    <a:pt x="305" y="0"/>
                    <a:pt x="303" y="2"/>
                    <a:pt x="303" y="5"/>
                  </a:cubicBezTo>
                  <a:cubicBezTo>
                    <a:pt x="303" y="8"/>
                    <a:pt x="305" y="9"/>
                    <a:pt x="307" y="9"/>
                  </a:cubicBezTo>
                  <a:cubicBezTo>
                    <a:pt x="320" y="9"/>
                    <a:pt x="320" y="9"/>
                    <a:pt x="320" y="9"/>
                  </a:cubicBezTo>
                  <a:cubicBezTo>
                    <a:pt x="320" y="57"/>
                    <a:pt x="320" y="57"/>
                    <a:pt x="320" y="57"/>
                  </a:cubicBezTo>
                  <a:cubicBezTo>
                    <a:pt x="307" y="57"/>
                    <a:pt x="307" y="57"/>
                    <a:pt x="307" y="57"/>
                  </a:cubicBezTo>
                  <a:cubicBezTo>
                    <a:pt x="305" y="57"/>
                    <a:pt x="303" y="58"/>
                    <a:pt x="303" y="62"/>
                  </a:cubicBezTo>
                  <a:cubicBezTo>
                    <a:pt x="303" y="64"/>
                    <a:pt x="305" y="66"/>
                    <a:pt x="307" y="66"/>
                  </a:cubicBezTo>
                  <a:cubicBezTo>
                    <a:pt x="340" y="66"/>
                    <a:pt x="340" y="66"/>
                    <a:pt x="340" y="66"/>
                  </a:cubicBezTo>
                  <a:cubicBezTo>
                    <a:pt x="343" y="66"/>
                    <a:pt x="344" y="64"/>
                    <a:pt x="344" y="62"/>
                  </a:cubicBezTo>
                  <a:cubicBezTo>
                    <a:pt x="344" y="40"/>
                    <a:pt x="344" y="40"/>
                    <a:pt x="344" y="40"/>
                  </a:cubicBezTo>
                  <a:cubicBezTo>
                    <a:pt x="344" y="38"/>
                    <a:pt x="344" y="36"/>
                    <a:pt x="340" y="36"/>
                  </a:cubicBezTo>
                  <a:cubicBezTo>
                    <a:pt x="337" y="36"/>
                    <a:pt x="337" y="38"/>
                    <a:pt x="337" y="40"/>
                  </a:cubicBezTo>
                  <a:cubicBezTo>
                    <a:pt x="337" y="57"/>
                    <a:pt x="337" y="57"/>
                    <a:pt x="337" y="57"/>
                  </a:cubicBezTo>
                  <a:lnTo>
                    <a:pt x="328" y="57"/>
                  </a:lnTo>
                  <a:close/>
                  <a:moveTo>
                    <a:pt x="372" y="0"/>
                  </a:moveTo>
                  <a:cubicBezTo>
                    <a:pt x="368" y="0"/>
                    <a:pt x="364" y="5"/>
                    <a:pt x="364" y="9"/>
                  </a:cubicBezTo>
                  <a:cubicBezTo>
                    <a:pt x="364" y="57"/>
                    <a:pt x="364" y="57"/>
                    <a:pt x="364" y="57"/>
                  </a:cubicBezTo>
                  <a:cubicBezTo>
                    <a:pt x="364" y="62"/>
                    <a:pt x="367" y="66"/>
                    <a:pt x="372" y="66"/>
                  </a:cubicBezTo>
                  <a:cubicBezTo>
                    <a:pt x="396" y="66"/>
                    <a:pt x="396" y="66"/>
                    <a:pt x="396" y="66"/>
                  </a:cubicBezTo>
                  <a:cubicBezTo>
                    <a:pt x="402" y="66"/>
                    <a:pt x="405" y="62"/>
                    <a:pt x="405" y="57"/>
                  </a:cubicBezTo>
                  <a:cubicBezTo>
                    <a:pt x="405" y="9"/>
                    <a:pt x="405" y="9"/>
                    <a:pt x="405" y="9"/>
                  </a:cubicBezTo>
                  <a:cubicBezTo>
                    <a:pt x="405" y="5"/>
                    <a:pt x="402" y="0"/>
                    <a:pt x="396" y="0"/>
                  </a:cubicBezTo>
                  <a:lnTo>
                    <a:pt x="372" y="0"/>
                  </a:lnTo>
                  <a:close/>
                  <a:moveTo>
                    <a:pt x="372" y="9"/>
                  </a:moveTo>
                  <a:cubicBezTo>
                    <a:pt x="396" y="9"/>
                    <a:pt x="396" y="9"/>
                    <a:pt x="396" y="9"/>
                  </a:cubicBezTo>
                  <a:cubicBezTo>
                    <a:pt x="396" y="57"/>
                    <a:pt x="396" y="57"/>
                    <a:pt x="396" y="57"/>
                  </a:cubicBezTo>
                  <a:cubicBezTo>
                    <a:pt x="372" y="57"/>
                    <a:pt x="372" y="57"/>
                    <a:pt x="372" y="57"/>
                  </a:cubicBezTo>
                  <a:lnTo>
                    <a:pt x="372" y="9"/>
                  </a:lnTo>
                  <a:close/>
                  <a:moveTo>
                    <a:pt x="449" y="57"/>
                  </a:moveTo>
                  <a:cubicBezTo>
                    <a:pt x="449" y="0"/>
                    <a:pt x="449" y="0"/>
                    <a:pt x="449" y="0"/>
                  </a:cubicBezTo>
                  <a:cubicBezTo>
                    <a:pt x="429" y="0"/>
                    <a:pt x="429" y="0"/>
                    <a:pt x="429" y="0"/>
                  </a:cubicBezTo>
                  <a:cubicBezTo>
                    <a:pt x="426" y="0"/>
                    <a:pt x="424" y="2"/>
                    <a:pt x="424" y="5"/>
                  </a:cubicBezTo>
                  <a:cubicBezTo>
                    <a:pt x="424" y="8"/>
                    <a:pt x="426" y="9"/>
                    <a:pt x="429" y="9"/>
                  </a:cubicBezTo>
                  <a:cubicBezTo>
                    <a:pt x="441" y="9"/>
                    <a:pt x="441" y="9"/>
                    <a:pt x="441" y="9"/>
                  </a:cubicBezTo>
                  <a:cubicBezTo>
                    <a:pt x="441" y="57"/>
                    <a:pt x="441" y="57"/>
                    <a:pt x="441" y="57"/>
                  </a:cubicBezTo>
                  <a:cubicBezTo>
                    <a:pt x="429" y="57"/>
                    <a:pt x="429" y="57"/>
                    <a:pt x="429" y="57"/>
                  </a:cubicBezTo>
                  <a:cubicBezTo>
                    <a:pt x="426" y="57"/>
                    <a:pt x="424" y="58"/>
                    <a:pt x="424" y="62"/>
                  </a:cubicBezTo>
                  <a:cubicBezTo>
                    <a:pt x="424" y="64"/>
                    <a:pt x="426" y="66"/>
                    <a:pt x="429" y="66"/>
                  </a:cubicBezTo>
                  <a:cubicBezTo>
                    <a:pt x="462" y="66"/>
                    <a:pt x="462" y="66"/>
                    <a:pt x="462" y="66"/>
                  </a:cubicBezTo>
                  <a:cubicBezTo>
                    <a:pt x="464" y="66"/>
                    <a:pt x="466" y="64"/>
                    <a:pt x="466" y="62"/>
                  </a:cubicBezTo>
                  <a:cubicBezTo>
                    <a:pt x="466" y="40"/>
                    <a:pt x="466" y="40"/>
                    <a:pt x="466" y="40"/>
                  </a:cubicBezTo>
                  <a:cubicBezTo>
                    <a:pt x="466" y="38"/>
                    <a:pt x="465" y="36"/>
                    <a:pt x="462" y="36"/>
                  </a:cubicBezTo>
                  <a:cubicBezTo>
                    <a:pt x="458" y="36"/>
                    <a:pt x="457" y="38"/>
                    <a:pt x="457" y="40"/>
                  </a:cubicBezTo>
                  <a:cubicBezTo>
                    <a:pt x="457" y="57"/>
                    <a:pt x="457" y="57"/>
                    <a:pt x="457" y="57"/>
                  </a:cubicBezTo>
                  <a:lnTo>
                    <a:pt x="449" y="57"/>
                  </a:lnTo>
                  <a:close/>
                  <a:moveTo>
                    <a:pt x="510" y="57"/>
                  </a:moveTo>
                  <a:cubicBezTo>
                    <a:pt x="510" y="0"/>
                    <a:pt x="510" y="0"/>
                    <a:pt x="510" y="0"/>
                  </a:cubicBezTo>
                  <a:cubicBezTo>
                    <a:pt x="489" y="0"/>
                    <a:pt x="489" y="0"/>
                    <a:pt x="489" y="0"/>
                  </a:cubicBezTo>
                  <a:cubicBezTo>
                    <a:pt x="487" y="0"/>
                    <a:pt x="485" y="2"/>
                    <a:pt x="485" y="5"/>
                  </a:cubicBezTo>
                  <a:cubicBezTo>
                    <a:pt x="485" y="8"/>
                    <a:pt x="487" y="9"/>
                    <a:pt x="489" y="9"/>
                  </a:cubicBezTo>
                  <a:cubicBezTo>
                    <a:pt x="502" y="9"/>
                    <a:pt x="502" y="9"/>
                    <a:pt x="502" y="9"/>
                  </a:cubicBezTo>
                  <a:cubicBezTo>
                    <a:pt x="502" y="57"/>
                    <a:pt x="502" y="57"/>
                    <a:pt x="502" y="57"/>
                  </a:cubicBezTo>
                  <a:cubicBezTo>
                    <a:pt x="489" y="57"/>
                    <a:pt x="489" y="57"/>
                    <a:pt x="489" y="57"/>
                  </a:cubicBezTo>
                  <a:cubicBezTo>
                    <a:pt x="487" y="57"/>
                    <a:pt x="485" y="58"/>
                    <a:pt x="485" y="62"/>
                  </a:cubicBezTo>
                  <a:cubicBezTo>
                    <a:pt x="485" y="64"/>
                    <a:pt x="487" y="66"/>
                    <a:pt x="489" y="66"/>
                  </a:cubicBezTo>
                  <a:cubicBezTo>
                    <a:pt x="522" y="66"/>
                    <a:pt x="522" y="66"/>
                    <a:pt x="522" y="66"/>
                  </a:cubicBezTo>
                  <a:cubicBezTo>
                    <a:pt x="524" y="66"/>
                    <a:pt x="527" y="64"/>
                    <a:pt x="527" y="62"/>
                  </a:cubicBezTo>
                  <a:cubicBezTo>
                    <a:pt x="527" y="40"/>
                    <a:pt x="527" y="40"/>
                    <a:pt x="527" y="40"/>
                  </a:cubicBezTo>
                  <a:cubicBezTo>
                    <a:pt x="527" y="38"/>
                    <a:pt x="525" y="36"/>
                    <a:pt x="522" y="36"/>
                  </a:cubicBezTo>
                  <a:cubicBezTo>
                    <a:pt x="519" y="36"/>
                    <a:pt x="518" y="38"/>
                    <a:pt x="518" y="40"/>
                  </a:cubicBezTo>
                  <a:cubicBezTo>
                    <a:pt x="518" y="57"/>
                    <a:pt x="518" y="57"/>
                    <a:pt x="518" y="57"/>
                  </a:cubicBezTo>
                  <a:lnTo>
                    <a:pt x="510"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6" name="Freeform 80"/>
            <p:cNvSpPr>
              <a:spLocks/>
            </p:cNvSpPr>
            <p:nvPr/>
          </p:nvSpPr>
          <p:spPr bwMode="gray">
            <a:xfrm>
              <a:off x="9873565" y="6065739"/>
              <a:ext cx="463047" cy="314980"/>
            </a:xfrm>
            <a:custGeom>
              <a:avLst/>
              <a:gdLst>
                <a:gd name="T0" fmla="*/ 172 w 172"/>
                <a:gd name="T1" fmla="*/ 117 h 117"/>
                <a:gd name="T2" fmla="*/ 172 w 172"/>
                <a:gd name="T3" fmla="*/ 0 h 117"/>
                <a:gd name="T4" fmla="*/ 86 w 172"/>
                <a:gd name="T5" fmla="*/ 0 h 117"/>
                <a:gd name="T6" fmla="*/ 0 w 172"/>
                <a:gd name="T7" fmla="*/ 0 h 117"/>
                <a:gd name="T8" fmla="*/ 0 w 172"/>
                <a:gd name="T9" fmla="*/ 117 h 117"/>
                <a:gd name="T10" fmla="*/ 86 w 172"/>
                <a:gd name="T11" fmla="*/ 117 h 117"/>
                <a:gd name="T12" fmla="*/ 172 w 172"/>
                <a:gd name="T13" fmla="*/ 117 h 117"/>
              </a:gdLst>
              <a:ahLst/>
              <a:cxnLst>
                <a:cxn ang="0">
                  <a:pos x="T0" y="T1"/>
                </a:cxn>
                <a:cxn ang="0">
                  <a:pos x="T2" y="T3"/>
                </a:cxn>
                <a:cxn ang="0">
                  <a:pos x="T4" y="T5"/>
                </a:cxn>
                <a:cxn ang="0">
                  <a:pos x="T6" y="T7"/>
                </a:cxn>
                <a:cxn ang="0">
                  <a:pos x="T8" y="T9"/>
                </a:cxn>
                <a:cxn ang="0">
                  <a:pos x="T10" y="T11"/>
                </a:cxn>
                <a:cxn ang="0">
                  <a:pos x="T12" y="T13"/>
                </a:cxn>
              </a:cxnLst>
              <a:rect l="0" t="0" r="r" b="b"/>
              <a:pathLst>
                <a:path w="172" h="117">
                  <a:moveTo>
                    <a:pt x="172" y="117"/>
                  </a:moveTo>
                  <a:lnTo>
                    <a:pt x="172" y="0"/>
                  </a:lnTo>
                  <a:lnTo>
                    <a:pt x="86" y="0"/>
                  </a:lnTo>
                  <a:lnTo>
                    <a:pt x="0" y="0"/>
                  </a:lnTo>
                  <a:lnTo>
                    <a:pt x="0" y="117"/>
                  </a:lnTo>
                  <a:lnTo>
                    <a:pt x="86" y="117"/>
                  </a:lnTo>
                  <a:lnTo>
                    <a:pt x="172" y="117"/>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7" name="Rectangle 81"/>
            <p:cNvSpPr>
              <a:spLocks noChangeArrowheads="1"/>
            </p:cNvSpPr>
            <p:nvPr/>
          </p:nvSpPr>
          <p:spPr bwMode="gray">
            <a:xfrm>
              <a:off x="9897795" y="6079198"/>
              <a:ext cx="414588" cy="250369"/>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78" name="Freeform 82"/>
            <p:cNvSpPr>
              <a:spLocks noEditPoints="1"/>
            </p:cNvSpPr>
            <p:nvPr/>
          </p:nvSpPr>
          <p:spPr bwMode="gray">
            <a:xfrm>
              <a:off x="9970482" y="6165347"/>
              <a:ext cx="271906" cy="78073"/>
            </a:xfrm>
            <a:custGeom>
              <a:avLst/>
              <a:gdLst>
                <a:gd name="T0" fmla="*/ 19 w 174"/>
                <a:gd name="T1" fmla="*/ 44 h 50"/>
                <a:gd name="T2" fmla="*/ 19 w 174"/>
                <a:gd name="T3" fmla="*/ 0 h 50"/>
                <a:gd name="T4" fmla="*/ 3 w 174"/>
                <a:gd name="T5" fmla="*/ 0 h 50"/>
                <a:gd name="T6" fmla="*/ 0 w 174"/>
                <a:gd name="T7" fmla="*/ 2 h 50"/>
                <a:gd name="T8" fmla="*/ 3 w 174"/>
                <a:gd name="T9" fmla="*/ 6 h 50"/>
                <a:gd name="T10" fmla="*/ 13 w 174"/>
                <a:gd name="T11" fmla="*/ 6 h 50"/>
                <a:gd name="T12" fmla="*/ 13 w 174"/>
                <a:gd name="T13" fmla="*/ 44 h 50"/>
                <a:gd name="T14" fmla="*/ 3 w 174"/>
                <a:gd name="T15" fmla="*/ 44 h 50"/>
                <a:gd name="T16" fmla="*/ 0 w 174"/>
                <a:gd name="T17" fmla="*/ 47 h 50"/>
                <a:gd name="T18" fmla="*/ 3 w 174"/>
                <a:gd name="T19" fmla="*/ 50 h 50"/>
                <a:gd name="T20" fmla="*/ 29 w 174"/>
                <a:gd name="T21" fmla="*/ 50 h 50"/>
                <a:gd name="T22" fmla="*/ 32 w 174"/>
                <a:gd name="T23" fmla="*/ 47 h 50"/>
                <a:gd name="T24" fmla="*/ 32 w 174"/>
                <a:gd name="T25" fmla="*/ 31 h 50"/>
                <a:gd name="T26" fmla="*/ 29 w 174"/>
                <a:gd name="T27" fmla="*/ 28 h 50"/>
                <a:gd name="T28" fmla="*/ 26 w 174"/>
                <a:gd name="T29" fmla="*/ 31 h 50"/>
                <a:gd name="T30" fmla="*/ 26 w 174"/>
                <a:gd name="T31" fmla="*/ 44 h 50"/>
                <a:gd name="T32" fmla="*/ 19 w 174"/>
                <a:gd name="T33" fmla="*/ 44 h 50"/>
                <a:gd name="T34" fmla="*/ 53 w 174"/>
                <a:gd name="T35" fmla="*/ 0 h 50"/>
                <a:gd name="T36" fmla="*/ 47 w 174"/>
                <a:gd name="T37" fmla="*/ 6 h 50"/>
                <a:gd name="T38" fmla="*/ 47 w 174"/>
                <a:gd name="T39" fmla="*/ 44 h 50"/>
                <a:gd name="T40" fmla="*/ 53 w 174"/>
                <a:gd name="T41" fmla="*/ 50 h 50"/>
                <a:gd name="T42" fmla="*/ 72 w 174"/>
                <a:gd name="T43" fmla="*/ 50 h 50"/>
                <a:gd name="T44" fmla="*/ 79 w 174"/>
                <a:gd name="T45" fmla="*/ 44 h 50"/>
                <a:gd name="T46" fmla="*/ 79 w 174"/>
                <a:gd name="T47" fmla="*/ 6 h 50"/>
                <a:gd name="T48" fmla="*/ 72 w 174"/>
                <a:gd name="T49" fmla="*/ 0 h 50"/>
                <a:gd name="T50" fmla="*/ 53 w 174"/>
                <a:gd name="T51" fmla="*/ 0 h 50"/>
                <a:gd name="T52" fmla="*/ 53 w 174"/>
                <a:gd name="T53" fmla="*/ 6 h 50"/>
                <a:gd name="T54" fmla="*/ 72 w 174"/>
                <a:gd name="T55" fmla="*/ 6 h 50"/>
                <a:gd name="T56" fmla="*/ 72 w 174"/>
                <a:gd name="T57" fmla="*/ 44 h 50"/>
                <a:gd name="T58" fmla="*/ 53 w 174"/>
                <a:gd name="T59" fmla="*/ 44 h 50"/>
                <a:gd name="T60" fmla="*/ 53 w 174"/>
                <a:gd name="T61" fmla="*/ 6 h 50"/>
                <a:gd name="T62" fmla="*/ 113 w 174"/>
                <a:gd name="T63" fmla="*/ 44 h 50"/>
                <a:gd name="T64" fmla="*/ 113 w 174"/>
                <a:gd name="T65" fmla="*/ 0 h 50"/>
                <a:gd name="T66" fmla="*/ 98 w 174"/>
                <a:gd name="T67" fmla="*/ 0 h 50"/>
                <a:gd name="T68" fmla="*/ 94 w 174"/>
                <a:gd name="T69" fmla="*/ 2 h 50"/>
                <a:gd name="T70" fmla="*/ 98 w 174"/>
                <a:gd name="T71" fmla="*/ 6 h 50"/>
                <a:gd name="T72" fmla="*/ 107 w 174"/>
                <a:gd name="T73" fmla="*/ 6 h 50"/>
                <a:gd name="T74" fmla="*/ 107 w 174"/>
                <a:gd name="T75" fmla="*/ 44 h 50"/>
                <a:gd name="T76" fmla="*/ 98 w 174"/>
                <a:gd name="T77" fmla="*/ 44 h 50"/>
                <a:gd name="T78" fmla="*/ 94 w 174"/>
                <a:gd name="T79" fmla="*/ 47 h 50"/>
                <a:gd name="T80" fmla="*/ 98 w 174"/>
                <a:gd name="T81" fmla="*/ 50 h 50"/>
                <a:gd name="T82" fmla="*/ 123 w 174"/>
                <a:gd name="T83" fmla="*/ 50 h 50"/>
                <a:gd name="T84" fmla="*/ 126 w 174"/>
                <a:gd name="T85" fmla="*/ 47 h 50"/>
                <a:gd name="T86" fmla="*/ 126 w 174"/>
                <a:gd name="T87" fmla="*/ 31 h 50"/>
                <a:gd name="T88" fmla="*/ 123 w 174"/>
                <a:gd name="T89" fmla="*/ 28 h 50"/>
                <a:gd name="T90" fmla="*/ 120 w 174"/>
                <a:gd name="T91" fmla="*/ 31 h 50"/>
                <a:gd name="T92" fmla="*/ 120 w 174"/>
                <a:gd name="T93" fmla="*/ 44 h 50"/>
                <a:gd name="T94" fmla="*/ 113 w 174"/>
                <a:gd name="T95" fmla="*/ 44 h 50"/>
                <a:gd name="T96" fmla="*/ 148 w 174"/>
                <a:gd name="T97" fmla="*/ 0 h 50"/>
                <a:gd name="T98" fmla="*/ 141 w 174"/>
                <a:gd name="T99" fmla="*/ 6 h 50"/>
                <a:gd name="T100" fmla="*/ 141 w 174"/>
                <a:gd name="T101" fmla="*/ 44 h 50"/>
                <a:gd name="T102" fmla="*/ 148 w 174"/>
                <a:gd name="T103" fmla="*/ 50 h 50"/>
                <a:gd name="T104" fmla="*/ 167 w 174"/>
                <a:gd name="T105" fmla="*/ 50 h 50"/>
                <a:gd name="T106" fmla="*/ 174 w 174"/>
                <a:gd name="T107" fmla="*/ 44 h 50"/>
                <a:gd name="T108" fmla="*/ 174 w 174"/>
                <a:gd name="T109" fmla="*/ 6 h 50"/>
                <a:gd name="T110" fmla="*/ 167 w 174"/>
                <a:gd name="T111" fmla="*/ 0 h 50"/>
                <a:gd name="T112" fmla="*/ 148 w 174"/>
                <a:gd name="T113" fmla="*/ 0 h 50"/>
                <a:gd name="T114" fmla="*/ 148 w 174"/>
                <a:gd name="T115" fmla="*/ 6 h 50"/>
                <a:gd name="T116" fmla="*/ 167 w 174"/>
                <a:gd name="T117" fmla="*/ 6 h 50"/>
                <a:gd name="T118" fmla="*/ 167 w 174"/>
                <a:gd name="T119" fmla="*/ 44 h 50"/>
                <a:gd name="T120" fmla="*/ 148 w 174"/>
                <a:gd name="T121" fmla="*/ 44 h 50"/>
                <a:gd name="T122" fmla="*/ 148 w 174"/>
                <a:gd name="T123" fmla="*/ 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4" h="50">
                  <a:moveTo>
                    <a:pt x="19" y="44"/>
                  </a:moveTo>
                  <a:cubicBezTo>
                    <a:pt x="19" y="0"/>
                    <a:pt x="19" y="0"/>
                    <a:pt x="19" y="0"/>
                  </a:cubicBezTo>
                  <a:cubicBezTo>
                    <a:pt x="3" y="0"/>
                    <a:pt x="3" y="0"/>
                    <a:pt x="3" y="0"/>
                  </a:cubicBezTo>
                  <a:cubicBezTo>
                    <a:pt x="1" y="0"/>
                    <a:pt x="0" y="1"/>
                    <a:pt x="0" y="2"/>
                  </a:cubicBezTo>
                  <a:cubicBezTo>
                    <a:pt x="0" y="5"/>
                    <a:pt x="1" y="6"/>
                    <a:pt x="3" y="6"/>
                  </a:cubicBezTo>
                  <a:cubicBezTo>
                    <a:pt x="13" y="6"/>
                    <a:pt x="13" y="6"/>
                    <a:pt x="13" y="6"/>
                  </a:cubicBezTo>
                  <a:cubicBezTo>
                    <a:pt x="13" y="44"/>
                    <a:pt x="13" y="44"/>
                    <a:pt x="13" y="44"/>
                  </a:cubicBezTo>
                  <a:cubicBezTo>
                    <a:pt x="3" y="44"/>
                    <a:pt x="3" y="44"/>
                    <a:pt x="3" y="44"/>
                  </a:cubicBezTo>
                  <a:cubicBezTo>
                    <a:pt x="1" y="44"/>
                    <a:pt x="0" y="45"/>
                    <a:pt x="0" y="47"/>
                  </a:cubicBezTo>
                  <a:cubicBezTo>
                    <a:pt x="0" y="49"/>
                    <a:pt x="1" y="50"/>
                    <a:pt x="3" y="50"/>
                  </a:cubicBezTo>
                  <a:cubicBezTo>
                    <a:pt x="29" y="50"/>
                    <a:pt x="29" y="50"/>
                    <a:pt x="29" y="50"/>
                  </a:cubicBezTo>
                  <a:cubicBezTo>
                    <a:pt x="31" y="50"/>
                    <a:pt x="32" y="49"/>
                    <a:pt x="32" y="47"/>
                  </a:cubicBezTo>
                  <a:cubicBezTo>
                    <a:pt x="32" y="31"/>
                    <a:pt x="32" y="31"/>
                    <a:pt x="32" y="31"/>
                  </a:cubicBezTo>
                  <a:cubicBezTo>
                    <a:pt x="32" y="28"/>
                    <a:pt x="31" y="28"/>
                    <a:pt x="29" y="28"/>
                  </a:cubicBezTo>
                  <a:cubicBezTo>
                    <a:pt x="26" y="28"/>
                    <a:pt x="26" y="28"/>
                    <a:pt x="26" y="31"/>
                  </a:cubicBezTo>
                  <a:cubicBezTo>
                    <a:pt x="26" y="44"/>
                    <a:pt x="26" y="44"/>
                    <a:pt x="26" y="44"/>
                  </a:cubicBezTo>
                  <a:lnTo>
                    <a:pt x="19" y="44"/>
                  </a:lnTo>
                  <a:close/>
                  <a:moveTo>
                    <a:pt x="53" y="0"/>
                  </a:moveTo>
                  <a:cubicBezTo>
                    <a:pt x="50" y="0"/>
                    <a:pt x="47" y="2"/>
                    <a:pt x="47" y="6"/>
                  </a:cubicBezTo>
                  <a:cubicBezTo>
                    <a:pt x="47" y="44"/>
                    <a:pt x="47" y="44"/>
                    <a:pt x="47" y="44"/>
                  </a:cubicBezTo>
                  <a:cubicBezTo>
                    <a:pt x="47" y="47"/>
                    <a:pt x="50" y="50"/>
                    <a:pt x="53" y="50"/>
                  </a:cubicBezTo>
                  <a:cubicBezTo>
                    <a:pt x="72" y="50"/>
                    <a:pt x="72" y="50"/>
                    <a:pt x="72" y="50"/>
                  </a:cubicBezTo>
                  <a:cubicBezTo>
                    <a:pt x="77" y="50"/>
                    <a:pt x="79" y="47"/>
                    <a:pt x="79" y="44"/>
                  </a:cubicBezTo>
                  <a:cubicBezTo>
                    <a:pt x="79" y="6"/>
                    <a:pt x="79" y="6"/>
                    <a:pt x="79" y="6"/>
                  </a:cubicBezTo>
                  <a:cubicBezTo>
                    <a:pt x="79" y="2"/>
                    <a:pt x="76" y="0"/>
                    <a:pt x="72" y="0"/>
                  </a:cubicBezTo>
                  <a:lnTo>
                    <a:pt x="53" y="0"/>
                  </a:lnTo>
                  <a:close/>
                  <a:moveTo>
                    <a:pt x="53" y="6"/>
                  </a:moveTo>
                  <a:cubicBezTo>
                    <a:pt x="72" y="6"/>
                    <a:pt x="72" y="6"/>
                    <a:pt x="72" y="6"/>
                  </a:cubicBezTo>
                  <a:cubicBezTo>
                    <a:pt x="72" y="44"/>
                    <a:pt x="72" y="44"/>
                    <a:pt x="72" y="44"/>
                  </a:cubicBezTo>
                  <a:cubicBezTo>
                    <a:pt x="53" y="44"/>
                    <a:pt x="53" y="44"/>
                    <a:pt x="53" y="44"/>
                  </a:cubicBezTo>
                  <a:lnTo>
                    <a:pt x="53" y="6"/>
                  </a:lnTo>
                  <a:close/>
                  <a:moveTo>
                    <a:pt x="113" y="44"/>
                  </a:moveTo>
                  <a:cubicBezTo>
                    <a:pt x="113" y="0"/>
                    <a:pt x="113" y="0"/>
                    <a:pt x="113" y="0"/>
                  </a:cubicBezTo>
                  <a:cubicBezTo>
                    <a:pt x="98" y="0"/>
                    <a:pt x="98" y="0"/>
                    <a:pt x="98" y="0"/>
                  </a:cubicBezTo>
                  <a:cubicBezTo>
                    <a:pt x="96" y="0"/>
                    <a:pt x="94" y="1"/>
                    <a:pt x="94" y="2"/>
                  </a:cubicBezTo>
                  <a:cubicBezTo>
                    <a:pt x="94" y="5"/>
                    <a:pt x="96" y="6"/>
                    <a:pt x="98" y="6"/>
                  </a:cubicBezTo>
                  <a:cubicBezTo>
                    <a:pt x="107" y="6"/>
                    <a:pt x="107" y="6"/>
                    <a:pt x="107" y="6"/>
                  </a:cubicBezTo>
                  <a:cubicBezTo>
                    <a:pt x="107" y="44"/>
                    <a:pt x="107" y="44"/>
                    <a:pt x="107" y="44"/>
                  </a:cubicBezTo>
                  <a:cubicBezTo>
                    <a:pt x="98" y="44"/>
                    <a:pt x="98" y="44"/>
                    <a:pt x="98" y="44"/>
                  </a:cubicBezTo>
                  <a:cubicBezTo>
                    <a:pt x="96" y="44"/>
                    <a:pt x="94" y="45"/>
                    <a:pt x="94" y="47"/>
                  </a:cubicBezTo>
                  <a:cubicBezTo>
                    <a:pt x="94" y="49"/>
                    <a:pt x="96" y="50"/>
                    <a:pt x="98" y="50"/>
                  </a:cubicBezTo>
                  <a:cubicBezTo>
                    <a:pt x="123" y="50"/>
                    <a:pt x="123" y="50"/>
                    <a:pt x="123" y="50"/>
                  </a:cubicBezTo>
                  <a:cubicBezTo>
                    <a:pt x="125" y="50"/>
                    <a:pt x="126" y="49"/>
                    <a:pt x="126" y="47"/>
                  </a:cubicBezTo>
                  <a:cubicBezTo>
                    <a:pt x="126" y="31"/>
                    <a:pt x="126" y="31"/>
                    <a:pt x="126" y="31"/>
                  </a:cubicBezTo>
                  <a:cubicBezTo>
                    <a:pt x="126" y="28"/>
                    <a:pt x="125" y="28"/>
                    <a:pt x="123" y="28"/>
                  </a:cubicBezTo>
                  <a:cubicBezTo>
                    <a:pt x="121" y="28"/>
                    <a:pt x="120" y="28"/>
                    <a:pt x="120" y="31"/>
                  </a:cubicBezTo>
                  <a:cubicBezTo>
                    <a:pt x="120" y="44"/>
                    <a:pt x="120" y="44"/>
                    <a:pt x="120" y="44"/>
                  </a:cubicBezTo>
                  <a:lnTo>
                    <a:pt x="113" y="44"/>
                  </a:lnTo>
                  <a:close/>
                  <a:moveTo>
                    <a:pt x="148" y="0"/>
                  </a:moveTo>
                  <a:cubicBezTo>
                    <a:pt x="144" y="0"/>
                    <a:pt x="141" y="2"/>
                    <a:pt x="141" y="6"/>
                  </a:cubicBezTo>
                  <a:cubicBezTo>
                    <a:pt x="141" y="44"/>
                    <a:pt x="141" y="44"/>
                    <a:pt x="141" y="44"/>
                  </a:cubicBezTo>
                  <a:cubicBezTo>
                    <a:pt x="141" y="47"/>
                    <a:pt x="144" y="50"/>
                    <a:pt x="148" y="50"/>
                  </a:cubicBezTo>
                  <a:cubicBezTo>
                    <a:pt x="167" y="50"/>
                    <a:pt x="167" y="50"/>
                    <a:pt x="167" y="50"/>
                  </a:cubicBezTo>
                  <a:cubicBezTo>
                    <a:pt x="171" y="50"/>
                    <a:pt x="174" y="47"/>
                    <a:pt x="174" y="44"/>
                  </a:cubicBezTo>
                  <a:cubicBezTo>
                    <a:pt x="174" y="6"/>
                    <a:pt x="174" y="6"/>
                    <a:pt x="174" y="6"/>
                  </a:cubicBezTo>
                  <a:cubicBezTo>
                    <a:pt x="174" y="2"/>
                    <a:pt x="171" y="0"/>
                    <a:pt x="167" y="0"/>
                  </a:cubicBezTo>
                  <a:lnTo>
                    <a:pt x="148" y="0"/>
                  </a:lnTo>
                  <a:close/>
                  <a:moveTo>
                    <a:pt x="148" y="6"/>
                  </a:moveTo>
                  <a:cubicBezTo>
                    <a:pt x="167" y="6"/>
                    <a:pt x="167" y="6"/>
                    <a:pt x="167" y="6"/>
                  </a:cubicBezTo>
                  <a:cubicBezTo>
                    <a:pt x="167" y="44"/>
                    <a:pt x="167" y="44"/>
                    <a:pt x="167" y="44"/>
                  </a:cubicBezTo>
                  <a:cubicBezTo>
                    <a:pt x="148" y="44"/>
                    <a:pt x="148" y="44"/>
                    <a:pt x="148" y="44"/>
                  </a:cubicBezTo>
                  <a:lnTo>
                    <a:pt x="148"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9" name="Freeform 83"/>
            <p:cNvSpPr>
              <a:spLocks/>
            </p:cNvSpPr>
            <p:nvPr/>
          </p:nvSpPr>
          <p:spPr bwMode="gray">
            <a:xfrm>
              <a:off x="6624162" y="5271559"/>
              <a:ext cx="1523747" cy="56536"/>
            </a:xfrm>
            <a:custGeom>
              <a:avLst/>
              <a:gdLst>
                <a:gd name="T0" fmla="*/ 0 w 973"/>
                <a:gd name="T1" fmla="*/ 0 h 35"/>
                <a:gd name="T2" fmla="*/ 75 w 973"/>
                <a:gd name="T3" fmla="*/ 35 h 35"/>
                <a:gd name="T4" fmla="*/ 897 w 973"/>
                <a:gd name="T5" fmla="*/ 35 h 35"/>
                <a:gd name="T6" fmla="*/ 973 w 973"/>
                <a:gd name="T7" fmla="*/ 0 h 35"/>
                <a:gd name="T8" fmla="*/ 0 w 973"/>
                <a:gd name="T9" fmla="*/ 0 h 35"/>
              </a:gdLst>
              <a:ahLst/>
              <a:cxnLst>
                <a:cxn ang="0">
                  <a:pos x="T0" y="T1"/>
                </a:cxn>
                <a:cxn ang="0">
                  <a:pos x="T2" y="T3"/>
                </a:cxn>
                <a:cxn ang="0">
                  <a:pos x="T4" y="T5"/>
                </a:cxn>
                <a:cxn ang="0">
                  <a:pos x="T6" y="T7"/>
                </a:cxn>
                <a:cxn ang="0">
                  <a:pos x="T8" y="T9"/>
                </a:cxn>
              </a:cxnLst>
              <a:rect l="0" t="0" r="r" b="b"/>
              <a:pathLst>
                <a:path w="973" h="35">
                  <a:moveTo>
                    <a:pt x="0" y="0"/>
                  </a:moveTo>
                  <a:cubicBezTo>
                    <a:pt x="0" y="3"/>
                    <a:pt x="2" y="35"/>
                    <a:pt x="75" y="35"/>
                  </a:cubicBezTo>
                  <a:cubicBezTo>
                    <a:pt x="897" y="35"/>
                    <a:pt x="897" y="35"/>
                    <a:pt x="897" y="35"/>
                  </a:cubicBezTo>
                  <a:cubicBezTo>
                    <a:pt x="897" y="35"/>
                    <a:pt x="973" y="35"/>
                    <a:pt x="973" y="0"/>
                  </a:cubicBezTo>
                  <a:lnTo>
                    <a:pt x="0"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0" name="Freeform 84"/>
            <p:cNvSpPr>
              <a:spLocks/>
            </p:cNvSpPr>
            <p:nvPr/>
          </p:nvSpPr>
          <p:spPr bwMode="gray">
            <a:xfrm>
              <a:off x="6831455" y="4434306"/>
              <a:ext cx="1111852" cy="802255"/>
            </a:xfrm>
            <a:custGeom>
              <a:avLst/>
              <a:gdLst>
                <a:gd name="T0" fmla="*/ 60 w 710"/>
                <a:gd name="T1" fmla="*/ 0 h 515"/>
                <a:gd name="T2" fmla="*/ 0 w 710"/>
                <a:gd name="T3" fmla="*/ 60 h 515"/>
                <a:gd name="T4" fmla="*/ 0 w 710"/>
                <a:gd name="T5" fmla="*/ 515 h 515"/>
                <a:gd name="T6" fmla="*/ 60 w 710"/>
                <a:gd name="T7" fmla="*/ 513 h 515"/>
                <a:gd name="T8" fmla="*/ 648 w 710"/>
                <a:gd name="T9" fmla="*/ 513 h 515"/>
                <a:gd name="T10" fmla="*/ 710 w 710"/>
                <a:gd name="T11" fmla="*/ 515 h 515"/>
                <a:gd name="T12" fmla="*/ 710 w 710"/>
                <a:gd name="T13" fmla="*/ 60 h 515"/>
                <a:gd name="T14" fmla="*/ 648 w 710"/>
                <a:gd name="T15" fmla="*/ 0 h 515"/>
                <a:gd name="T16" fmla="*/ 92 w 710"/>
                <a:gd name="T17" fmla="*/ 0 h 515"/>
                <a:gd name="T18" fmla="*/ 60 w 710"/>
                <a:gd name="T19" fmla="*/ 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0" h="515">
                  <a:moveTo>
                    <a:pt x="60" y="0"/>
                  </a:moveTo>
                  <a:cubicBezTo>
                    <a:pt x="60" y="0"/>
                    <a:pt x="0" y="0"/>
                    <a:pt x="0" y="60"/>
                  </a:cubicBezTo>
                  <a:cubicBezTo>
                    <a:pt x="0" y="515"/>
                    <a:pt x="0" y="515"/>
                    <a:pt x="0" y="515"/>
                  </a:cubicBezTo>
                  <a:cubicBezTo>
                    <a:pt x="60" y="513"/>
                    <a:pt x="60" y="513"/>
                    <a:pt x="60" y="513"/>
                  </a:cubicBezTo>
                  <a:cubicBezTo>
                    <a:pt x="648" y="513"/>
                    <a:pt x="648" y="513"/>
                    <a:pt x="648" y="513"/>
                  </a:cubicBezTo>
                  <a:cubicBezTo>
                    <a:pt x="710" y="515"/>
                    <a:pt x="710" y="515"/>
                    <a:pt x="710" y="515"/>
                  </a:cubicBezTo>
                  <a:cubicBezTo>
                    <a:pt x="710" y="60"/>
                    <a:pt x="710" y="60"/>
                    <a:pt x="710" y="60"/>
                  </a:cubicBezTo>
                  <a:cubicBezTo>
                    <a:pt x="710" y="60"/>
                    <a:pt x="710" y="0"/>
                    <a:pt x="648" y="0"/>
                  </a:cubicBezTo>
                  <a:cubicBezTo>
                    <a:pt x="92" y="0"/>
                    <a:pt x="92" y="0"/>
                    <a:pt x="92" y="0"/>
                  </a:cubicBezTo>
                  <a:lnTo>
                    <a:pt x="60"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1" name="Freeform 85"/>
            <p:cNvSpPr>
              <a:spLocks/>
            </p:cNvSpPr>
            <p:nvPr/>
          </p:nvSpPr>
          <p:spPr bwMode="gray">
            <a:xfrm>
              <a:off x="6879914" y="4469303"/>
              <a:ext cx="1012242" cy="726876"/>
            </a:xfrm>
            <a:custGeom>
              <a:avLst/>
              <a:gdLst>
                <a:gd name="T0" fmla="*/ 55 w 646"/>
                <a:gd name="T1" fmla="*/ 0 h 466"/>
                <a:gd name="T2" fmla="*/ 0 w 646"/>
                <a:gd name="T3" fmla="*/ 55 h 466"/>
                <a:gd name="T4" fmla="*/ 0 w 646"/>
                <a:gd name="T5" fmla="*/ 411 h 466"/>
                <a:gd name="T6" fmla="*/ 55 w 646"/>
                <a:gd name="T7" fmla="*/ 466 h 466"/>
                <a:gd name="T8" fmla="*/ 590 w 646"/>
                <a:gd name="T9" fmla="*/ 466 h 466"/>
                <a:gd name="T10" fmla="*/ 646 w 646"/>
                <a:gd name="T11" fmla="*/ 411 h 466"/>
                <a:gd name="T12" fmla="*/ 646 w 646"/>
                <a:gd name="T13" fmla="*/ 55 h 466"/>
                <a:gd name="T14" fmla="*/ 590 w 646"/>
                <a:gd name="T15" fmla="*/ 0 h 466"/>
                <a:gd name="T16" fmla="*/ 220 w 646"/>
                <a:gd name="T17" fmla="*/ 0 h 466"/>
                <a:gd name="T18" fmla="*/ 55 w 646"/>
                <a:gd name="T19" fmla="*/ 0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6" h="466">
                  <a:moveTo>
                    <a:pt x="55" y="0"/>
                  </a:moveTo>
                  <a:cubicBezTo>
                    <a:pt x="55" y="0"/>
                    <a:pt x="0" y="0"/>
                    <a:pt x="0" y="55"/>
                  </a:cubicBezTo>
                  <a:cubicBezTo>
                    <a:pt x="0" y="411"/>
                    <a:pt x="0" y="411"/>
                    <a:pt x="0" y="411"/>
                  </a:cubicBezTo>
                  <a:cubicBezTo>
                    <a:pt x="0" y="411"/>
                    <a:pt x="0" y="466"/>
                    <a:pt x="55" y="466"/>
                  </a:cubicBezTo>
                  <a:cubicBezTo>
                    <a:pt x="590" y="466"/>
                    <a:pt x="590" y="466"/>
                    <a:pt x="590" y="466"/>
                  </a:cubicBezTo>
                  <a:cubicBezTo>
                    <a:pt x="590" y="466"/>
                    <a:pt x="646" y="466"/>
                    <a:pt x="646" y="411"/>
                  </a:cubicBezTo>
                  <a:cubicBezTo>
                    <a:pt x="646" y="55"/>
                    <a:pt x="646" y="55"/>
                    <a:pt x="646" y="55"/>
                  </a:cubicBezTo>
                  <a:cubicBezTo>
                    <a:pt x="646" y="55"/>
                    <a:pt x="646" y="0"/>
                    <a:pt x="590" y="0"/>
                  </a:cubicBezTo>
                  <a:cubicBezTo>
                    <a:pt x="220" y="0"/>
                    <a:pt x="220" y="0"/>
                    <a:pt x="220" y="0"/>
                  </a:cubicBezTo>
                  <a:lnTo>
                    <a:pt x="55"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2" name="Freeform 86"/>
            <p:cNvSpPr>
              <a:spLocks/>
            </p:cNvSpPr>
            <p:nvPr/>
          </p:nvSpPr>
          <p:spPr bwMode="gray">
            <a:xfrm>
              <a:off x="6624162" y="5233869"/>
              <a:ext cx="1523747" cy="37690"/>
            </a:xfrm>
            <a:custGeom>
              <a:avLst/>
              <a:gdLst>
                <a:gd name="T0" fmla="*/ 76 w 566"/>
                <a:gd name="T1" fmla="*/ 0 h 14"/>
                <a:gd name="T2" fmla="*/ 0 w 566"/>
                <a:gd name="T3" fmla="*/ 14 h 14"/>
                <a:gd name="T4" fmla="*/ 566 w 566"/>
                <a:gd name="T5" fmla="*/ 14 h 14"/>
                <a:gd name="T6" fmla="*/ 490 w 566"/>
                <a:gd name="T7" fmla="*/ 0 h 14"/>
                <a:gd name="T8" fmla="*/ 76 w 566"/>
                <a:gd name="T9" fmla="*/ 0 h 14"/>
              </a:gdLst>
              <a:ahLst/>
              <a:cxnLst>
                <a:cxn ang="0">
                  <a:pos x="T0" y="T1"/>
                </a:cxn>
                <a:cxn ang="0">
                  <a:pos x="T2" y="T3"/>
                </a:cxn>
                <a:cxn ang="0">
                  <a:pos x="T4" y="T5"/>
                </a:cxn>
                <a:cxn ang="0">
                  <a:pos x="T6" y="T7"/>
                </a:cxn>
                <a:cxn ang="0">
                  <a:pos x="T8" y="T9"/>
                </a:cxn>
              </a:cxnLst>
              <a:rect l="0" t="0" r="r" b="b"/>
              <a:pathLst>
                <a:path w="566" h="14">
                  <a:moveTo>
                    <a:pt x="76" y="0"/>
                  </a:moveTo>
                  <a:lnTo>
                    <a:pt x="0" y="14"/>
                  </a:lnTo>
                  <a:lnTo>
                    <a:pt x="566" y="14"/>
                  </a:lnTo>
                  <a:lnTo>
                    <a:pt x="490" y="0"/>
                  </a:lnTo>
                  <a:lnTo>
                    <a:pt x="76"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3" name="Freeform 87"/>
            <p:cNvSpPr>
              <a:spLocks noEditPoints="1"/>
            </p:cNvSpPr>
            <p:nvPr/>
          </p:nvSpPr>
          <p:spPr bwMode="gray">
            <a:xfrm>
              <a:off x="6974139" y="4940427"/>
              <a:ext cx="823793" cy="99610"/>
            </a:xfrm>
            <a:custGeom>
              <a:avLst/>
              <a:gdLst>
                <a:gd name="T0" fmla="*/ 4 w 526"/>
                <a:gd name="T1" fmla="*/ 0 h 65"/>
                <a:gd name="T2" fmla="*/ 16 w 526"/>
                <a:gd name="T3" fmla="*/ 8 h 65"/>
                <a:gd name="T4" fmla="*/ 0 w 526"/>
                <a:gd name="T5" fmla="*/ 61 h 65"/>
                <a:gd name="T6" fmla="*/ 41 w 526"/>
                <a:gd name="T7" fmla="*/ 61 h 65"/>
                <a:gd name="T8" fmla="*/ 33 w 526"/>
                <a:gd name="T9" fmla="*/ 39 h 65"/>
                <a:gd name="T10" fmla="*/ 68 w 526"/>
                <a:gd name="T11" fmla="*/ 0 h 65"/>
                <a:gd name="T12" fmla="*/ 68 w 526"/>
                <a:gd name="T13" fmla="*/ 65 h 65"/>
                <a:gd name="T14" fmla="*/ 101 w 526"/>
                <a:gd name="T15" fmla="*/ 8 h 65"/>
                <a:gd name="T16" fmla="*/ 68 w 526"/>
                <a:gd name="T17" fmla="*/ 8 h 65"/>
                <a:gd name="T18" fmla="*/ 68 w 526"/>
                <a:gd name="T19" fmla="*/ 57 h 65"/>
                <a:gd name="T20" fmla="*/ 145 w 526"/>
                <a:gd name="T21" fmla="*/ 0 h 65"/>
                <a:gd name="T22" fmla="*/ 125 w 526"/>
                <a:gd name="T23" fmla="*/ 8 h 65"/>
                <a:gd name="T24" fmla="*/ 125 w 526"/>
                <a:gd name="T25" fmla="*/ 57 h 65"/>
                <a:gd name="T26" fmla="*/ 158 w 526"/>
                <a:gd name="T27" fmla="*/ 65 h 65"/>
                <a:gd name="T28" fmla="*/ 158 w 526"/>
                <a:gd name="T29" fmla="*/ 36 h 65"/>
                <a:gd name="T30" fmla="*/ 145 w 526"/>
                <a:gd name="T31" fmla="*/ 57 h 65"/>
                <a:gd name="T32" fmla="*/ 181 w 526"/>
                <a:gd name="T33" fmla="*/ 57 h 65"/>
                <a:gd name="T34" fmla="*/ 223 w 526"/>
                <a:gd name="T35" fmla="*/ 57 h 65"/>
                <a:gd name="T36" fmla="*/ 190 w 526"/>
                <a:gd name="T37" fmla="*/ 0 h 65"/>
                <a:gd name="T38" fmla="*/ 214 w 526"/>
                <a:gd name="T39" fmla="*/ 57 h 65"/>
                <a:gd name="T40" fmla="*/ 267 w 526"/>
                <a:gd name="T41" fmla="*/ 57 h 65"/>
                <a:gd name="T42" fmla="*/ 242 w 526"/>
                <a:gd name="T43" fmla="*/ 4 h 65"/>
                <a:gd name="T44" fmla="*/ 258 w 526"/>
                <a:gd name="T45" fmla="*/ 57 h 65"/>
                <a:gd name="T46" fmla="*/ 246 w 526"/>
                <a:gd name="T47" fmla="*/ 65 h 65"/>
                <a:gd name="T48" fmla="*/ 283 w 526"/>
                <a:gd name="T49" fmla="*/ 39 h 65"/>
                <a:gd name="T50" fmla="*/ 275 w 526"/>
                <a:gd name="T51" fmla="*/ 57 h 65"/>
                <a:gd name="T52" fmla="*/ 303 w 526"/>
                <a:gd name="T53" fmla="*/ 8 h 65"/>
                <a:gd name="T54" fmla="*/ 336 w 526"/>
                <a:gd name="T55" fmla="*/ 65 h 65"/>
                <a:gd name="T56" fmla="*/ 336 w 526"/>
                <a:gd name="T57" fmla="*/ 0 h 65"/>
                <a:gd name="T58" fmla="*/ 336 w 526"/>
                <a:gd name="T59" fmla="*/ 8 h 65"/>
                <a:gd name="T60" fmla="*/ 310 w 526"/>
                <a:gd name="T61" fmla="*/ 8 h 65"/>
                <a:gd name="T62" fmla="*/ 367 w 526"/>
                <a:gd name="T63" fmla="*/ 0 h 65"/>
                <a:gd name="T64" fmla="*/ 380 w 526"/>
                <a:gd name="T65" fmla="*/ 8 h 65"/>
                <a:gd name="T66" fmla="*/ 363 w 526"/>
                <a:gd name="T67" fmla="*/ 61 h 65"/>
                <a:gd name="T68" fmla="*/ 404 w 526"/>
                <a:gd name="T69" fmla="*/ 61 h 65"/>
                <a:gd name="T70" fmla="*/ 396 w 526"/>
                <a:gd name="T71" fmla="*/ 39 h 65"/>
                <a:gd name="T72" fmla="*/ 432 w 526"/>
                <a:gd name="T73" fmla="*/ 0 h 65"/>
                <a:gd name="T74" fmla="*/ 432 w 526"/>
                <a:gd name="T75" fmla="*/ 65 h 65"/>
                <a:gd name="T76" fmla="*/ 465 w 526"/>
                <a:gd name="T77" fmla="*/ 8 h 65"/>
                <a:gd name="T78" fmla="*/ 432 w 526"/>
                <a:gd name="T79" fmla="*/ 8 h 65"/>
                <a:gd name="T80" fmla="*/ 432 w 526"/>
                <a:gd name="T81" fmla="*/ 57 h 65"/>
                <a:gd name="T82" fmla="*/ 484 w 526"/>
                <a:gd name="T83" fmla="*/ 8 h 65"/>
                <a:gd name="T84" fmla="*/ 517 w 526"/>
                <a:gd name="T85" fmla="*/ 65 h 65"/>
                <a:gd name="T86" fmla="*/ 517 w 526"/>
                <a:gd name="T87" fmla="*/ 0 h 65"/>
                <a:gd name="T88" fmla="*/ 517 w 526"/>
                <a:gd name="T89" fmla="*/ 8 h 65"/>
                <a:gd name="T90" fmla="*/ 493 w 526"/>
                <a:gd name="T91" fmla="*/ 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6" h="65">
                  <a:moveTo>
                    <a:pt x="25" y="57"/>
                  </a:move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7"/>
                    <a:pt x="16" y="57"/>
                    <a:pt x="16" y="57"/>
                  </a:cubicBezTo>
                  <a:cubicBezTo>
                    <a:pt x="4" y="57"/>
                    <a:pt x="4" y="57"/>
                    <a:pt x="4" y="57"/>
                  </a:cubicBezTo>
                  <a:cubicBezTo>
                    <a:pt x="1" y="57"/>
                    <a:pt x="0" y="58"/>
                    <a:pt x="0" y="61"/>
                  </a:cubicBezTo>
                  <a:cubicBezTo>
                    <a:pt x="0" y="64"/>
                    <a:pt x="1" y="65"/>
                    <a:pt x="4" y="65"/>
                  </a:cubicBezTo>
                  <a:cubicBezTo>
                    <a:pt x="37" y="65"/>
                    <a:pt x="37" y="65"/>
                    <a:pt x="37" y="65"/>
                  </a:cubicBezTo>
                  <a:cubicBezTo>
                    <a:pt x="39" y="65"/>
                    <a:pt x="41" y="64"/>
                    <a:pt x="41" y="61"/>
                  </a:cubicBezTo>
                  <a:cubicBezTo>
                    <a:pt x="41" y="39"/>
                    <a:pt x="41" y="39"/>
                    <a:pt x="41" y="39"/>
                  </a:cubicBezTo>
                  <a:cubicBezTo>
                    <a:pt x="41" y="38"/>
                    <a:pt x="40" y="36"/>
                    <a:pt x="37" y="36"/>
                  </a:cubicBezTo>
                  <a:cubicBezTo>
                    <a:pt x="33" y="36"/>
                    <a:pt x="33" y="38"/>
                    <a:pt x="33" y="39"/>
                  </a:cubicBezTo>
                  <a:cubicBezTo>
                    <a:pt x="33" y="57"/>
                    <a:pt x="33" y="57"/>
                    <a:pt x="33" y="57"/>
                  </a:cubicBezTo>
                  <a:lnTo>
                    <a:pt x="25" y="57"/>
                  </a:lnTo>
                  <a:close/>
                  <a:moveTo>
                    <a:pt x="68" y="0"/>
                  </a:moveTo>
                  <a:cubicBezTo>
                    <a:pt x="64" y="0"/>
                    <a:pt x="60" y="4"/>
                    <a:pt x="60" y="8"/>
                  </a:cubicBezTo>
                  <a:cubicBezTo>
                    <a:pt x="60" y="57"/>
                    <a:pt x="60" y="57"/>
                    <a:pt x="60" y="57"/>
                  </a:cubicBezTo>
                  <a:cubicBezTo>
                    <a:pt x="60" y="61"/>
                    <a:pt x="64" y="65"/>
                    <a:pt x="68" y="65"/>
                  </a:cubicBezTo>
                  <a:cubicBezTo>
                    <a:pt x="93" y="65"/>
                    <a:pt x="93" y="65"/>
                    <a:pt x="93" y="65"/>
                  </a:cubicBezTo>
                  <a:cubicBezTo>
                    <a:pt x="98" y="65"/>
                    <a:pt x="101" y="61"/>
                    <a:pt x="101" y="57"/>
                  </a:cubicBezTo>
                  <a:cubicBezTo>
                    <a:pt x="101" y="8"/>
                    <a:pt x="101" y="8"/>
                    <a:pt x="101" y="8"/>
                  </a:cubicBezTo>
                  <a:cubicBezTo>
                    <a:pt x="101" y="4"/>
                    <a:pt x="98" y="0"/>
                    <a:pt x="93" y="0"/>
                  </a:cubicBezTo>
                  <a:lnTo>
                    <a:pt x="68" y="0"/>
                  </a:lnTo>
                  <a:close/>
                  <a:moveTo>
                    <a:pt x="68" y="8"/>
                  </a:moveTo>
                  <a:cubicBezTo>
                    <a:pt x="93" y="8"/>
                    <a:pt x="93" y="8"/>
                    <a:pt x="93" y="8"/>
                  </a:cubicBezTo>
                  <a:cubicBezTo>
                    <a:pt x="93" y="57"/>
                    <a:pt x="93" y="57"/>
                    <a:pt x="93" y="57"/>
                  </a:cubicBezTo>
                  <a:cubicBezTo>
                    <a:pt x="68" y="57"/>
                    <a:pt x="68" y="57"/>
                    <a:pt x="68" y="57"/>
                  </a:cubicBezTo>
                  <a:lnTo>
                    <a:pt x="68" y="8"/>
                  </a:lnTo>
                  <a:close/>
                  <a:moveTo>
                    <a:pt x="145" y="57"/>
                  </a:move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7"/>
                    <a:pt x="137" y="57"/>
                    <a:pt x="137" y="57"/>
                  </a:cubicBezTo>
                  <a:cubicBezTo>
                    <a:pt x="125" y="57"/>
                    <a:pt x="125" y="57"/>
                    <a:pt x="125" y="57"/>
                  </a:cubicBezTo>
                  <a:cubicBezTo>
                    <a:pt x="123" y="57"/>
                    <a:pt x="120" y="58"/>
                    <a:pt x="120" y="61"/>
                  </a:cubicBezTo>
                  <a:cubicBezTo>
                    <a:pt x="120" y="64"/>
                    <a:pt x="123" y="65"/>
                    <a:pt x="125" y="65"/>
                  </a:cubicBezTo>
                  <a:cubicBezTo>
                    <a:pt x="158" y="65"/>
                    <a:pt x="158" y="65"/>
                    <a:pt x="158" y="65"/>
                  </a:cubicBezTo>
                  <a:cubicBezTo>
                    <a:pt x="160" y="65"/>
                    <a:pt x="162" y="64"/>
                    <a:pt x="162" y="61"/>
                  </a:cubicBezTo>
                  <a:cubicBezTo>
                    <a:pt x="162" y="39"/>
                    <a:pt x="162" y="39"/>
                    <a:pt x="162" y="39"/>
                  </a:cubicBezTo>
                  <a:cubicBezTo>
                    <a:pt x="162" y="38"/>
                    <a:pt x="161" y="36"/>
                    <a:pt x="158" y="36"/>
                  </a:cubicBezTo>
                  <a:cubicBezTo>
                    <a:pt x="155" y="36"/>
                    <a:pt x="154" y="38"/>
                    <a:pt x="154" y="39"/>
                  </a:cubicBezTo>
                  <a:cubicBezTo>
                    <a:pt x="154" y="57"/>
                    <a:pt x="154" y="57"/>
                    <a:pt x="154" y="57"/>
                  </a:cubicBezTo>
                  <a:lnTo>
                    <a:pt x="145" y="57"/>
                  </a:lnTo>
                  <a:close/>
                  <a:moveTo>
                    <a:pt x="190" y="0"/>
                  </a:moveTo>
                  <a:cubicBezTo>
                    <a:pt x="184" y="0"/>
                    <a:pt x="181" y="4"/>
                    <a:pt x="181" y="8"/>
                  </a:cubicBezTo>
                  <a:cubicBezTo>
                    <a:pt x="181" y="57"/>
                    <a:pt x="181" y="57"/>
                    <a:pt x="181" y="57"/>
                  </a:cubicBezTo>
                  <a:cubicBezTo>
                    <a:pt x="181" y="61"/>
                    <a:pt x="184" y="65"/>
                    <a:pt x="190" y="65"/>
                  </a:cubicBezTo>
                  <a:cubicBezTo>
                    <a:pt x="214" y="65"/>
                    <a:pt x="214" y="65"/>
                    <a:pt x="214" y="65"/>
                  </a:cubicBezTo>
                  <a:cubicBezTo>
                    <a:pt x="219" y="65"/>
                    <a:pt x="223" y="61"/>
                    <a:pt x="223" y="57"/>
                  </a:cubicBezTo>
                  <a:cubicBezTo>
                    <a:pt x="223" y="8"/>
                    <a:pt x="223" y="8"/>
                    <a:pt x="223" y="8"/>
                  </a:cubicBezTo>
                  <a:cubicBezTo>
                    <a:pt x="223" y="4"/>
                    <a:pt x="219" y="0"/>
                    <a:pt x="214" y="0"/>
                  </a:cubicBezTo>
                  <a:lnTo>
                    <a:pt x="190" y="0"/>
                  </a:lnTo>
                  <a:close/>
                  <a:moveTo>
                    <a:pt x="190" y="8"/>
                  </a:moveTo>
                  <a:cubicBezTo>
                    <a:pt x="214" y="8"/>
                    <a:pt x="214" y="8"/>
                    <a:pt x="214" y="8"/>
                  </a:cubicBezTo>
                  <a:cubicBezTo>
                    <a:pt x="214" y="57"/>
                    <a:pt x="214" y="57"/>
                    <a:pt x="214" y="57"/>
                  </a:cubicBezTo>
                  <a:cubicBezTo>
                    <a:pt x="190" y="57"/>
                    <a:pt x="190" y="57"/>
                    <a:pt x="190" y="57"/>
                  </a:cubicBezTo>
                  <a:lnTo>
                    <a:pt x="190" y="8"/>
                  </a:lnTo>
                  <a:close/>
                  <a:moveTo>
                    <a:pt x="267" y="57"/>
                  </a:move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7"/>
                    <a:pt x="258" y="57"/>
                    <a:pt x="258" y="57"/>
                  </a:cubicBezTo>
                  <a:cubicBezTo>
                    <a:pt x="246" y="57"/>
                    <a:pt x="246" y="57"/>
                    <a:pt x="246" y="57"/>
                  </a:cubicBezTo>
                  <a:cubicBezTo>
                    <a:pt x="244" y="57"/>
                    <a:pt x="242" y="58"/>
                    <a:pt x="242" y="61"/>
                  </a:cubicBezTo>
                  <a:cubicBezTo>
                    <a:pt x="242" y="64"/>
                    <a:pt x="244" y="65"/>
                    <a:pt x="246" y="65"/>
                  </a:cubicBezTo>
                  <a:cubicBezTo>
                    <a:pt x="279" y="65"/>
                    <a:pt x="279" y="65"/>
                    <a:pt x="279" y="65"/>
                  </a:cubicBezTo>
                  <a:cubicBezTo>
                    <a:pt x="281" y="65"/>
                    <a:pt x="283" y="64"/>
                    <a:pt x="283" y="61"/>
                  </a:cubicBezTo>
                  <a:cubicBezTo>
                    <a:pt x="283" y="39"/>
                    <a:pt x="283" y="39"/>
                    <a:pt x="283" y="39"/>
                  </a:cubicBezTo>
                  <a:cubicBezTo>
                    <a:pt x="283" y="38"/>
                    <a:pt x="283" y="36"/>
                    <a:pt x="279" y="36"/>
                  </a:cubicBezTo>
                  <a:cubicBezTo>
                    <a:pt x="276" y="36"/>
                    <a:pt x="275" y="38"/>
                    <a:pt x="275" y="39"/>
                  </a:cubicBezTo>
                  <a:cubicBezTo>
                    <a:pt x="275" y="57"/>
                    <a:pt x="275" y="57"/>
                    <a:pt x="275" y="57"/>
                  </a:cubicBezTo>
                  <a:lnTo>
                    <a:pt x="267" y="57"/>
                  </a:lnTo>
                  <a:close/>
                  <a:moveTo>
                    <a:pt x="310" y="0"/>
                  </a:moveTo>
                  <a:cubicBezTo>
                    <a:pt x="306" y="0"/>
                    <a:pt x="303" y="4"/>
                    <a:pt x="303" y="8"/>
                  </a:cubicBezTo>
                  <a:cubicBezTo>
                    <a:pt x="303" y="57"/>
                    <a:pt x="303" y="57"/>
                    <a:pt x="303" y="57"/>
                  </a:cubicBezTo>
                  <a:cubicBezTo>
                    <a:pt x="303" y="61"/>
                    <a:pt x="306" y="65"/>
                    <a:pt x="310" y="65"/>
                  </a:cubicBezTo>
                  <a:cubicBezTo>
                    <a:pt x="336" y="65"/>
                    <a:pt x="336" y="65"/>
                    <a:pt x="336" y="65"/>
                  </a:cubicBezTo>
                  <a:cubicBezTo>
                    <a:pt x="340" y="65"/>
                    <a:pt x="344" y="61"/>
                    <a:pt x="344" y="57"/>
                  </a:cubicBezTo>
                  <a:cubicBezTo>
                    <a:pt x="344" y="8"/>
                    <a:pt x="344" y="8"/>
                    <a:pt x="344" y="8"/>
                  </a:cubicBezTo>
                  <a:cubicBezTo>
                    <a:pt x="344" y="4"/>
                    <a:pt x="340" y="0"/>
                    <a:pt x="336" y="0"/>
                  </a:cubicBezTo>
                  <a:lnTo>
                    <a:pt x="310" y="0"/>
                  </a:lnTo>
                  <a:close/>
                  <a:moveTo>
                    <a:pt x="310" y="8"/>
                  </a:moveTo>
                  <a:cubicBezTo>
                    <a:pt x="336" y="8"/>
                    <a:pt x="336" y="8"/>
                    <a:pt x="336" y="8"/>
                  </a:cubicBezTo>
                  <a:cubicBezTo>
                    <a:pt x="336" y="57"/>
                    <a:pt x="336" y="57"/>
                    <a:pt x="336" y="57"/>
                  </a:cubicBezTo>
                  <a:cubicBezTo>
                    <a:pt x="310" y="57"/>
                    <a:pt x="310" y="57"/>
                    <a:pt x="310" y="57"/>
                  </a:cubicBezTo>
                  <a:lnTo>
                    <a:pt x="310" y="8"/>
                  </a:lnTo>
                  <a:close/>
                  <a:moveTo>
                    <a:pt x="388" y="57"/>
                  </a:move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7"/>
                    <a:pt x="380" y="57"/>
                    <a:pt x="380" y="57"/>
                  </a:cubicBezTo>
                  <a:cubicBezTo>
                    <a:pt x="367" y="57"/>
                    <a:pt x="367" y="57"/>
                    <a:pt x="367" y="57"/>
                  </a:cubicBezTo>
                  <a:cubicBezTo>
                    <a:pt x="365" y="57"/>
                    <a:pt x="363" y="58"/>
                    <a:pt x="363" y="61"/>
                  </a:cubicBezTo>
                  <a:cubicBezTo>
                    <a:pt x="363" y="64"/>
                    <a:pt x="365" y="65"/>
                    <a:pt x="367" y="65"/>
                  </a:cubicBezTo>
                  <a:cubicBezTo>
                    <a:pt x="401" y="65"/>
                    <a:pt x="401" y="65"/>
                    <a:pt x="401" y="65"/>
                  </a:cubicBezTo>
                  <a:cubicBezTo>
                    <a:pt x="402" y="65"/>
                    <a:pt x="404" y="64"/>
                    <a:pt x="404" y="61"/>
                  </a:cubicBezTo>
                  <a:cubicBezTo>
                    <a:pt x="404" y="39"/>
                    <a:pt x="404" y="39"/>
                    <a:pt x="404" y="39"/>
                  </a:cubicBezTo>
                  <a:cubicBezTo>
                    <a:pt x="404" y="38"/>
                    <a:pt x="403" y="36"/>
                    <a:pt x="401" y="36"/>
                  </a:cubicBezTo>
                  <a:cubicBezTo>
                    <a:pt x="397" y="36"/>
                    <a:pt x="396" y="38"/>
                    <a:pt x="396" y="39"/>
                  </a:cubicBezTo>
                  <a:cubicBezTo>
                    <a:pt x="396" y="57"/>
                    <a:pt x="396" y="57"/>
                    <a:pt x="396" y="57"/>
                  </a:cubicBezTo>
                  <a:lnTo>
                    <a:pt x="388" y="57"/>
                  </a:lnTo>
                  <a:close/>
                  <a:moveTo>
                    <a:pt x="432" y="0"/>
                  </a:moveTo>
                  <a:cubicBezTo>
                    <a:pt x="428" y="0"/>
                    <a:pt x="423" y="4"/>
                    <a:pt x="423" y="8"/>
                  </a:cubicBezTo>
                  <a:cubicBezTo>
                    <a:pt x="423" y="57"/>
                    <a:pt x="423" y="57"/>
                    <a:pt x="423" y="57"/>
                  </a:cubicBezTo>
                  <a:cubicBezTo>
                    <a:pt x="423" y="61"/>
                    <a:pt x="427" y="65"/>
                    <a:pt x="432" y="65"/>
                  </a:cubicBezTo>
                  <a:cubicBezTo>
                    <a:pt x="457" y="65"/>
                    <a:pt x="457" y="65"/>
                    <a:pt x="457" y="65"/>
                  </a:cubicBezTo>
                  <a:cubicBezTo>
                    <a:pt x="461" y="65"/>
                    <a:pt x="465" y="61"/>
                    <a:pt x="465" y="57"/>
                  </a:cubicBezTo>
                  <a:cubicBezTo>
                    <a:pt x="465" y="8"/>
                    <a:pt x="465" y="8"/>
                    <a:pt x="465" y="8"/>
                  </a:cubicBezTo>
                  <a:cubicBezTo>
                    <a:pt x="465" y="4"/>
                    <a:pt x="461" y="0"/>
                    <a:pt x="457" y="0"/>
                  </a:cubicBezTo>
                  <a:lnTo>
                    <a:pt x="432" y="0"/>
                  </a:lnTo>
                  <a:close/>
                  <a:moveTo>
                    <a:pt x="432" y="8"/>
                  </a:moveTo>
                  <a:cubicBezTo>
                    <a:pt x="457" y="8"/>
                    <a:pt x="457" y="8"/>
                    <a:pt x="457" y="8"/>
                  </a:cubicBezTo>
                  <a:cubicBezTo>
                    <a:pt x="457" y="57"/>
                    <a:pt x="457" y="57"/>
                    <a:pt x="457" y="57"/>
                  </a:cubicBezTo>
                  <a:cubicBezTo>
                    <a:pt x="432" y="57"/>
                    <a:pt x="432" y="57"/>
                    <a:pt x="432" y="57"/>
                  </a:cubicBezTo>
                  <a:lnTo>
                    <a:pt x="432" y="8"/>
                  </a:lnTo>
                  <a:close/>
                  <a:moveTo>
                    <a:pt x="493" y="0"/>
                  </a:moveTo>
                  <a:cubicBezTo>
                    <a:pt x="488" y="0"/>
                    <a:pt x="484" y="4"/>
                    <a:pt x="484" y="8"/>
                  </a:cubicBezTo>
                  <a:cubicBezTo>
                    <a:pt x="484" y="57"/>
                    <a:pt x="484" y="57"/>
                    <a:pt x="484" y="57"/>
                  </a:cubicBezTo>
                  <a:cubicBezTo>
                    <a:pt x="484" y="61"/>
                    <a:pt x="488" y="65"/>
                    <a:pt x="493" y="65"/>
                  </a:cubicBezTo>
                  <a:cubicBezTo>
                    <a:pt x="517" y="65"/>
                    <a:pt x="517" y="65"/>
                    <a:pt x="517" y="65"/>
                  </a:cubicBezTo>
                  <a:cubicBezTo>
                    <a:pt x="522" y="65"/>
                    <a:pt x="526" y="61"/>
                    <a:pt x="526" y="57"/>
                  </a:cubicBezTo>
                  <a:cubicBezTo>
                    <a:pt x="526" y="8"/>
                    <a:pt x="526" y="8"/>
                    <a:pt x="526" y="8"/>
                  </a:cubicBezTo>
                  <a:cubicBezTo>
                    <a:pt x="526" y="4"/>
                    <a:pt x="522" y="0"/>
                    <a:pt x="517" y="0"/>
                  </a:cubicBezTo>
                  <a:lnTo>
                    <a:pt x="493" y="0"/>
                  </a:lnTo>
                  <a:close/>
                  <a:moveTo>
                    <a:pt x="493" y="8"/>
                  </a:moveTo>
                  <a:cubicBezTo>
                    <a:pt x="517" y="8"/>
                    <a:pt x="517" y="8"/>
                    <a:pt x="517" y="8"/>
                  </a:cubicBezTo>
                  <a:cubicBezTo>
                    <a:pt x="517" y="57"/>
                    <a:pt x="517" y="57"/>
                    <a:pt x="517" y="57"/>
                  </a:cubicBezTo>
                  <a:cubicBezTo>
                    <a:pt x="493" y="57"/>
                    <a:pt x="493" y="57"/>
                    <a:pt x="493" y="57"/>
                  </a:cubicBezTo>
                  <a:lnTo>
                    <a:pt x="493"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4" name="Freeform 88"/>
            <p:cNvSpPr>
              <a:spLocks noEditPoints="1"/>
            </p:cNvSpPr>
            <p:nvPr/>
          </p:nvSpPr>
          <p:spPr bwMode="gray">
            <a:xfrm>
              <a:off x="6974139" y="4781591"/>
              <a:ext cx="823793" cy="102301"/>
            </a:xfrm>
            <a:custGeom>
              <a:avLst/>
              <a:gdLst>
                <a:gd name="T0" fmla="*/ 0 w 526"/>
                <a:gd name="T1" fmla="*/ 57 h 65"/>
                <a:gd name="T2" fmla="*/ 41 w 526"/>
                <a:gd name="T3" fmla="*/ 57 h 65"/>
                <a:gd name="T4" fmla="*/ 7 w 526"/>
                <a:gd name="T5" fmla="*/ 0 h 65"/>
                <a:gd name="T6" fmla="*/ 33 w 526"/>
                <a:gd name="T7" fmla="*/ 57 h 65"/>
                <a:gd name="T8" fmla="*/ 68 w 526"/>
                <a:gd name="T9" fmla="*/ 0 h 65"/>
                <a:gd name="T10" fmla="*/ 68 w 526"/>
                <a:gd name="T11" fmla="*/ 65 h 65"/>
                <a:gd name="T12" fmla="*/ 101 w 526"/>
                <a:gd name="T13" fmla="*/ 9 h 65"/>
                <a:gd name="T14" fmla="*/ 68 w 526"/>
                <a:gd name="T15" fmla="*/ 9 h 65"/>
                <a:gd name="T16" fmla="*/ 68 w 526"/>
                <a:gd name="T17" fmla="*/ 57 h 65"/>
                <a:gd name="T18" fmla="*/ 145 w 526"/>
                <a:gd name="T19" fmla="*/ 0 h 65"/>
                <a:gd name="T20" fmla="*/ 125 w 526"/>
                <a:gd name="T21" fmla="*/ 9 h 65"/>
                <a:gd name="T22" fmla="*/ 125 w 526"/>
                <a:gd name="T23" fmla="*/ 57 h 65"/>
                <a:gd name="T24" fmla="*/ 158 w 526"/>
                <a:gd name="T25" fmla="*/ 65 h 65"/>
                <a:gd name="T26" fmla="*/ 158 w 526"/>
                <a:gd name="T27" fmla="*/ 36 h 65"/>
                <a:gd name="T28" fmla="*/ 145 w 526"/>
                <a:gd name="T29" fmla="*/ 57 h 65"/>
                <a:gd name="T30" fmla="*/ 181 w 526"/>
                <a:gd name="T31" fmla="*/ 57 h 65"/>
                <a:gd name="T32" fmla="*/ 223 w 526"/>
                <a:gd name="T33" fmla="*/ 57 h 65"/>
                <a:gd name="T34" fmla="*/ 190 w 526"/>
                <a:gd name="T35" fmla="*/ 0 h 65"/>
                <a:gd name="T36" fmla="*/ 214 w 526"/>
                <a:gd name="T37" fmla="*/ 57 h 65"/>
                <a:gd name="T38" fmla="*/ 267 w 526"/>
                <a:gd name="T39" fmla="*/ 57 h 65"/>
                <a:gd name="T40" fmla="*/ 242 w 526"/>
                <a:gd name="T41" fmla="*/ 5 h 65"/>
                <a:gd name="T42" fmla="*/ 258 w 526"/>
                <a:gd name="T43" fmla="*/ 57 h 65"/>
                <a:gd name="T44" fmla="*/ 246 w 526"/>
                <a:gd name="T45" fmla="*/ 65 h 65"/>
                <a:gd name="T46" fmla="*/ 283 w 526"/>
                <a:gd name="T47" fmla="*/ 40 h 65"/>
                <a:gd name="T48" fmla="*/ 275 w 526"/>
                <a:gd name="T49" fmla="*/ 57 h 65"/>
                <a:gd name="T50" fmla="*/ 303 w 526"/>
                <a:gd name="T51" fmla="*/ 9 h 65"/>
                <a:gd name="T52" fmla="*/ 336 w 526"/>
                <a:gd name="T53" fmla="*/ 65 h 65"/>
                <a:gd name="T54" fmla="*/ 336 w 526"/>
                <a:gd name="T55" fmla="*/ 0 h 65"/>
                <a:gd name="T56" fmla="*/ 336 w 526"/>
                <a:gd name="T57" fmla="*/ 9 h 65"/>
                <a:gd name="T58" fmla="*/ 310 w 526"/>
                <a:gd name="T59" fmla="*/ 9 h 65"/>
                <a:gd name="T60" fmla="*/ 367 w 526"/>
                <a:gd name="T61" fmla="*/ 0 h 65"/>
                <a:gd name="T62" fmla="*/ 380 w 526"/>
                <a:gd name="T63" fmla="*/ 9 h 65"/>
                <a:gd name="T64" fmla="*/ 363 w 526"/>
                <a:gd name="T65" fmla="*/ 61 h 65"/>
                <a:gd name="T66" fmla="*/ 404 w 526"/>
                <a:gd name="T67" fmla="*/ 61 h 65"/>
                <a:gd name="T68" fmla="*/ 396 w 526"/>
                <a:gd name="T69" fmla="*/ 40 h 65"/>
                <a:gd name="T70" fmla="*/ 432 w 526"/>
                <a:gd name="T71" fmla="*/ 0 h 65"/>
                <a:gd name="T72" fmla="*/ 432 w 526"/>
                <a:gd name="T73" fmla="*/ 65 h 65"/>
                <a:gd name="T74" fmla="*/ 465 w 526"/>
                <a:gd name="T75" fmla="*/ 9 h 65"/>
                <a:gd name="T76" fmla="*/ 432 w 526"/>
                <a:gd name="T77" fmla="*/ 9 h 65"/>
                <a:gd name="T78" fmla="*/ 432 w 526"/>
                <a:gd name="T79" fmla="*/ 57 h 65"/>
                <a:gd name="T80" fmla="*/ 509 w 526"/>
                <a:gd name="T81" fmla="*/ 0 h 65"/>
                <a:gd name="T82" fmla="*/ 488 w 526"/>
                <a:gd name="T83" fmla="*/ 9 h 65"/>
                <a:gd name="T84" fmla="*/ 488 w 526"/>
                <a:gd name="T85" fmla="*/ 57 h 65"/>
                <a:gd name="T86" fmla="*/ 521 w 526"/>
                <a:gd name="T87" fmla="*/ 65 h 65"/>
                <a:gd name="T88" fmla="*/ 521 w 526"/>
                <a:gd name="T89" fmla="*/ 36 h 65"/>
                <a:gd name="T90" fmla="*/ 509 w 526"/>
                <a:gd name="T91" fmla="*/ 57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6" h="65">
                  <a:moveTo>
                    <a:pt x="7" y="0"/>
                  </a:moveTo>
                  <a:cubicBezTo>
                    <a:pt x="3" y="0"/>
                    <a:pt x="0" y="4"/>
                    <a:pt x="0" y="9"/>
                  </a:cubicBezTo>
                  <a:cubicBezTo>
                    <a:pt x="0" y="57"/>
                    <a:pt x="0" y="57"/>
                    <a:pt x="0" y="57"/>
                  </a:cubicBezTo>
                  <a:cubicBezTo>
                    <a:pt x="0" y="62"/>
                    <a:pt x="3" y="65"/>
                    <a:pt x="7" y="65"/>
                  </a:cubicBezTo>
                  <a:cubicBezTo>
                    <a:pt x="33" y="65"/>
                    <a:pt x="33" y="65"/>
                    <a:pt x="33" y="65"/>
                  </a:cubicBezTo>
                  <a:cubicBezTo>
                    <a:pt x="37" y="65"/>
                    <a:pt x="41" y="62"/>
                    <a:pt x="41" y="57"/>
                  </a:cubicBezTo>
                  <a:cubicBezTo>
                    <a:pt x="41" y="9"/>
                    <a:pt x="41" y="9"/>
                    <a:pt x="41" y="9"/>
                  </a:cubicBezTo>
                  <a:cubicBezTo>
                    <a:pt x="41" y="4"/>
                    <a:pt x="37" y="0"/>
                    <a:pt x="33" y="0"/>
                  </a:cubicBezTo>
                  <a:lnTo>
                    <a:pt x="7" y="0"/>
                  </a:lnTo>
                  <a:close/>
                  <a:moveTo>
                    <a:pt x="7" y="9"/>
                  </a:moveTo>
                  <a:cubicBezTo>
                    <a:pt x="33" y="9"/>
                    <a:pt x="33" y="9"/>
                    <a:pt x="33" y="9"/>
                  </a:cubicBezTo>
                  <a:cubicBezTo>
                    <a:pt x="33" y="57"/>
                    <a:pt x="33" y="57"/>
                    <a:pt x="33" y="57"/>
                  </a:cubicBezTo>
                  <a:cubicBezTo>
                    <a:pt x="7" y="57"/>
                    <a:pt x="7" y="57"/>
                    <a:pt x="7" y="57"/>
                  </a:cubicBezTo>
                  <a:lnTo>
                    <a:pt x="7" y="9"/>
                  </a:lnTo>
                  <a:close/>
                  <a:moveTo>
                    <a:pt x="68" y="0"/>
                  </a:moveTo>
                  <a:cubicBezTo>
                    <a:pt x="64" y="0"/>
                    <a:pt x="60" y="4"/>
                    <a:pt x="60" y="9"/>
                  </a:cubicBezTo>
                  <a:cubicBezTo>
                    <a:pt x="60" y="57"/>
                    <a:pt x="60" y="57"/>
                    <a:pt x="60" y="57"/>
                  </a:cubicBezTo>
                  <a:cubicBezTo>
                    <a:pt x="60" y="62"/>
                    <a:pt x="64" y="65"/>
                    <a:pt x="68" y="65"/>
                  </a:cubicBezTo>
                  <a:cubicBezTo>
                    <a:pt x="93" y="65"/>
                    <a:pt x="93" y="65"/>
                    <a:pt x="93" y="65"/>
                  </a:cubicBezTo>
                  <a:cubicBezTo>
                    <a:pt x="98" y="65"/>
                    <a:pt x="101" y="62"/>
                    <a:pt x="101" y="57"/>
                  </a:cubicBezTo>
                  <a:cubicBezTo>
                    <a:pt x="101" y="9"/>
                    <a:pt x="101" y="9"/>
                    <a:pt x="101" y="9"/>
                  </a:cubicBezTo>
                  <a:cubicBezTo>
                    <a:pt x="101" y="4"/>
                    <a:pt x="98" y="0"/>
                    <a:pt x="93" y="0"/>
                  </a:cubicBezTo>
                  <a:lnTo>
                    <a:pt x="68" y="0"/>
                  </a:lnTo>
                  <a:close/>
                  <a:moveTo>
                    <a:pt x="68" y="9"/>
                  </a:moveTo>
                  <a:cubicBezTo>
                    <a:pt x="93" y="9"/>
                    <a:pt x="93" y="9"/>
                    <a:pt x="93" y="9"/>
                  </a:cubicBezTo>
                  <a:cubicBezTo>
                    <a:pt x="93" y="57"/>
                    <a:pt x="93" y="57"/>
                    <a:pt x="93" y="57"/>
                  </a:cubicBezTo>
                  <a:cubicBezTo>
                    <a:pt x="68" y="57"/>
                    <a:pt x="68" y="57"/>
                    <a:pt x="68" y="57"/>
                  </a:cubicBezTo>
                  <a:lnTo>
                    <a:pt x="68" y="9"/>
                  </a:lnTo>
                  <a:close/>
                  <a:moveTo>
                    <a:pt x="145" y="57"/>
                  </a:moveTo>
                  <a:cubicBezTo>
                    <a:pt x="145" y="0"/>
                    <a:pt x="145" y="0"/>
                    <a:pt x="145" y="0"/>
                  </a:cubicBezTo>
                  <a:cubicBezTo>
                    <a:pt x="125" y="0"/>
                    <a:pt x="125" y="0"/>
                    <a:pt x="125" y="0"/>
                  </a:cubicBezTo>
                  <a:cubicBezTo>
                    <a:pt x="123" y="0"/>
                    <a:pt x="120" y="1"/>
                    <a:pt x="120" y="5"/>
                  </a:cubicBezTo>
                  <a:cubicBezTo>
                    <a:pt x="120" y="7"/>
                    <a:pt x="123" y="9"/>
                    <a:pt x="125" y="9"/>
                  </a:cubicBezTo>
                  <a:cubicBezTo>
                    <a:pt x="137" y="9"/>
                    <a:pt x="137" y="9"/>
                    <a:pt x="137" y="9"/>
                  </a:cubicBezTo>
                  <a:cubicBezTo>
                    <a:pt x="137" y="57"/>
                    <a:pt x="137" y="57"/>
                    <a:pt x="137" y="57"/>
                  </a:cubicBezTo>
                  <a:cubicBezTo>
                    <a:pt x="125" y="57"/>
                    <a:pt x="125" y="57"/>
                    <a:pt x="125" y="57"/>
                  </a:cubicBezTo>
                  <a:cubicBezTo>
                    <a:pt x="123" y="57"/>
                    <a:pt x="120" y="58"/>
                    <a:pt x="120" y="61"/>
                  </a:cubicBezTo>
                  <a:cubicBezTo>
                    <a:pt x="120" y="64"/>
                    <a:pt x="123" y="65"/>
                    <a:pt x="125" y="65"/>
                  </a:cubicBezTo>
                  <a:cubicBezTo>
                    <a:pt x="158" y="65"/>
                    <a:pt x="158" y="65"/>
                    <a:pt x="158" y="65"/>
                  </a:cubicBezTo>
                  <a:cubicBezTo>
                    <a:pt x="160" y="65"/>
                    <a:pt x="162" y="64"/>
                    <a:pt x="162" y="61"/>
                  </a:cubicBezTo>
                  <a:cubicBezTo>
                    <a:pt x="162" y="40"/>
                    <a:pt x="162" y="40"/>
                    <a:pt x="162" y="40"/>
                  </a:cubicBezTo>
                  <a:cubicBezTo>
                    <a:pt x="162" y="38"/>
                    <a:pt x="161" y="36"/>
                    <a:pt x="158" y="36"/>
                  </a:cubicBezTo>
                  <a:cubicBezTo>
                    <a:pt x="155" y="36"/>
                    <a:pt x="154" y="38"/>
                    <a:pt x="154" y="40"/>
                  </a:cubicBezTo>
                  <a:cubicBezTo>
                    <a:pt x="154" y="57"/>
                    <a:pt x="154" y="57"/>
                    <a:pt x="154" y="57"/>
                  </a:cubicBezTo>
                  <a:lnTo>
                    <a:pt x="145" y="57"/>
                  </a:lnTo>
                  <a:close/>
                  <a:moveTo>
                    <a:pt x="190" y="0"/>
                  </a:moveTo>
                  <a:cubicBezTo>
                    <a:pt x="184" y="0"/>
                    <a:pt x="181" y="4"/>
                    <a:pt x="181" y="9"/>
                  </a:cubicBezTo>
                  <a:cubicBezTo>
                    <a:pt x="181" y="57"/>
                    <a:pt x="181" y="57"/>
                    <a:pt x="181" y="57"/>
                  </a:cubicBezTo>
                  <a:cubicBezTo>
                    <a:pt x="181" y="62"/>
                    <a:pt x="184" y="65"/>
                    <a:pt x="190" y="65"/>
                  </a:cubicBezTo>
                  <a:cubicBezTo>
                    <a:pt x="214" y="65"/>
                    <a:pt x="214" y="65"/>
                    <a:pt x="214" y="65"/>
                  </a:cubicBezTo>
                  <a:cubicBezTo>
                    <a:pt x="219" y="65"/>
                    <a:pt x="223" y="62"/>
                    <a:pt x="223" y="57"/>
                  </a:cubicBezTo>
                  <a:cubicBezTo>
                    <a:pt x="223" y="9"/>
                    <a:pt x="223" y="9"/>
                    <a:pt x="223" y="9"/>
                  </a:cubicBezTo>
                  <a:cubicBezTo>
                    <a:pt x="223" y="4"/>
                    <a:pt x="219" y="0"/>
                    <a:pt x="214" y="0"/>
                  </a:cubicBezTo>
                  <a:lnTo>
                    <a:pt x="190" y="0"/>
                  </a:lnTo>
                  <a:close/>
                  <a:moveTo>
                    <a:pt x="190" y="9"/>
                  </a:moveTo>
                  <a:cubicBezTo>
                    <a:pt x="214" y="9"/>
                    <a:pt x="214" y="9"/>
                    <a:pt x="214" y="9"/>
                  </a:cubicBezTo>
                  <a:cubicBezTo>
                    <a:pt x="214" y="57"/>
                    <a:pt x="214" y="57"/>
                    <a:pt x="214" y="57"/>
                  </a:cubicBezTo>
                  <a:cubicBezTo>
                    <a:pt x="190" y="57"/>
                    <a:pt x="190" y="57"/>
                    <a:pt x="190" y="57"/>
                  </a:cubicBezTo>
                  <a:lnTo>
                    <a:pt x="190" y="9"/>
                  </a:lnTo>
                  <a:close/>
                  <a:moveTo>
                    <a:pt x="267" y="57"/>
                  </a:moveTo>
                  <a:cubicBezTo>
                    <a:pt x="267" y="0"/>
                    <a:pt x="267" y="0"/>
                    <a:pt x="267" y="0"/>
                  </a:cubicBezTo>
                  <a:cubicBezTo>
                    <a:pt x="246" y="0"/>
                    <a:pt x="246" y="0"/>
                    <a:pt x="246" y="0"/>
                  </a:cubicBezTo>
                  <a:cubicBezTo>
                    <a:pt x="244" y="0"/>
                    <a:pt x="242" y="1"/>
                    <a:pt x="242" y="5"/>
                  </a:cubicBezTo>
                  <a:cubicBezTo>
                    <a:pt x="242" y="7"/>
                    <a:pt x="244" y="9"/>
                    <a:pt x="246" y="9"/>
                  </a:cubicBezTo>
                  <a:cubicBezTo>
                    <a:pt x="258" y="9"/>
                    <a:pt x="258" y="9"/>
                    <a:pt x="258" y="9"/>
                  </a:cubicBezTo>
                  <a:cubicBezTo>
                    <a:pt x="258" y="57"/>
                    <a:pt x="258" y="57"/>
                    <a:pt x="258" y="57"/>
                  </a:cubicBezTo>
                  <a:cubicBezTo>
                    <a:pt x="246" y="57"/>
                    <a:pt x="246" y="57"/>
                    <a:pt x="246" y="57"/>
                  </a:cubicBezTo>
                  <a:cubicBezTo>
                    <a:pt x="244" y="57"/>
                    <a:pt x="242" y="58"/>
                    <a:pt x="242" y="61"/>
                  </a:cubicBezTo>
                  <a:cubicBezTo>
                    <a:pt x="242" y="64"/>
                    <a:pt x="244" y="65"/>
                    <a:pt x="246" y="65"/>
                  </a:cubicBezTo>
                  <a:cubicBezTo>
                    <a:pt x="279" y="65"/>
                    <a:pt x="279" y="65"/>
                    <a:pt x="279" y="65"/>
                  </a:cubicBezTo>
                  <a:cubicBezTo>
                    <a:pt x="281" y="65"/>
                    <a:pt x="283" y="64"/>
                    <a:pt x="283" y="61"/>
                  </a:cubicBezTo>
                  <a:cubicBezTo>
                    <a:pt x="283" y="40"/>
                    <a:pt x="283" y="40"/>
                    <a:pt x="283" y="40"/>
                  </a:cubicBezTo>
                  <a:cubicBezTo>
                    <a:pt x="283" y="38"/>
                    <a:pt x="283" y="36"/>
                    <a:pt x="279" y="36"/>
                  </a:cubicBezTo>
                  <a:cubicBezTo>
                    <a:pt x="276" y="36"/>
                    <a:pt x="275" y="38"/>
                    <a:pt x="275" y="40"/>
                  </a:cubicBezTo>
                  <a:cubicBezTo>
                    <a:pt x="275" y="57"/>
                    <a:pt x="275" y="57"/>
                    <a:pt x="275" y="57"/>
                  </a:cubicBezTo>
                  <a:lnTo>
                    <a:pt x="267" y="57"/>
                  </a:lnTo>
                  <a:close/>
                  <a:moveTo>
                    <a:pt x="310" y="0"/>
                  </a:moveTo>
                  <a:cubicBezTo>
                    <a:pt x="306" y="0"/>
                    <a:pt x="303" y="4"/>
                    <a:pt x="303" y="9"/>
                  </a:cubicBezTo>
                  <a:cubicBezTo>
                    <a:pt x="303" y="57"/>
                    <a:pt x="303" y="57"/>
                    <a:pt x="303" y="57"/>
                  </a:cubicBezTo>
                  <a:cubicBezTo>
                    <a:pt x="303" y="62"/>
                    <a:pt x="306" y="65"/>
                    <a:pt x="310" y="65"/>
                  </a:cubicBezTo>
                  <a:cubicBezTo>
                    <a:pt x="336" y="65"/>
                    <a:pt x="336" y="65"/>
                    <a:pt x="336" y="65"/>
                  </a:cubicBezTo>
                  <a:cubicBezTo>
                    <a:pt x="340" y="65"/>
                    <a:pt x="344" y="62"/>
                    <a:pt x="344" y="57"/>
                  </a:cubicBezTo>
                  <a:cubicBezTo>
                    <a:pt x="344" y="9"/>
                    <a:pt x="344" y="9"/>
                    <a:pt x="344" y="9"/>
                  </a:cubicBezTo>
                  <a:cubicBezTo>
                    <a:pt x="344" y="4"/>
                    <a:pt x="340" y="0"/>
                    <a:pt x="336" y="0"/>
                  </a:cubicBezTo>
                  <a:lnTo>
                    <a:pt x="310" y="0"/>
                  </a:lnTo>
                  <a:close/>
                  <a:moveTo>
                    <a:pt x="310" y="9"/>
                  </a:moveTo>
                  <a:cubicBezTo>
                    <a:pt x="336" y="9"/>
                    <a:pt x="336" y="9"/>
                    <a:pt x="336" y="9"/>
                  </a:cubicBezTo>
                  <a:cubicBezTo>
                    <a:pt x="336" y="57"/>
                    <a:pt x="336" y="57"/>
                    <a:pt x="336" y="57"/>
                  </a:cubicBezTo>
                  <a:cubicBezTo>
                    <a:pt x="310" y="57"/>
                    <a:pt x="310" y="57"/>
                    <a:pt x="310" y="57"/>
                  </a:cubicBezTo>
                  <a:lnTo>
                    <a:pt x="310" y="9"/>
                  </a:lnTo>
                  <a:close/>
                  <a:moveTo>
                    <a:pt x="388" y="57"/>
                  </a:moveTo>
                  <a:cubicBezTo>
                    <a:pt x="388" y="0"/>
                    <a:pt x="388" y="0"/>
                    <a:pt x="388" y="0"/>
                  </a:cubicBezTo>
                  <a:cubicBezTo>
                    <a:pt x="367" y="0"/>
                    <a:pt x="367" y="0"/>
                    <a:pt x="367" y="0"/>
                  </a:cubicBezTo>
                  <a:cubicBezTo>
                    <a:pt x="365" y="0"/>
                    <a:pt x="363" y="1"/>
                    <a:pt x="363" y="5"/>
                  </a:cubicBezTo>
                  <a:cubicBezTo>
                    <a:pt x="363" y="7"/>
                    <a:pt x="365" y="9"/>
                    <a:pt x="367" y="9"/>
                  </a:cubicBezTo>
                  <a:cubicBezTo>
                    <a:pt x="380" y="9"/>
                    <a:pt x="380" y="9"/>
                    <a:pt x="380" y="9"/>
                  </a:cubicBezTo>
                  <a:cubicBezTo>
                    <a:pt x="380" y="57"/>
                    <a:pt x="380" y="57"/>
                    <a:pt x="380" y="57"/>
                  </a:cubicBezTo>
                  <a:cubicBezTo>
                    <a:pt x="367" y="57"/>
                    <a:pt x="367" y="57"/>
                    <a:pt x="367" y="57"/>
                  </a:cubicBezTo>
                  <a:cubicBezTo>
                    <a:pt x="365" y="57"/>
                    <a:pt x="363" y="58"/>
                    <a:pt x="363" y="61"/>
                  </a:cubicBezTo>
                  <a:cubicBezTo>
                    <a:pt x="363" y="64"/>
                    <a:pt x="365" y="65"/>
                    <a:pt x="367" y="65"/>
                  </a:cubicBezTo>
                  <a:cubicBezTo>
                    <a:pt x="401" y="65"/>
                    <a:pt x="401" y="65"/>
                    <a:pt x="401" y="65"/>
                  </a:cubicBezTo>
                  <a:cubicBezTo>
                    <a:pt x="402" y="65"/>
                    <a:pt x="404" y="64"/>
                    <a:pt x="404" y="61"/>
                  </a:cubicBezTo>
                  <a:cubicBezTo>
                    <a:pt x="404" y="40"/>
                    <a:pt x="404" y="40"/>
                    <a:pt x="404" y="40"/>
                  </a:cubicBezTo>
                  <a:cubicBezTo>
                    <a:pt x="404" y="38"/>
                    <a:pt x="403" y="36"/>
                    <a:pt x="401" y="36"/>
                  </a:cubicBezTo>
                  <a:cubicBezTo>
                    <a:pt x="397" y="36"/>
                    <a:pt x="396" y="38"/>
                    <a:pt x="396" y="40"/>
                  </a:cubicBezTo>
                  <a:cubicBezTo>
                    <a:pt x="396" y="57"/>
                    <a:pt x="396" y="57"/>
                    <a:pt x="396" y="57"/>
                  </a:cubicBezTo>
                  <a:lnTo>
                    <a:pt x="388" y="57"/>
                  </a:lnTo>
                  <a:close/>
                  <a:moveTo>
                    <a:pt x="432" y="0"/>
                  </a:moveTo>
                  <a:cubicBezTo>
                    <a:pt x="428" y="0"/>
                    <a:pt x="423" y="4"/>
                    <a:pt x="423" y="9"/>
                  </a:cubicBezTo>
                  <a:cubicBezTo>
                    <a:pt x="423" y="57"/>
                    <a:pt x="423" y="57"/>
                    <a:pt x="423" y="57"/>
                  </a:cubicBezTo>
                  <a:cubicBezTo>
                    <a:pt x="423" y="62"/>
                    <a:pt x="427" y="65"/>
                    <a:pt x="432" y="65"/>
                  </a:cubicBezTo>
                  <a:cubicBezTo>
                    <a:pt x="457" y="65"/>
                    <a:pt x="457" y="65"/>
                    <a:pt x="457" y="65"/>
                  </a:cubicBezTo>
                  <a:cubicBezTo>
                    <a:pt x="461" y="65"/>
                    <a:pt x="465" y="62"/>
                    <a:pt x="465" y="57"/>
                  </a:cubicBezTo>
                  <a:cubicBezTo>
                    <a:pt x="465" y="9"/>
                    <a:pt x="465" y="9"/>
                    <a:pt x="465" y="9"/>
                  </a:cubicBezTo>
                  <a:cubicBezTo>
                    <a:pt x="465" y="4"/>
                    <a:pt x="461" y="0"/>
                    <a:pt x="457" y="0"/>
                  </a:cubicBezTo>
                  <a:lnTo>
                    <a:pt x="432" y="0"/>
                  </a:lnTo>
                  <a:close/>
                  <a:moveTo>
                    <a:pt x="432" y="9"/>
                  </a:moveTo>
                  <a:cubicBezTo>
                    <a:pt x="457" y="9"/>
                    <a:pt x="457" y="9"/>
                    <a:pt x="457" y="9"/>
                  </a:cubicBezTo>
                  <a:cubicBezTo>
                    <a:pt x="457" y="57"/>
                    <a:pt x="457" y="57"/>
                    <a:pt x="457" y="57"/>
                  </a:cubicBezTo>
                  <a:cubicBezTo>
                    <a:pt x="432" y="57"/>
                    <a:pt x="432" y="57"/>
                    <a:pt x="432" y="57"/>
                  </a:cubicBezTo>
                  <a:lnTo>
                    <a:pt x="432" y="9"/>
                  </a:lnTo>
                  <a:close/>
                  <a:moveTo>
                    <a:pt x="509" y="57"/>
                  </a:moveTo>
                  <a:cubicBezTo>
                    <a:pt x="509" y="0"/>
                    <a:pt x="509" y="0"/>
                    <a:pt x="509" y="0"/>
                  </a:cubicBezTo>
                  <a:cubicBezTo>
                    <a:pt x="488" y="0"/>
                    <a:pt x="488" y="0"/>
                    <a:pt x="488" y="0"/>
                  </a:cubicBezTo>
                  <a:cubicBezTo>
                    <a:pt x="486" y="0"/>
                    <a:pt x="484" y="1"/>
                    <a:pt x="484" y="5"/>
                  </a:cubicBezTo>
                  <a:cubicBezTo>
                    <a:pt x="484" y="7"/>
                    <a:pt x="486" y="9"/>
                    <a:pt x="488" y="9"/>
                  </a:cubicBezTo>
                  <a:cubicBezTo>
                    <a:pt x="500" y="9"/>
                    <a:pt x="500" y="9"/>
                    <a:pt x="500" y="9"/>
                  </a:cubicBezTo>
                  <a:cubicBezTo>
                    <a:pt x="500" y="57"/>
                    <a:pt x="500" y="57"/>
                    <a:pt x="500" y="57"/>
                  </a:cubicBezTo>
                  <a:cubicBezTo>
                    <a:pt x="488" y="57"/>
                    <a:pt x="488" y="57"/>
                    <a:pt x="488" y="57"/>
                  </a:cubicBezTo>
                  <a:cubicBezTo>
                    <a:pt x="486" y="57"/>
                    <a:pt x="484" y="58"/>
                    <a:pt x="484" y="61"/>
                  </a:cubicBezTo>
                  <a:cubicBezTo>
                    <a:pt x="484" y="64"/>
                    <a:pt x="486" y="65"/>
                    <a:pt x="488" y="65"/>
                  </a:cubicBezTo>
                  <a:cubicBezTo>
                    <a:pt x="521" y="65"/>
                    <a:pt x="521" y="65"/>
                    <a:pt x="521" y="65"/>
                  </a:cubicBezTo>
                  <a:cubicBezTo>
                    <a:pt x="524" y="65"/>
                    <a:pt x="526" y="64"/>
                    <a:pt x="526" y="61"/>
                  </a:cubicBezTo>
                  <a:cubicBezTo>
                    <a:pt x="526" y="40"/>
                    <a:pt x="526" y="40"/>
                    <a:pt x="526" y="40"/>
                  </a:cubicBezTo>
                  <a:cubicBezTo>
                    <a:pt x="526" y="38"/>
                    <a:pt x="525" y="36"/>
                    <a:pt x="521" y="36"/>
                  </a:cubicBezTo>
                  <a:cubicBezTo>
                    <a:pt x="519" y="36"/>
                    <a:pt x="517" y="38"/>
                    <a:pt x="517" y="40"/>
                  </a:cubicBezTo>
                  <a:cubicBezTo>
                    <a:pt x="517" y="57"/>
                    <a:pt x="517" y="57"/>
                    <a:pt x="517" y="57"/>
                  </a:cubicBezTo>
                  <a:lnTo>
                    <a:pt x="509"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5" name="Freeform 89"/>
            <p:cNvSpPr>
              <a:spLocks noEditPoints="1"/>
            </p:cNvSpPr>
            <p:nvPr/>
          </p:nvSpPr>
          <p:spPr bwMode="gray">
            <a:xfrm>
              <a:off x="6974139" y="4625447"/>
              <a:ext cx="823793" cy="102301"/>
            </a:xfrm>
            <a:custGeom>
              <a:avLst/>
              <a:gdLst>
                <a:gd name="T0" fmla="*/ 4 w 526"/>
                <a:gd name="T1" fmla="*/ 0 h 65"/>
                <a:gd name="T2" fmla="*/ 16 w 526"/>
                <a:gd name="T3" fmla="*/ 8 h 65"/>
                <a:gd name="T4" fmla="*/ 0 w 526"/>
                <a:gd name="T5" fmla="*/ 61 h 65"/>
                <a:gd name="T6" fmla="*/ 41 w 526"/>
                <a:gd name="T7" fmla="*/ 61 h 65"/>
                <a:gd name="T8" fmla="*/ 33 w 526"/>
                <a:gd name="T9" fmla="*/ 40 h 65"/>
                <a:gd name="T10" fmla="*/ 68 w 526"/>
                <a:gd name="T11" fmla="*/ 0 h 65"/>
                <a:gd name="T12" fmla="*/ 68 w 526"/>
                <a:gd name="T13" fmla="*/ 65 h 65"/>
                <a:gd name="T14" fmla="*/ 101 w 526"/>
                <a:gd name="T15" fmla="*/ 8 h 65"/>
                <a:gd name="T16" fmla="*/ 68 w 526"/>
                <a:gd name="T17" fmla="*/ 8 h 65"/>
                <a:gd name="T18" fmla="*/ 68 w 526"/>
                <a:gd name="T19" fmla="*/ 56 h 65"/>
                <a:gd name="T20" fmla="*/ 145 w 526"/>
                <a:gd name="T21" fmla="*/ 0 h 65"/>
                <a:gd name="T22" fmla="*/ 125 w 526"/>
                <a:gd name="T23" fmla="*/ 8 h 65"/>
                <a:gd name="T24" fmla="*/ 125 w 526"/>
                <a:gd name="T25" fmla="*/ 56 h 65"/>
                <a:gd name="T26" fmla="*/ 158 w 526"/>
                <a:gd name="T27" fmla="*/ 65 h 65"/>
                <a:gd name="T28" fmla="*/ 158 w 526"/>
                <a:gd name="T29" fmla="*/ 36 h 65"/>
                <a:gd name="T30" fmla="*/ 145 w 526"/>
                <a:gd name="T31" fmla="*/ 56 h 65"/>
                <a:gd name="T32" fmla="*/ 181 w 526"/>
                <a:gd name="T33" fmla="*/ 56 h 65"/>
                <a:gd name="T34" fmla="*/ 223 w 526"/>
                <a:gd name="T35" fmla="*/ 56 h 65"/>
                <a:gd name="T36" fmla="*/ 190 w 526"/>
                <a:gd name="T37" fmla="*/ 0 h 65"/>
                <a:gd name="T38" fmla="*/ 214 w 526"/>
                <a:gd name="T39" fmla="*/ 56 h 65"/>
                <a:gd name="T40" fmla="*/ 267 w 526"/>
                <a:gd name="T41" fmla="*/ 56 h 65"/>
                <a:gd name="T42" fmla="*/ 242 w 526"/>
                <a:gd name="T43" fmla="*/ 4 h 65"/>
                <a:gd name="T44" fmla="*/ 258 w 526"/>
                <a:gd name="T45" fmla="*/ 56 h 65"/>
                <a:gd name="T46" fmla="*/ 246 w 526"/>
                <a:gd name="T47" fmla="*/ 65 h 65"/>
                <a:gd name="T48" fmla="*/ 283 w 526"/>
                <a:gd name="T49" fmla="*/ 40 h 65"/>
                <a:gd name="T50" fmla="*/ 275 w 526"/>
                <a:gd name="T51" fmla="*/ 56 h 65"/>
                <a:gd name="T52" fmla="*/ 303 w 526"/>
                <a:gd name="T53" fmla="*/ 8 h 65"/>
                <a:gd name="T54" fmla="*/ 336 w 526"/>
                <a:gd name="T55" fmla="*/ 65 h 65"/>
                <a:gd name="T56" fmla="*/ 336 w 526"/>
                <a:gd name="T57" fmla="*/ 0 h 65"/>
                <a:gd name="T58" fmla="*/ 336 w 526"/>
                <a:gd name="T59" fmla="*/ 8 h 65"/>
                <a:gd name="T60" fmla="*/ 310 w 526"/>
                <a:gd name="T61" fmla="*/ 8 h 65"/>
                <a:gd name="T62" fmla="*/ 367 w 526"/>
                <a:gd name="T63" fmla="*/ 0 h 65"/>
                <a:gd name="T64" fmla="*/ 380 w 526"/>
                <a:gd name="T65" fmla="*/ 8 h 65"/>
                <a:gd name="T66" fmla="*/ 363 w 526"/>
                <a:gd name="T67" fmla="*/ 61 h 65"/>
                <a:gd name="T68" fmla="*/ 404 w 526"/>
                <a:gd name="T69" fmla="*/ 61 h 65"/>
                <a:gd name="T70" fmla="*/ 396 w 526"/>
                <a:gd name="T71" fmla="*/ 40 h 65"/>
                <a:gd name="T72" fmla="*/ 432 w 526"/>
                <a:gd name="T73" fmla="*/ 0 h 65"/>
                <a:gd name="T74" fmla="*/ 432 w 526"/>
                <a:gd name="T75" fmla="*/ 65 h 65"/>
                <a:gd name="T76" fmla="*/ 465 w 526"/>
                <a:gd name="T77" fmla="*/ 8 h 65"/>
                <a:gd name="T78" fmla="*/ 432 w 526"/>
                <a:gd name="T79" fmla="*/ 8 h 65"/>
                <a:gd name="T80" fmla="*/ 432 w 526"/>
                <a:gd name="T81" fmla="*/ 56 h 65"/>
                <a:gd name="T82" fmla="*/ 509 w 526"/>
                <a:gd name="T83" fmla="*/ 0 h 65"/>
                <a:gd name="T84" fmla="*/ 488 w 526"/>
                <a:gd name="T85" fmla="*/ 8 h 65"/>
                <a:gd name="T86" fmla="*/ 488 w 526"/>
                <a:gd name="T87" fmla="*/ 56 h 65"/>
                <a:gd name="T88" fmla="*/ 521 w 526"/>
                <a:gd name="T89" fmla="*/ 65 h 65"/>
                <a:gd name="T90" fmla="*/ 521 w 526"/>
                <a:gd name="T91" fmla="*/ 36 h 65"/>
                <a:gd name="T92" fmla="*/ 509 w 526"/>
                <a:gd name="T93" fmla="*/ 5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6" h="65">
                  <a:moveTo>
                    <a:pt x="25" y="56"/>
                  </a:move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6"/>
                    <a:pt x="16" y="56"/>
                    <a:pt x="16" y="56"/>
                  </a:cubicBezTo>
                  <a:cubicBezTo>
                    <a:pt x="4" y="56"/>
                    <a:pt x="4" y="56"/>
                    <a:pt x="4" y="56"/>
                  </a:cubicBezTo>
                  <a:cubicBezTo>
                    <a:pt x="1" y="56"/>
                    <a:pt x="0" y="58"/>
                    <a:pt x="0" y="61"/>
                  </a:cubicBezTo>
                  <a:cubicBezTo>
                    <a:pt x="0" y="64"/>
                    <a:pt x="1" y="65"/>
                    <a:pt x="4" y="65"/>
                  </a:cubicBezTo>
                  <a:cubicBezTo>
                    <a:pt x="37" y="65"/>
                    <a:pt x="37" y="65"/>
                    <a:pt x="37" y="65"/>
                  </a:cubicBezTo>
                  <a:cubicBezTo>
                    <a:pt x="39" y="65"/>
                    <a:pt x="41" y="64"/>
                    <a:pt x="41" y="61"/>
                  </a:cubicBezTo>
                  <a:cubicBezTo>
                    <a:pt x="41" y="40"/>
                    <a:pt x="41" y="40"/>
                    <a:pt x="41" y="40"/>
                  </a:cubicBezTo>
                  <a:cubicBezTo>
                    <a:pt x="41" y="37"/>
                    <a:pt x="40" y="36"/>
                    <a:pt x="37" y="36"/>
                  </a:cubicBezTo>
                  <a:cubicBezTo>
                    <a:pt x="33" y="36"/>
                    <a:pt x="33" y="37"/>
                    <a:pt x="33" y="40"/>
                  </a:cubicBezTo>
                  <a:cubicBezTo>
                    <a:pt x="33" y="56"/>
                    <a:pt x="33" y="56"/>
                    <a:pt x="33" y="56"/>
                  </a:cubicBezTo>
                  <a:lnTo>
                    <a:pt x="25" y="56"/>
                  </a:lnTo>
                  <a:close/>
                  <a:moveTo>
                    <a:pt x="68" y="0"/>
                  </a:moveTo>
                  <a:cubicBezTo>
                    <a:pt x="64" y="0"/>
                    <a:pt x="60" y="4"/>
                    <a:pt x="60" y="8"/>
                  </a:cubicBezTo>
                  <a:cubicBezTo>
                    <a:pt x="60" y="56"/>
                    <a:pt x="60" y="56"/>
                    <a:pt x="60" y="56"/>
                  </a:cubicBezTo>
                  <a:cubicBezTo>
                    <a:pt x="60" y="61"/>
                    <a:pt x="64" y="65"/>
                    <a:pt x="68" y="65"/>
                  </a:cubicBezTo>
                  <a:cubicBezTo>
                    <a:pt x="93" y="65"/>
                    <a:pt x="93" y="65"/>
                    <a:pt x="93" y="65"/>
                  </a:cubicBezTo>
                  <a:cubicBezTo>
                    <a:pt x="98" y="65"/>
                    <a:pt x="101" y="61"/>
                    <a:pt x="101" y="56"/>
                  </a:cubicBezTo>
                  <a:cubicBezTo>
                    <a:pt x="101" y="8"/>
                    <a:pt x="101" y="8"/>
                    <a:pt x="101" y="8"/>
                  </a:cubicBezTo>
                  <a:cubicBezTo>
                    <a:pt x="101" y="4"/>
                    <a:pt x="98" y="0"/>
                    <a:pt x="93" y="0"/>
                  </a:cubicBezTo>
                  <a:lnTo>
                    <a:pt x="68" y="0"/>
                  </a:lnTo>
                  <a:close/>
                  <a:moveTo>
                    <a:pt x="68" y="8"/>
                  </a:moveTo>
                  <a:cubicBezTo>
                    <a:pt x="93" y="8"/>
                    <a:pt x="93" y="8"/>
                    <a:pt x="93" y="8"/>
                  </a:cubicBezTo>
                  <a:cubicBezTo>
                    <a:pt x="93" y="56"/>
                    <a:pt x="93" y="56"/>
                    <a:pt x="93" y="56"/>
                  </a:cubicBezTo>
                  <a:cubicBezTo>
                    <a:pt x="68" y="56"/>
                    <a:pt x="68" y="56"/>
                    <a:pt x="68" y="56"/>
                  </a:cubicBezTo>
                  <a:lnTo>
                    <a:pt x="68" y="8"/>
                  </a:lnTo>
                  <a:close/>
                  <a:moveTo>
                    <a:pt x="145" y="56"/>
                  </a:move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6"/>
                    <a:pt x="137" y="56"/>
                    <a:pt x="137" y="56"/>
                  </a:cubicBezTo>
                  <a:cubicBezTo>
                    <a:pt x="125" y="56"/>
                    <a:pt x="125" y="56"/>
                    <a:pt x="125" y="56"/>
                  </a:cubicBezTo>
                  <a:cubicBezTo>
                    <a:pt x="123" y="56"/>
                    <a:pt x="120" y="58"/>
                    <a:pt x="120" y="61"/>
                  </a:cubicBezTo>
                  <a:cubicBezTo>
                    <a:pt x="120" y="64"/>
                    <a:pt x="123" y="65"/>
                    <a:pt x="125" y="65"/>
                  </a:cubicBezTo>
                  <a:cubicBezTo>
                    <a:pt x="158" y="65"/>
                    <a:pt x="158" y="65"/>
                    <a:pt x="158" y="65"/>
                  </a:cubicBezTo>
                  <a:cubicBezTo>
                    <a:pt x="160" y="65"/>
                    <a:pt x="162" y="64"/>
                    <a:pt x="162" y="61"/>
                  </a:cubicBezTo>
                  <a:cubicBezTo>
                    <a:pt x="162" y="40"/>
                    <a:pt x="162" y="40"/>
                    <a:pt x="162" y="40"/>
                  </a:cubicBezTo>
                  <a:cubicBezTo>
                    <a:pt x="162" y="37"/>
                    <a:pt x="161" y="36"/>
                    <a:pt x="158" y="36"/>
                  </a:cubicBezTo>
                  <a:cubicBezTo>
                    <a:pt x="155" y="36"/>
                    <a:pt x="154" y="37"/>
                    <a:pt x="154" y="40"/>
                  </a:cubicBezTo>
                  <a:cubicBezTo>
                    <a:pt x="154" y="56"/>
                    <a:pt x="154" y="56"/>
                    <a:pt x="154" y="56"/>
                  </a:cubicBezTo>
                  <a:lnTo>
                    <a:pt x="145" y="56"/>
                  </a:lnTo>
                  <a:close/>
                  <a:moveTo>
                    <a:pt x="190" y="0"/>
                  </a:moveTo>
                  <a:cubicBezTo>
                    <a:pt x="184" y="0"/>
                    <a:pt x="181" y="4"/>
                    <a:pt x="181" y="8"/>
                  </a:cubicBezTo>
                  <a:cubicBezTo>
                    <a:pt x="181" y="56"/>
                    <a:pt x="181" y="56"/>
                    <a:pt x="181" y="56"/>
                  </a:cubicBezTo>
                  <a:cubicBezTo>
                    <a:pt x="181" y="61"/>
                    <a:pt x="184" y="65"/>
                    <a:pt x="190" y="65"/>
                  </a:cubicBezTo>
                  <a:cubicBezTo>
                    <a:pt x="214" y="65"/>
                    <a:pt x="214" y="65"/>
                    <a:pt x="214" y="65"/>
                  </a:cubicBezTo>
                  <a:cubicBezTo>
                    <a:pt x="219" y="65"/>
                    <a:pt x="223" y="61"/>
                    <a:pt x="223" y="56"/>
                  </a:cubicBezTo>
                  <a:cubicBezTo>
                    <a:pt x="223" y="8"/>
                    <a:pt x="223" y="8"/>
                    <a:pt x="223" y="8"/>
                  </a:cubicBezTo>
                  <a:cubicBezTo>
                    <a:pt x="223" y="4"/>
                    <a:pt x="219" y="0"/>
                    <a:pt x="214" y="0"/>
                  </a:cubicBezTo>
                  <a:lnTo>
                    <a:pt x="190" y="0"/>
                  </a:lnTo>
                  <a:close/>
                  <a:moveTo>
                    <a:pt x="190" y="8"/>
                  </a:moveTo>
                  <a:cubicBezTo>
                    <a:pt x="214" y="8"/>
                    <a:pt x="214" y="8"/>
                    <a:pt x="214" y="8"/>
                  </a:cubicBezTo>
                  <a:cubicBezTo>
                    <a:pt x="214" y="56"/>
                    <a:pt x="214" y="56"/>
                    <a:pt x="214" y="56"/>
                  </a:cubicBezTo>
                  <a:cubicBezTo>
                    <a:pt x="190" y="56"/>
                    <a:pt x="190" y="56"/>
                    <a:pt x="190" y="56"/>
                  </a:cubicBezTo>
                  <a:lnTo>
                    <a:pt x="190" y="8"/>
                  </a:lnTo>
                  <a:close/>
                  <a:moveTo>
                    <a:pt x="267" y="56"/>
                  </a:move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6"/>
                    <a:pt x="258" y="56"/>
                    <a:pt x="258" y="56"/>
                  </a:cubicBezTo>
                  <a:cubicBezTo>
                    <a:pt x="246" y="56"/>
                    <a:pt x="246" y="56"/>
                    <a:pt x="246" y="56"/>
                  </a:cubicBezTo>
                  <a:cubicBezTo>
                    <a:pt x="244" y="56"/>
                    <a:pt x="242" y="58"/>
                    <a:pt x="242" y="61"/>
                  </a:cubicBezTo>
                  <a:cubicBezTo>
                    <a:pt x="242" y="64"/>
                    <a:pt x="244" y="65"/>
                    <a:pt x="246" y="65"/>
                  </a:cubicBezTo>
                  <a:cubicBezTo>
                    <a:pt x="279" y="65"/>
                    <a:pt x="279" y="65"/>
                    <a:pt x="279" y="65"/>
                  </a:cubicBezTo>
                  <a:cubicBezTo>
                    <a:pt x="281" y="65"/>
                    <a:pt x="283" y="64"/>
                    <a:pt x="283" y="61"/>
                  </a:cubicBezTo>
                  <a:cubicBezTo>
                    <a:pt x="283" y="40"/>
                    <a:pt x="283" y="40"/>
                    <a:pt x="283" y="40"/>
                  </a:cubicBezTo>
                  <a:cubicBezTo>
                    <a:pt x="283" y="37"/>
                    <a:pt x="283" y="36"/>
                    <a:pt x="279" y="36"/>
                  </a:cubicBezTo>
                  <a:cubicBezTo>
                    <a:pt x="276" y="36"/>
                    <a:pt x="275" y="37"/>
                    <a:pt x="275" y="40"/>
                  </a:cubicBezTo>
                  <a:cubicBezTo>
                    <a:pt x="275" y="56"/>
                    <a:pt x="275" y="56"/>
                    <a:pt x="275" y="56"/>
                  </a:cubicBezTo>
                  <a:lnTo>
                    <a:pt x="267" y="56"/>
                  </a:lnTo>
                  <a:close/>
                  <a:moveTo>
                    <a:pt x="310" y="0"/>
                  </a:moveTo>
                  <a:cubicBezTo>
                    <a:pt x="306" y="0"/>
                    <a:pt x="303" y="4"/>
                    <a:pt x="303" y="8"/>
                  </a:cubicBezTo>
                  <a:cubicBezTo>
                    <a:pt x="303" y="56"/>
                    <a:pt x="303" y="56"/>
                    <a:pt x="303" y="56"/>
                  </a:cubicBezTo>
                  <a:cubicBezTo>
                    <a:pt x="303" y="61"/>
                    <a:pt x="306" y="65"/>
                    <a:pt x="310" y="65"/>
                  </a:cubicBezTo>
                  <a:cubicBezTo>
                    <a:pt x="336" y="65"/>
                    <a:pt x="336" y="65"/>
                    <a:pt x="336" y="65"/>
                  </a:cubicBezTo>
                  <a:cubicBezTo>
                    <a:pt x="340" y="65"/>
                    <a:pt x="344" y="61"/>
                    <a:pt x="344" y="56"/>
                  </a:cubicBezTo>
                  <a:cubicBezTo>
                    <a:pt x="344" y="8"/>
                    <a:pt x="344" y="8"/>
                    <a:pt x="344" y="8"/>
                  </a:cubicBezTo>
                  <a:cubicBezTo>
                    <a:pt x="344" y="4"/>
                    <a:pt x="340" y="0"/>
                    <a:pt x="336" y="0"/>
                  </a:cubicBezTo>
                  <a:lnTo>
                    <a:pt x="310" y="0"/>
                  </a:lnTo>
                  <a:close/>
                  <a:moveTo>
                    <a:pt x="310" y="8"/>
                  </a:moveTo>
                  <a:cubicBezTo>
                    <a:pt x="336" y="8"/>
                    <a:pt x="336" y="8"/>
                    <a:pt x="336" y="8"/>
                  </a:cubicBezTo>
                  <a:cubicBezTo>
                    <a:pt x="336" y="56"/>
                    <a:pt x="336" y="56"/>
                    <a:pt x="336" y="56"/>
                  </a:cubicBezTo>
                  <a:cubicBezTo>
                    <a:pt x="310" y="56"/>
                    <a:pt x="310" y="56"/>
                    <a:pt x="310" y="56"/>
                  </a:cubicBezTo>
                  <a:lnTo>
                    <a:pt x="310" y="8"/>
                  </a:lnTo>
                  <a:close/>
                  <a:moveTo>
                    <a:pt x="388" y="56"/>
                  </a:move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6"/>
                    <a:pt x="380" y="56"/>
                    <a:pt x="380" y="56"/>
                  </a:cubicBezTo>
                  <a:cubicBezTo>
                    <a:pt x="367" y="56"/>
                    <a:pt x="367" y="56"/>
                    <a:pt x="367" y="56"/>
                  </a:cubicBezTo>
                  <a:cubicBezTo>
                    <a:pt x="365" y="56"/>
                    <a:pt x="363" y="58"/>
                    <a:pt x="363" y="61"/>
                  </a:cubicBezTo>
                  <a:cubicBezTo>
                    <a:pt x="363" y="64"/>
                    <a:pt x="365" y="65"/>
                    <a:pt x="367" y="65"/>
                  </a:cubicBezTo>
                  <a:cubicBezTo>
                    <a:pt x="401" y="65"/>
                    <a:pt x="401" y="65"/>
                    <a:pt x="401" y="65"/>
                  </a:cubicBezTo>
                  <a:cubicBezTo>
                    <a:pt x="402" y="65"/>
                    <a:pt x="404" y="64"/>
                    <a:pt x="404" y="61"/>
                  </a:cubicBezTo>
                  <a:cubicBezTo>
                    <a:pt x="404" y="40"/>
                    <a:pt x="404" y="40"/>
                    <a:pt x="404" y="40"/>
                  </a:cubicBezTo>
                  <a:cubicBezTo>
                    <a:pt x="404" y="37"/>
                    <a:pt x="403" y="36"/>
                    <a:pt x="401" y="36"/>
                  </a:cubicBezTo>
                  <a:cubicBezTo>
                    <a:pt x="397" y="36"/>
                    <a:pt x="396" y="37"/>
                    <a:pt x="396" y="40"/>
                  </a:cubicBezTo>
                  <a:cubicBezTo>
                    <a:pt x="396" y="56"/>
                    <a:pt x="396" y="56"/>
                    <a:pt x="396" y="56"/>
                  </a:cubicBezTo>
                  <a:lnTo>
                    <a:pt x="388" y="56"/>
                  </a:lnTo>
                  <a:close/>
                  <a:moveTo>
                    <a:pt x="432" y="0"/>
                  </a:moveTo>
                  <a:cubicBezTo>
                    <a:pt x="428" y="0"/>
                    <a:pt x="423" y="4"/>
                    <a:pt x="423" y="8"/>
                  </a:cubicBezTo>
                  <a:cubicBezTo>
                    <a:pt x="423" y="56"/>
                    <a:pt x="423" y="56"/>
                    <a:pt x="423" y="56"/>
                  </a:cubicBezTo>
                  <a:cubicBezTo>
                    <a:pt x="423" y="61"/>
                    <a:pt x="427" y="65"/>
                    <a:pt x="432" y="65"/>
                  </a:cubicBezTo>
                  <a:cubicBezTo>
                    <a:pt x="457" y="65"/>
                    <a:pt x="457" y="65"/>
                    <a:pt x="457" y="65"/>
                  </a:cubicBezTo>
                  <a:cubicBezTo>
                    <a:pt x="461" y="65"/>
                    <a:pt x="465" y="61"/>
                    <a:pt x="465" y="56"/>
                  </a:cubicBezTo>
                  <a:cubicBezTo>
                    <a:pt x="465" y="8"/>
                    <a:pt x="465" y="8"/>
                    <a:pt x="465" y="8"/>
                  </a:cubicBezTo>
                  <a:cubicBezTo>
                    <a:pt x="465" y="4"/>
                    <a:pt x="461" y="0"/>
                    <a:pt x="457" y="0"/>
                  </a:cubicBezTo>
                  <a:lnTo>
                    <a:pt x="432" y="0"/>
                  </a:lnTo>
                  <a:close/>
                  <a:moveTo>
                    <a:pt x="432" y="8"/>
                  </a:moveTo>
                  <a:cubicBezTo>
                    <a:pt x="457" y="8"/>
                    <a:pt x="457" y="8"/>
                    <a:pt x="457" y="8"/>
                  </a:cubicBezTo>
                  <a:cubicBezTo>
                    <a:pt x="457" y="56"/>
                    <a:pt x="457" y="56"/>
                    <a:pt x="457" y="56"/>
                  </a:cubicBezTo>
                  <a:cubicBezTo>
                    <a:pt x="432" y="56"/>
                    <a:pt x="432" y="56"/>
                    <a:pt x="432" y="56"/>
                  </a:cubicBezTo>
                  <a:lnTo>
                    <a:pt x="432" y="8"/>
                  </a:lnTo>
                  <a:close/>
                  <a:moveTo>
                    <a:pt x="509" y="56"/>
                  </a:moveTo>
                  <a:cubicBezTo>
                    <a:pt x="509" y="0"/>
                    <a:pt x="509" y="0"/>
                    <a:pt x="509" y="0"/>
                  </a:cubicBezTo>
                  <a:cubicBezTo>
                    <a:pt x="488" y="0"/>
                    <a:pt x="488" y="0"/>
                    <a:pt x="488" y="0"/>
                  </a:cubicBezTo>
                  <a:cubicBezTo>
                    <a:pt x="486" y="0"/>
                    <a:pt x="484" y="1"/>
                    <a:pt x="484" y="4"/>
                  </a:cubicBezTo>
                  <a:cubicBezTo>
                    <a:pt x="484" y="7"/>
                    <a:pt x="486" y="8"/>
                    <a:pt x="488" y="8"/>
                  </a:cubicBezTo>
                  <a:cubicBezTo>
                    <a:pt x="500" y="8"/>
                    <a:pt x="500" y="8"/>
                    <a:pt x="500" y="8"/>
                  </a:cubicBezTo>
                  <a:cubicBezTo>
                    <a:pt x="500" y="56"/>
                    <a:pt x="500" y="56"/>
                    <a:pt x="500" y="56"/>
                  </a:cubicBezTo>
                  <a:cubicBezTo>
                    <a:pt x="488" y="56"/>
                    <a:pt x="488" y="56"/>
                    <a:pt x="488" y="56"/>
                  </a:cubicBezTo>
                  <a:cubicBezTo>
                    <a:pt x="486" y="56"/>
                    <a:pt x="484" y="58"/>
                    <a:pt x="484" y="61"/>
                  </a:cubicBezTo>
                  <a:cubicBezTo>
                    <a:pt x="484" y="64"/>
                    <a:pt x="486" y="65"/>
                    <a:pt x="488" y="65"/>
                  </a:cubicBezTo>
                  <a:cubicBezTo>
                    <a:pt x="521" y="65"/>
                    <a:pt x="521" y="65"/>
                    <a:pt x="521" y="65"/>
                  </a:cubicBezTo>
                  <a:cubicBezTo>
                    <a:pt x="524" y="65"/>
                    <a:pt x="526" y="64"/>
                    <a:pt x="526" y="61"/>
                  </a:cubicBezTo>
                  <a:cubicBezTo>
                    <a:pt x="526" y="40"/>
                    <a:pt x="526" y="40"/>
                    <a:pt x="526" y="40"/>
                  </a:cubicBezTo>
                  <a:cubicBezTo>
                    <a:pt x="526" y="37"/>
                    <a:pt x="525" y="36"/>
                    <a:pt x="521" y="36"/>
                  </a:cubicBezTo>
                  <a:cubicBezTo>
                    <a:pt x="519" y="36"/>
                    <a:pt x="517" y="37"/>
                    <a:pt x="517" y="40"/>
                  </a:cubicBezTo>
                  <a:cubicBezTo>
                    <a:pt x="517" y="56"/>
                    <a:pt x="517" y="56"/>
                    <a:pt x="517" y="56"/>
                  </a:cubicBezTo>
                  <a:lnTo>
                    <a:pt x="509" y="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6" name="Freeform 90"/>
            <p:cNvSpPr>
              <a:spLocks noEditPoints="1"/>
            </p:cNvSpPr>
            <p:nvPr/>
          </p:nvSpPr>
          <p:spPr bwMode="gray">
            <a:xfrm>
              <a:off x="6974139" y="4625447"/>
              <a:ext cx="823793" cy="414588"/>
            </a:xfrm>
            <a:custGeom>
              <a:avLst/>
              <a:gdLst>
                <a:gd name="T0" fmla="*/ 493 w 526"/>
                <a:gd name="T1" fmla="*/ 266 h 266"/>
                <a:gd name="T2" fmla="*/ 517 w 526"/>
                <a:gd name="T3" fmla="*/ 258 h 266"/>
                <a:gd name="T4" fmla="*/ 509 w 526"/>
                <a:gd name="T5" fmla="*/ 100 h 266"/>
                <a:gd name="T6" fmla="*/ 484 w 526"/>
                <a:gd name="T7" fmla="*/ 161 h 266"/>
                <a:gd name="T8" fmla="*/ 517 w 526"/>
                <a:gd name="T9" fmla="*/ 40 h 266"/>
                <a:gd name="T10" fmla="*/ 500 w 526"/>
                <a:gd name="T11" fmla="*/ 8 h 266"/>
                <a:gd name="T12" fmla="*/ 465 w 526"/>
                <a:gd name="T13" fmla="*/ 258 h 266"/>
                <a:gd name="T14" fmla="*/ 457 w 526"/>
                <a:gd name="T15" fmla="*/ 266 h 266"/>
                <a:gd name="T16" fmla="*/ 465 w 526"/>
                <a:gd name="T17" fmla="*/ 157 h 266"/>
                <a:gd name="T18" fmla="*/ 457 w 526"/>
                <a:gd name="T19" fmla="*/ 165 h 266"/>
                <a:gd name="T20" fmla="*/ 465 w 526"/>
                <a:gd name="T21" fmla="*/ 56 h 266"/>
                <a:gd name="T22" fmla="*/ 457 w 526"/>
                <a:gd name="T23" fmla="*/ 65 h 266"/>
                <a:gd name="T24" fmla="*/ 404 w 526"/>
                <a:gd name="T25" fmla="*/ 262 h 266"/>
                <a:gd name="T26" fmla="*/ 367 w 526"/>
                <a:gd name="T27" fmla="*/ 201 h 266"/>
                <a:gd name="T28" fmla="*/ 367 w 526"/>
                <a:gd name="T29" fmla="*/ 266 h 266"/>
                <a:gd name="T30" fmla="*/ 396 w 526"/>
                <a:gd name="T31" fmla="*/ 157 h 266"/>
                <a:gd name="T32" fmla="*/ 380 w 526"/>
                <a:gd name="T33" fmla="*/ 157 h 266"/>
                <a:gd name="T34" fmla="*/ 404 w 526"/>
                <a:gd name="T35" fmla="*/ 40 h 266"/>
                <a:gd name="T36" fmla="*/ 363 w 526"/>
                <a:gd name="T37" fmla="*/ 4 h 266"/>
                <a:gd name="T38" fmla="*/ 401 w 526"/>
                <a:gd name="T39" fmla="*/ 65 h 266"/>
                <a:gd name="T40" fmla="*/ 303 w 526"/>
                <a:gd name="T41" fmla="*/ 258 h 266"/>
                <a:gd name="T42" fmla="*/ 336 w 526"/>
                <a:gd name="T43" fmla="*/ 209 h 266"/>
                <a:gd name="T44" fmla="*/ 303 w 526"/>
                <a:gd name="T45" fmla="*/ 157 h 266"/>
                <a:gd name="T46" fmla="*/ 336 w 526"/>
                <a:gd name="T47" fmla="*/ 109 h 266"/>
                <a:gd name="T48" fmla="*/ 303 w 526"/>
                <a:gd name="T49" fmla="*/ 56 h 266"/>
                <a:gd name="T50" fmla="*/ 336 w 526"/>
                <a:gd name="T51" fmla="*/ 8 h 266"/>
                <a:gd name="T52" fmla="*/ 267 w 526"/>
                <a:gd name="T53" fmla="*/ 258 h 266"/>
                <a:gd name="T54" fmla="*/ 246 w 526"/>
                <a:gd name="T55" fmla="*/ 258 h 266"/>
                <a:gd name="T56" fmla="*/ 279 w 526"/>
                <a:gd name="T57" fmla="*/ 136 h 266"/>
                <a:gd name="T58" fmla="*/ 246 w 526"/>
                <a:gd name="T59" fmla="*/ 109 h 266"/>
                <a:gd name="T60" fmla="*/ 283 w 526"/>
                <a:gd name="T61" fmla="*/ 161 h 266"/>
                <a:gd name="T62" fmla="*/ 267 w 526"/>
                <a:gd name="T63" fmla="*/ 0 h 266"/>
                <a:gd name="T64" fmla="*/ 242 w 526"/>
                <a:gd name="T65" fmla="*/ 61 h 266"/>
                <a:gd name="T66" fmla="*/ 190 w 526"/>
                <a:gd name="T67" fmla="*/ 201 h 266"/>
                <a:gd name="T68" fmla="*/ 190 w 526"/>
                <a:gd name="T69" fmla="*/ 258 h 266"/>
                <a:gd name="T70" fmla="*/ 190 w 526"/>
                <a:gd name="T71" fmla="*/ 100 h 266"/>
                <a:gd name="T72" fmla="*/ 190 w 526"/>
                <a:gd name="T73" fmla="*/ 157 h 266"/>
                <a:gd name="T74" fmla="*/ 190 w 526"/>
                <a:gd name="T75" fmla="*/ 0 h 266"/>
                <a:gd name="T76" fmla="*/ 190 w 526"/>
                <a:gd name="T77" fmla="*/ 56 h 266"/>
                <a:gd name="T78" fmla="*/ 154 w 526"/>
                <a:gd name="T79" fmla="*/ 240 h 266"/>
                <a:gd name="T80" fmla="*/ 137 w 526"/>
                <a:gd name="T81" fmla="*/ 209 h 266"/>
                <a:gd name="T82" fmla="*/ 162 w 526"/>
                <a:gd name="T83" fmla="*/ 161 h 266"/>
                <a:gd name="T84" fmla="*/ 125 w 526"/>
                <a:gd name="T85" fmla="*/ 100 h 266"/>
                <a:gd name="T86" fmla="*/ 125 w 526"/>
                <a:gd name="T87" fmla="*/ 165 h 266"/>
                <a:gd name="T88" fmla="*/ 154 w 526"/>
                <a:gd name="T89" fmla="*/ 56 h 266"/>
                <a:gd name="T90" fmla="*/ 137 w 526"/>
                <a:gd name="T91" fmla="*/ 56 h 266"/>
                <a:gd name="T92" fmla="*/ 101 w 526"/>
                <a:gd name="T93" fmla="*/ 209 h 266"/>
                <a:gd name="T94" fmla="*/ 101 w 526"/>
                <a:gd name="T95" fmla="*/ 258 h 266"/>
                <a:gd name="T96" fmla="*/ 101 w 526"/>
                <a:gd name="T97" fmla="*/ 109 h 266"/>
                <a:gd name="T98" fmla="*/ 101 w 526"/>
                <a:gd name="T99" fmla="*/ 157 h 266"/>
                <a:gd name="T100" fmla="*/ 101 w 526"/>
                <a:gd name="T101" fmla="*/ 8 h 266"/>
                <a:gd name="T102" fmla="*/ 101 w 526"/>
                <a:gd name="T103" fmla="*/ 56 h 266"/>
                <a:gd name="T104" fmla="*/ 41 w 526"/>
                <a:gd name="T105" fmla="*/ 240 h 266"/>
                <a:gd name="T106" fmla="*/ 0 w 526"/>
                <a:gd name="T107" fmla="*/ 205 h 266"/>
                <a:gd name="T108" fmla="*/ 37 w 526"/>
                <a:gd name="T109" fmla="*/ 266 h 266"/>
                <a:gd name="T110" fmla="*/ 0 w 526"/>
                <a:gd name="T111" fmla="*/ 157 h 266"/>
                <a:gd name="T112" fmla="*/ 33 w 526"/>
                <a:gd name="T113" fmla="*/ 109 h 266"/>
                <a:gd name="T114" fmla="*/ 25 w 526"/>
                <a:gd name="T115" fmla="*/ 56 h 266"/>
                <a:gd name="T116" fmla="*/ 4 w 526"/>
                <a:gd name="T117" fmla="*/ 56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26" h="266">
                  <a:moveTo>
                    <a:pt x="526" y="258"/>
                  </a:moveTo>
                  <a:cubicBezTo>
                    <a:pt x="526" y="209"/>
                    <a:pt x="526" y="209"/>
                    <a:pt x="526" y="209"/>
                  </a:cubicBezTo>
                  <a:cubicBezTo>
                    <a:pt x="526" y="205"/>
                    <a:pt x="522" y="201"/>
                    <a:pt x="517" y="201"/>
                  </a:cubicBezTo>
                  <a:cubicBezTo>
                    <a:pt x="493" y="201"/>
                    <a:pt x="493" y="201"/>
                    <a:pt x="493" y="201"/>
                  </a:cubicBezTo>
                  <a:cubicBezTo>
                    <a:pt x="488" y="201"/>
                    <a:pt x="484" y="205"/>
                    <a:pt x="484" y="209"/>
                  </a:cubicBezTo>
                  <a:cubicBezTo>
                    <a:pt x="484" y="258"/>
                    <a:pt x="484" y="258"/>
                    <a:pt x="484" y="258"/>
                  </a:cubicBezTo>
                  <a:cubicBezTo>
                    <a:pt x="484" y="262"/>
                    <a:pt x="488" y="266"/>
                    <a:pt x="493" y="266"/>
                  </a:cubicBezTo>
                  <a:cubicBezTo>
                    <a:pt x="517" y="266"/>
                    <a:pt x="517" y="266"/>
                    <a:pt x="517" y="266"/>
                  </a:cubicBezTo>
                  <a:cubicBezTo>
                    <a:pt x="522" y="266"/>
                    <a:pt x="526" y="262"/>
                    <a:pt x="526" y="258"/>
                  </a:cubicBezTo>
                  <a:close/>
                  <a:moveTo>
                    <a:pt x="517" y="258"/>
                  </a:moveTo>
                  <a:cubicBezTo>
                    <a:pt x="493" y="258"/>
                    <a:pt x="493" y="258"/>
                    <a:pt x="493" y="258"/>
                  </a:cubicBezTo>
                  <a:cubicBezTo>
                    <a:pt x="493" y="209"/>
                    <a:pt x="493" y="209"/>
                    <a:pt x="493" y="209"/>
                  </a:cubicBezTo>
                  <a:cubicBezTo>
                    <a:pt x="517" y="209"/>
                    <a:pt x="517" y="209"/>
                    <a:pt x="517" y="209"/>
                  </a:cubicBezTo>
                  <a:lnTo>
                    <a:pt x="517" y="258"/>
                  </a:lnTo>
                  <a:close/>
                  <a:moveTo>
                    <a:pt x="526" y="161"/>
                  </a:moveTo>
                  <a:cubicBezTo>
                    <a:pt x="526" y="140"/>
                    <a:pt x="526" y="140"/>
                    <a:pt x="526" y="140"/>
                  </a:cubicBezTo>
                  <a:cubicBezTo>
                    <a:pt x="526" y="138"/>
                    <a:pt x="525" y="136"/>
                    <a:pt x="521" y="136"/>
                  </a:cubicBezTo>
                  <a:cubicBezTo>
                    <a:pt x="519" y="136"/>
                    <a:pt x="517" y="138"/>
                    <a:pt x="517" y="140"/>
                  </a:cubicBezTo>
                  <a:cubicBezTo>
                    <a:pt x="517" y="157"/>
                    <a:pt x="517" y="157"/>
                    <a:pt x="517" y="157"/>
                  </a:cubicBezTo>
                  <a:cubicBezTo>
                    <a:pt x="509" y="157"/>
                    <a:pt x="509" y="157"/>
                    <a:pt x="509" y="157"/>
                  </a:cubicBezTo>
                  <a:cubicBezTo>
                    <a:pt x="509" y="100"/>
                    <a:pt x="509" y="100"/>
                    <a:pt x="509" y="100"/>
                  </a:cubicBezTo>
                  <a:cubicBezTo>
                    <a:pt x="488" y="100"/>
                    <a:pt x="488" y="100"/>
                    <a:pt x="488" y="100"/>
                  </a:cubicBezTo>
                  <a:cubicBezTo>
                    <a:pt x="486" y="100"/>
                    <a:pt x="484" y="101"/>
                    <a:pt x="484" y="105"/>
                  </a:cubicBezTo>
                  <a:cubicBezTo>
                    <a:pt x="484" y="107"/>
                    <a:pt x="486" y="109"/>
                    <a:pt x="488" y="109"/>
                  </a:cubicBezTo>
                  <a:cubicBezTo>
                    <a:pt x="500" y="109"/>
                    <a:pt x="500" y="109"/>
                    <a:pt x="500" y="109"/>
                  </a:cubicBezTo>
                  <a:cubicBezTo>
                    <a:pt x="500" y="157"/>
                    <a:pt x="500" y="157"/>
                    <a:pt x="500" y="157"/>
                  </a:cubicBezTo>
                  <a:cubicBezTo>
                    <a:pt x="488" y="157"/>
                    <a:pt x="488" y="157"/>
                    <a:pt x="488" y="157"/>
                  </a:cubicBezTo>
                  <a:cubicBezTo>
                    <a:pt x="486" y="157"/>
                    <a:pt x="484" y="158"/>
                    <a:pt x="484" y="161"/>
                  </a:cubicBezTo>
                  <a:cubicBezTo>
                    <a:pt x="484" y="164"/>
                    <a:pt x="486" y="165"/>
                    <a:pt x="488" y="165"/>
                  </a:cubicBezTo>
                  <a:cubicBezTo>
                    <a:pt x="521" y="165"/>
                    <a:pt x="521" y="165"/>
                    <a:pt x="521" y="165"/>
                  </a:cubicBezTo>
                  <a:cubicBezTo>
                    <a:pt x="524" y="165"/>
                    <a:pt x="526" y="164"/>
                    <a:pt x="526" y="161"/>
                  </a:cubicBezTo>
                  <a:close/>
                  <a:moveTo>
                    <a:pt x="526" y="61"/>
                  </a:moveTo>
                  <a:cubicBezTo>
                    <a:pt x="526" y="40"/>
                    <a:pt x="526" y="40"/>
                    <a:pt x="526" y="40"/>
                  </a:cubicBezTo>
                  <a:cubicBezTo>
                    <a:pt x="526" y="37"/>
                    <a:pt x="525" y="36"/>
                    <a:pt x="521" y="36"/>
                  </a:cubicBezTo>
                  <a:cubicBezTo>
                    <a:pt x="519" y="36"/>
                    <a:pt x="517" y="37"/>
                    <a:pt x="517" y="40"/>
                  </a:cubicBezTo>
                  <a:cubicBezTo>
                    <a:pt x="517" y="56"/>
                    <a:pt x="517" y="56"/>
                    <a:pt x="517" y="56"/>
                  </a:cubicBezTo>
                  <a:cubicBezTo>
                    <a:pt x="509" y="56"/>
                    <a:pt x="509" y="56"/>
                    <a:pt x="509" y="56"/>
                  </a:cubicBezTo>
                  <a:cubicBezTo>
                    <a:pt x="509" y="0"/>
                    <a:pt x="509" y="0"/>
                    <a:pt x="509" y="0"/>
                  </a:cubicBezTo>
                  <a:cubicBezTo>
                    <a:pt x="488" y="0"/>
                    <a:pt x="488" y="0"/>
                    <a:pt x="488" y="0"/>
                  </a:cubicBezTo>
                  <a:cubicBezTo>
                    <a:pt x="486" y="0"/>
                    <a:pt x="484" y="1"/>
                    <a:pt x="484" y="4"/>
                  </a:cubicBezTo>
                  <a:cubicBezTo>
                    <a:pt x="484" y="7"/>
                    <a:pt x="486" y="8"/>
                    <a:pt x="488" y="8"/>
                  </a:cubicBezTo>
                  <a:cubicBezTo>
                    <a:pt x="500" y="8"/>
                    <a:pt x="500" y="8"/>
                    <a:pt x="500" y="8"/>
                  </a:cubicBezTo>
                  <a:cubicBezTo>
                    <a:pt x="500" y="56"/>
                    <a:pt x="500" y="56"/>
                    <a:pt x="500" y="56"/>
                  </a:cubicBezTo>
                  <a:cubicBezTo>
                    <a:pt x="488" y="56"/>
                    <a:pt x="488" y="56"/>
                    <a:pt x="488" y="56"/>
                  </a:cubicBezTo>
                  <a:cubicBezTo>
                    <a:pt x="486" y="56"/>
                    <a:pt x="484" y="58"/>
                    <a:pt x="484" y="61"/>
                  </a:cubicBezTo>
                  <a:cubicBezTo>
                    <a:pt x="484" y="64"/>
                    <a:pt x="486" y="65"/>
                    <a:pt x="488" y="65"/>
                  </a:cubicBezTo>
                  <a:cubicBezTo>
                    <a:pt x="521" y="65"/>
                    <a:pt x="521" y="65"/>
                    <a:pt x="521" y="65"/>
                  </a:cubicBezTo>
                  <a:cubicBezTo>
                    <a:pt x="524" y="65"/>
                    <a:pt x="526" y="64"/>
                    <a:pt x="526" y="61"/>
                  </a:cubicBezTo>
                  <a:close/>
                  <a:moveTo>
                    <a:pt x="465" y="258"/>
                  </a:moveTo>
                  <a:cubicBezTo>
                    <a:pt x="465" y="209"/>
                    <a:pt x="465" y="209"/>
                    <a:pt x="465" y="209"/>
                  </a:cubicBezTo>
                  <a:cubicBezTo>
                    <a:pt x="465" y="205"/>
                    <a:pt x="461" y="201"/>
                    <a:pt x="457" y="201"/>
                  </a:cubicBezTo>
                  <a:cubicBezTo>
                    <a:pt x="432" y="201"/>
                    <a:pt x="432" y="201"/>
                    <a:pt x="432" y="201"/>
                  </a:cubicBezTo>
                  <a:cubicBezTo>
                    <a:pt x="428" y="201"/>
                    <a:pt x="423" y="205"/>
                    <a:pt x="423" y="209"/>
                  </a:cubicBezTo>
                  <a:cubicBezTo>
                    <a:pt x="423" y="258"/>
                    <a:pt x="423" y="258"/>
                    <a:pt x="423" y="258"/>
                  </a:cubicBezTo>
                  <a:cubicBezTo>
                    <a:pt x="423" y="262"/>
                    <a:pt x="427" y="266"/>
                    <a:pt x="432" y="266"/>
                  </a:cubicBezTo>
                  <a:cubicBezTo>
                    <a:pt x="457" y="266"/>
                    <a:pt x="457" y="266"/>
                    <a:pt x="457" y="266"/>
                  </a:cubicBezTo>
                  <a:cubicBezTo>
                    <a:pt x="461" y="266"/>
                    <a:pt x="465" y="262"/>
                    <a:pt x="465" y="258"/>
                  </a:cubicBezTo>
                  <a:close/>
                  <a:moveTo>
                    <a:pt x="457" y="258"/>
                  </a:moveTo>
                  <a:cubicBezTo>
                    <a:pt x="432" y="258"/>
                    <a:pt x="432" y="258"/>
                    <a:pt x="432" y="258"/>
                  </a:cubicBezTo>
                  <a:cubicBezTo>
                    <a:pt x="432" y="209"/>
                    <a:pt x="432" y="209"/>
                    <a:pt x="432" y="209"/>
                  </a:cubicBezTo>
                  <a:cubicBezTo>
                    <a:pt x="457" y="209"/>
                    <a:pt x="457" y="209"/>
                    <a:pt x="457" y="209"/>
                  </a:cubicBezTo>
                  <a:lnTo>
                    <a:pt x="457" y="258"/>
                  </a:lnTo>
                  <a:close/>
                  <a:moveTo>
                    <a:pt x="465" y="157"/>
                  </a:moveTo>
                  <a:cubicBezTo>
                    <a:pt x="465" y="109"/>
                    <a:pt x="465" y="109"/>
                    <a:pt x="465" y="109"/>
                  </a:cubicBezTo>
                  <a:cubicBezTo>
                    <a:pt x="465" y="104"/>
                    <a:pt x="461" y="100"/>
                    <a:pt x="457" y="100"/>
                  </a:cubicBezTo>
                  <a:cubicBezTo>
                    <a:pt x="432" y="100"/>
                    <a:pt x="432" y="100"/>
                    <a:pt x="432" y="100"/>
                  </a:cubicBezTo>
                  <a:cubicBezTo>
                    <a:pt x="428" y="100"/>
                    <a:pt x="423" y="104"/>
                    <a:pt x="423" y="109"/>
                  </a:cubicBezTo>
                  <a:cubicBezTo>
                    <a:pt x="423" y="157"/>
                    <a:pt x="423" y="157"/>
                    <a:pt x="423" y="157"/>
                  </a:cubicBezTo>
                  <a:cubicBezTo>
                    <a:pt x="423" y="162"/>
                    <a:pt x="427" y="165"/>
                    <a:pt x="432" y="165"/>
                  </a:cubicBezTo>
                  <a:cubicBezTo>
                    <a:pt x="457" y="165"/>
                    <a:pt x="457" y="165"/>
                    <a:pt x="457" y="165"/>
                  </a:cubicBezTo>
                  <a:cubicBezTo>
                    <a:pt x="461" y="165"/>
                    <a:pt x="465" y="162"/>
                    <a:pt x="465" y="157"/>
                  </a:cubicBezTo>
                  <a:close/>
                  <a:moveTo>
                    <a:pt x="457" y="157"/>
                  </a:moveTo>
                  <a:cubicBezTo>
                    <a:pt x="432" y="157"/>
                    <a:pt x="432" y="157"/>
                    <a:pt x="432" y="157"/>
                  </a:cubicBezTo>
                  <a:cubicBezTo>
                    <a:pt x="432" y="109"/>
                    <a:pt x="432" y="109"/>
                    <a:pt x="432" y="109"/>
                  </a:cubicBezTo>
                  <a:cubicBezTo>
                    <a:pt x="457" y="109"/>
                    <a:pt x="457" y="109"/>
                    <a:pt x="457" y="109"/>
                  </a:cubicBezTo>
                  <a:lnTo>
                    <a:pt x="457" y="157"/>
                  </a:lnTo>
                  <a:close/>
                  <a:moveTo>
                    <a:pt x="465" y="56"/>
                  </a:moveTo>
                  <a:cubicBezTo>
                    <a:pt x="465" y="8"/>
                    <a:pt x="465" y="8"/>
                    <a:pt x="465" y="8"/>
                  </a:cubicBezTo>
                  <a:cubicBezTo>
                    <a:pt x="465" y="4"/>
                    <a:pt x="461" y="0"/>
                    <a:pt x="457" y="0"/>
                  </a:cubicBezTo>
                  <a:cubicBezTo>
                    <a:pt x="432" y="0"/>
                    <a:pt x="432" y="0"/>
                    <a:pt x="432" y="0"/>
                  </a:cubicBezTo>
                  <a:cubicBezTo>
                    <a:pt x="428" y="0"/>
                    <a:pt x="423" y="4"/>
                    <a:pt x="423" y="8"/>
                  </a:cubicBezTo>
                  <a:cubicBezTo>
                    <a:pt x="423" y="56"/>
                    <a:pt x="423" y="56"/>
                    <a:pt x="423" y="56"/>
                  </a:cubicBezTo>
                  <a:cubicBezTo>
                    <a:pt x="423" y="61"/>
                    <a:pt x="427" y="65"/>
                    <a:pt x="432" y="65"/>
                  </a:cubicBezTo>
                  <a:cubicBezTo>
                    <a:pt x="457" y="65"/>
                    <a:pt x="457" y="65"/>
                    <a:pt x="457" y="65"/>
                  </a:cubicBezTo>
                  <a:cubicBezTo>
                    <a:pt x="461" y="65"/>
                    <a:pt x="465" y="61"/>
                    <a:pt x="465" y="56"/>
                  </a:cubicBezTo>
                  <a:close/>
                  <a:moveTo>
                    <a:pt x="457" y="56"/>
                  </a:moveTo>
                  <a:cubicBezTo>
                    <a:pt x="432" y="56"/>
                    <a:pt x="432" y="56"/>
                    <a:pt x="432" y="56"/>
                  </a:cubicBezTo>
                  <a:cubicBezTo>
                    <a:pt x="432" y="8"/>
                    <a:pt x="432" y="8"/>
                    <a:pt x="432" y="8"/>
                  </a:cubicBezTo>
                  <a:cubicBezTo>
                    <a:pt x="457" y="8"/>
                    <a:pt x="457" y="8"/>
                    <a:pt x="457" y="8"/>
                  </a:cubicBezTo>
                  <a:lnTo>
                    <a:pt x="457" y="56"/>
                  </a:lnTo>
                  <a:close/>
                  <a:moveTo>
                    <a:pt x="404" y="262"/>
                  </a:moveTo>
                  <a:cubicBezTo>
                    <a:pt x="404" y="240"/>
                    <a:pt x="404" y="240"/>
                    <a:pt x="404" y="240"/>
                  </a:cubicBezTo>
                  <a:cubicBezTo>
                    <a:pt x="404" y="239"/>
                    <a:pt x="403" y="237"/>
                    <a:pt x="401" y="237"/>
                  </a:cubicBezTo>
                  <a:cubicBezTo>
                    <a:pt x="397" y="237"/>
                    <a:pt x="396" y="239"/>
                    <a:pt x="396" y="240"/>
                  </a:cubicBezTo>
                  <a:cubicBezTo>
                    <a:pt x="396" y="258"/>
                    <a:pt x="396" y="258"/>
                    <a:pt x="396" y="258"/>
                  </a:cubicBezTo>
                  <a:cubicBezTo>
                    <a:pt x="388" y="258"/>
                    <a:pt x="388" y="258"/>
                    <a:pt x="388" y="258"/>
                  </a:cubicBezTo>
                  <a:cubicBezTo>
                    <a:pt x="388" y="201"/>
                    <a:pt x="388" y="201"/>
                    <a:pt x="388" y="201"/>
                  </a:cubicBezTo>
                  <a:cubicBezTo>
                    <a:pt x="367" y="201"/>
                    <a:pt x="367" y="201"/>
                    <a:pt x="367" y="201"/>
                  </a:cubicBezTo>
                  <a:cubicBezTo>
                    <a:pt x="365" y="201"/>
                    <a:pt x="363" y="202"/>
                    <a:pt x="363" y="205"/>
                  </a:cubicBezTo>
                  <a:cubicBezTo>
                    <a:pt x="363" y="208"/>
                    <a:pt x="365" y="209"/>
                    <a:pt x="367" y="209"/>
                  </a:cubicBezTo>
                  <a:cubicBezTo>
                    <a:pt x="380" y="209"/>
                    <a:pt x="380" y="209"/>
                    <a:pt x="380" y="209"/>
                  </a:cubicBezTo>
                  <a:cubicBezTo>
                    <a:pt x="380" y="258"/>
                    <a:pt x="380" y="258"/>
                    <a:pt x="380" y="258"/>
                  </a:cubicBezTo>
                  <a:cubicBezTo>
                    <a:pt x="367" y="258"/>
                    <a:pt x="367" y="258"/>
                    <a:pt x="367" y="258"/>
                  </a:cubicBezTo>
                  <a:cubicBezTo>
                    <a:pt x="365" y="258"/>
                    <a:pt x="363" y="259"/>
                    <a:pt x="363" y="262"/>
                  </a:cubicBezTo>
                  <a:cubicBezTo>
                    <a:pt x="363" y="265"/>
                    <a:pt x="365" y="266"/>
                    <a:pt x="367" y="266"/>
                  </a:cubicBezTo>
                  <a:cubicBezTo>
                    <a:pt x="401" y="266"/>
                    <a:pt x="401" y="266"/>
                    <a:pt x="401" y="266"/>
                  </a:cubicBezTo>
                  <a:cubicBezTo>
                    <a:pt x="402" y="266"/>
                    <a:pt x="404" y="265"/>
                    <a:pt x="404" y="262"/>
                  </a:cubicBezTo>
                  <a:close/>
                  <a:moveTo>
                    <a:pt x="404" y="161"/>
                  </a:moveTo>
                  <a:cubicBezTo>
                    <a:pt x="404" y="140"/>
                    <a:pt x="404" y="140"/>
                    <a:pt x="404" y="140"/>
                  </a:cubicBezTo>
                  <a:cubicBezTo>
                    <a:pt x="404" y="138"/>
                    <a:pt x="403" y="136"/>
                    <a:pt x="401" y="136"/>
                  </a:cubicBezTo>
                  <a:cubicBezTo>
                    <a:pt x="397" y="136"/>
                    <a:pt x="396" y="138"/>
                    <a:pt x="396" y="140"/>
                  </a:cubicBezTo>
                  <a:cubicBezTo>
                    <a:pt x="396" y="157"/>
                    <a:pt x="396" y="157"/>
                    <a:pt x="396" y="157"/>
                  </a:cubicBezTo>
                  <a:cubicBezTo>
                    <a:pt x="388" y="157"/>
                    <a:pt x="388" y="157"/>
                    <a:pt x="388" y="157"/>
                  </a:cubicBezTo>
                  <a:cubicBezTo>
                    <a:pt x="388" y="100"/>
                    <a:pt x="388" y="100"/>
                    <a:pt x="388" y="100"/>
                  </a:cubicBezTo>
                  <a:cubicBezTo>
                    <a:pt x="367" y="100"/>
                    <a:pt x="367" y="100"/>
                    <a:pt x="367" y="100"/>
                  </a:cubicBezTo>
                  <a:cubicBezTo>
                    <a:pt x="365" y="100"/>
                    <a:pt x="363" y="101"/>
                    <a:pt x="363" y="105"/>
                  </a:cubicBezTo>
                  <a:cubicBezTo>
                    <a:pt x="363" y="107"/>
                    <a:pt x="365" y="109"/>
                    <a:pt x="367" y="109"/>
                  </a:cubicBezTo>
                  <a:cubicBezTo>
                    <a:pt x="380" y="109"/>
                    <a:pt x="380" y="109"/>
                    <a:pt x="380" y="109"/>
                  </a:cubicBezTo>
                  <a:cubicBezTo>
                    <a:pt x="380" y="157"/>
                    <a:pt x="380" y="157"/>
                    <a:pt x="380" y="157"/>
                  </a:cubicBezTo>
                  <a:cubicBezTo>
                    <a:pt x="367" y="157"/>
                    <a:pt x="367" y="157"/>
                    <a:pt x="367" y="157"/>
                  </a:cubicBezTo>
                  <a:cubicBezTo>
                    <a:pt x="365" y="157"/>
                    <a:pt x="363" y="158"/>
                    <a:pt x="363" y="161"/>
                  </a:cubicBezTo>
                  <a:cubicBezTo>
                    <a:pt x="363" y="164"/>
                    <a:pt x="365" y="165"/>
                    <a:pt x="367" y="165"/>
                  </a:cubicBezTo>
                  <a:cubicBezTo>
                    <a:pt x="401" y="165"/>
                    <a:pt x="401" y="165"/>
                    <a:pt x="401" y="165"/>
                  </a:cubicBezTo>
                  <a:cubicBezTo>
                    <a:pt x="402" y="165"/>
                    <a:pt x="404" y="164"/>
                    <a:pt x="404" y="161"/>
                  </a:cubicBezTo>
                  <a:close/>
                  <a:moveTo>
                    <a:pt x="404" y="61"/>
                  </a:moveTo>
                  <a:cubicBezTo>
                    <a:pt x="404" y="40"/>
                    <a:pt x="404" y="40"/>
                    <a:pt x="404" y="40"/>
                  </a:cubicBezTo>
                  <a:cubicBezTo>
                    <a:pt x="404" y="37"/>
                    <a:pt x="403" y="36"/>
                    <a:pt x="401" y="36"/>
                  </a:cubicBezTo>
                  <a:cubicBezTo>
                    <a:pt x="397" y="36"/>
                    <a:pt x="396" y="37"/>
                    <a:pt x="396" y="40"/>
                  </a:cubicBezTo>
                  <a:cubicBezTo>
                    <a:pt x="396" y="56"/>
                    <a:pt x="396" y="56"/>
                    <a:pt x="396" y="56"/>
                  </a:cubicBezTo>
                  <a:cubicBezTo>
                    <a:pt x="388" y="56"/>
                    <a:pt x="388" y="56"/>
                    <a:pt x="388" y="56"/>
                  </a:cubicBez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6"/>
                    <a:pt x="380" y="56"/>
                    <a:pt x="380" y="56"/>
                  </a:cubicBezTo>
                  <a:cubicBezTo>
                    <a:pt x="367" y="56"/>
                    <a:pt x="367" y="56"/>
                    <a:pt x="367" y="56"/>
                  </a:cubicBezTo>
                  <a:cubicBezTo>
                    <a:pt x="365" y="56"/>
                    <a:pt x="363" y="58"/>
                    <a:pt x="363" y="61"/>
                  </a:cubicBezTo>
                  <a:cubicBezTo>
                    <a:pt x="363" y="64"/>
                    <a:pt x="365" y="65"/>
                    <a:pt x="367" y="65"/>
                  </a:cubicBezTo>
                  <a:cubicBezTo>
                    <a:pt x="401" y="65"/>
                    <a:pt x="401" y="65"/>
                    <a:pt x="401" y="65"/>
                  </a:cubicBezTo>
                  <a:cubicBezTo>
                    <a:pt x="402" y="65"/>
                    <a:pt x="404" y="64"/>
                    <a:pt x="404" y="61"/>
                  </a:cubicBezTo>
                  <a:close/>
                  <a:moveTo>
                    <a:pt x="344" y="258"/>
                  </a:moveTo>
                  <a:cubicBezTo>
                    <a:pt x="344" y="209"/>
                    <a:pt x="344" y="209"/>
                    <a:pt x="344" y="209"/>
                  </a:cubicBezTo>
                  <a:cubicBezTo>
                    <a:pt x="344" y="205"/>
                    <a:pt x="340" y="201"/>
                    <a:pt x="336" y="201"/>
                  </a:cubicBezTo>
                  <a:cubicBezTo>
                    <a:pt x="310" y="201"/>
                    <a:pt x="310" y="201"/>
                    <a:pt x="310" y="201"/>
                  </a:cubicBezTo>
                  <a:cubicBezTo>
                    <a:pt x="306" y="201"/>
                    <a:pt x="303" y="205"/>
                    <a:pt x="303" y="209"/>
                  </a:cubicBezTo>
                  <a:cubicBezTo>
                    <a:pt x="303" y="258"/>
                    <a:pt x="303" y="258"/>
                    <a:pt x="303" y="258"/>
                  </a:cubicBezTo>
                  <a:cubicBezTo>
                    <a:pt x="303" y="262"/>
                    <a:pt x="306" y="266"/>
                    <a:pt x="310" y="266"/>
                  </a:cubicBezTo>
                  <a:cubicBezTo>
                    <a:pt x="336" y="266"/>
                    <a:pt x="336" y="266"/>
                    <a:pt x="336" y="266"/>
                  </a:cubicBezTo>
                  <a:cubicBezTo>
                    <a:pt x="340" y="266"/>
                    <a:pt x="344" y="262"/>
                    <a:pt x="344" y="258"/>
                  </a:cubicBezTo>
                  <a:close/>
                  <a:moveTo>
                    <a:pt x="336" y="258"/>
                  </a:moveTo>
                  <a:cubicBezTo>
                    <a:pt x="310" y="258"/>
                    <a:pt x="310" y="258"/>
                    <a:pt x="310" y="258"/>
                  </a:cubicBezTo>
                  <a:cubicBezTo>
                    <a:pt x="310" y="209"/>
                    <a:pt x="310" y="209"/>
                    <a:pt x="310" y="209"/>
                  </a:cubicBezTo>
                  <a:cubicBezTo>
                    <a:pt x="336" y="209"/>
                    <a:pt x="336" y="209"/>
                    <a:pt x="336" y="209"/>
                  </a:cubicBezTo>
                  <a:lnTo>
                    <a:pt x="336" y="258"/>
                  </a:lnTo>
                  <a:close/>
                  <a:moveTo>
                    <a:pt x="344" y="157"/>
                  </a:moveTo>
                  <a:cubicBezTo>
                    <a:pt x="344" y="109"/>
                    <a:pt x="344" y="109"/>
                    <a:pt x="344" y="109"/>
                  </a:cubicBezTo>
                  <a:cubicBezTo>
                    <a:pt x="344" y="104"/>
                    <a:pt x="340" y="100"/>
                    <a:pt x="336" y="100"/>
                  </a:cubicBezTo>
                  <a:cubicBezTo>
                    <a:pt x="310" y="100"/>
                    <a:pt x="310" y="100"/>
                    <a:pt x="310" y="100"/>
                  </a:cubicBezTo>
                  <a:cubicBezTo>
                    <a:pt x="306" y="100"/>
                    <a:pt x="303" y="104"/>
                    <a:pt x="303" y="109"/>
                  </a:cubicBezTo>
                  <a:cubicBezTo>
                    <a:pt x="303" y="157"/>
                    <a:pt x="303" y="157"/>
                    <a:pt x="303" y="157"/>
                  </a:cubicBezTo>
                  <a:cubicBezTo>
                    <a:pt x="303" y="162"/>
                    <a:pt x="306" y="165"/>
                    <a:pt x="310" y="165"/>
                  </a:cubicBezTo>
                  <a:cubicBezTo>
                    <a:pt x="336" y="165"/>
                    <a:pt x="336" y="165"/>
                    <a:pt x="336" y="165"/>
                  </a:cubicBezTo>
                  <a:cubicBezTo>
                    <a:pt x="340" y="165"/>
                    <a:pt x="344" y="162"/>
                    <a:pt x="344" y="157"/>
                  </a:cubicBezTo>
                  <a:close/>
                  <a:moveTo>
                    <a:pt x="336" y="157"/>
                  </a:moveTo>
                  <a:cubicBezTo>
                    <a:pt x="310" y="157"/>
                    <a:pt x="310" y="157"/>
                    <a:pt x="310" y="157"/>
                  </a:cubicBezTo>
                  <a:cubicBezTo>
                    <a:pt x="310" y="109"/>
                    <a:pt x="310" y="109"/>
                    <a:pt x="310" y="109"/>
                  </a:cubicBezTo>
                  <a:cubicBezTo>
                    <a:pt x="336" y="109"/>
                    <a:pt x="336" y="109"/>
                    <a:pt x="336" y="109"/>
                  </a:cubicBezTo>
                  <a:lnTo>
                    <a:pt x="336" y="157"/>
                  </a:lnTo>
                  <a:close/>
                  <a:moveTo>
                    <a:pt x="344" y="56"/>
                  </a:moveTo>
                  <a:cubicBezTo>
                    <a:pt x="344" y="8"/>
                    <a:pt x="344" y="8"/>
                    <a:pt x="344" y="8"/>
                  </a:cubicBezTo>
                  <a:cubicBezTo>
                    <a:pt x="344" y="4"/>
                    <a:pt x="340" y="0"/>
                    <a:pt x="336" y="0"/>
                  </a:cubicBezTo>
                  <a:cubicBezTo>
                    <a:pt x="310" y="0"/>
                    <a:pt x="310" y="0"/>
                    <a:pt x="310" y="0"/>
                  </a:cubicBezTo>
                  <a:cubicBezTo>
                    <a:pt x="306" y="0"/>
                    <a:pt x="303" y="4"/>
                    <a:pt x="303" y="8"/>
                  </a:cubicBezTo>
                  <a:cubicBezTo>
                    <a:pt x="303" y="56"/>
                    <a:pt x="303" y="56"/>
                    <a:pt x="303" y="56"/>
                  </a:cubicBezTo>
                  <a:cubicBezTo>
                    <a:pt x="303" y="61"/>
                    <a:pt x="306" y="65"/>
                    <a:pt x="310" y="65"/>
                  </a:cubicBezTo>
                  <a:cubicBezTo>
                    <a:pt x="336" y="65"/>
                    <a:pt x="336" y="65"/>
                    <a:pt x="336" y="65"/>
                  </a:cubicBezTo>
                  <a:cubicBezTo>
                    <a:pt x="340" y="65"/>
                    <a:pt x="344" y="61"/>
                    <a:pt x="344" y="56"/>
                  </a:cubicBezTo>
                  <a:close/>
                  <a:moveTo>
                    <a:pt x="336" y="56"/>
                  </a:moveTo>
                  <a:cubicBezTo>
                    <a:pt x="310" y="56"/>
                    <a:pt x="310" y="56"/>
                    <a:pt x="310" y="56"/>
                  </a:cubicBezTo>
                  <a:cubicBezTo>
                    <a:pt x="310" y="8"/>
                    <a:pt x="310" y="8"/>
                    <a:pt x="310" y="8"/>
                  </a:cubicBezTo>
                  <a:cubicBezTo>
                    <a:pt x="336" y="8"/>
                    <a:pt x="336" y="8"/>
                    <a:pt x="336" y="8"/>
                  </a:cubicBezTo>
                  <a:lnTo>
                    <a:pt x="336" y="56"/>
                  </a:lnTo>
                  <a:close/>
                  <a:moveTo>
                    <a:pt x="283" y="262"/>
                  </a:moveTo>
                  <a:cubicBezTo>
                    <a:pt x="283" y="240"/>
                    <a:pt x="283" y="240"/>
                    <a:pt x="283" y="240"/>
                  </a:cubicBezTo>
                  <a:cubicBezTo>
                    <a:pt x="283" y="239"/>
                    <a:pt x="283" y="237"/>
                    <a:pt x="279" y="237"/>
                  </a:cubicBezTo>
                  <a:cubicBezTo>
                    <a:pt x="276" y="237"/>
                    <a:pt x="275" y="239"/>
                    <a:pt x="275" y="240"/>
                  </a:cubicBezTo>
                  <a:cubicBezTo>
                    <a:pt x="275" y="258"/>
                    <a:pt x="275" y="258"/>
                    <a:pt x="275" y="258"/>
                  </a:cubicBezTo>
                  <a:cubicBezTo>
                    <a:pt x="267" y="258"/>
                    <a:pt x="267" y="258"/>
                    <a:pt x="267" y="258"/>
                  </a:cubicBezTo>
                  <a:cubicBezTo>
                    <a:pt x="267" y="201"/>
                    <a:pt x="267" y="201"/>
                    <a:pt x="267" y="201"/>
                  </a:cubicBezTo>
                  <a:cubicBezTo>
                    <a:pt x="246" y="201"/>
                    <a:pt x="246" y="201"/>
                    <a:pt x="246" y="201"/>
                  </a:cubicBezTo>
                  <a:cubicBezTo>
                    <a:pt x="244" y="201"/>
                    <a:pt x="242" y="202"/>
                    <a:pt x="242" y="205"/>
                  </a:cubicBezTo>
                  <a:cubicBezTo>
                    <a:pt x="242" y="208"/>
                    <a:pt x="244" y="209"/>
                    <a:pt x="246" y="209"/>
                  </a:cubicBezTo>
                  <a:cubicBezTo>
                    <a:pt x="258" y="209"/>
                    <a:pt x="258" y="209"/>
                    <a:pt x="258" y="209"/>
                  </a:cubicBezTo>
                  <a:cubicBezTo>
                    <a:pt x="258" y="258"/>
                    <a:pt x="258" y="258"/>
                    <a:pt x="258" y="258"/>
                  </a:cubicBezTo>
                  <a:cubicBezTo>
                    <a:pt x="246" y="258"/>
                    <a:pt x="246" y="258"/>
                    <a:pt x="246" y="258"/>
                  </a:cubicBezTo>
                  <a:cubicBezTo>
                    <a:pt x="244" y="258"/>
                    <a:pt x="242" y="259"/>
                    <a:pt x="242" y="262"/>
                  </a:cubicBezTo>
                  <a:cubicBezTo>
                    <a:pt x="242" y="265"/>
                    <a:pt x="244" y="266"/>
                    <a:pt x="246" y="266"/>
                  </a:cubicBezTo>
                  <a:cubicBezTo>
                    <a:pt x="279" y="266"/>
                    <a:pt x="279" y="266"/>
                    <a:pt x="279" y="266"/>
                  </a:cubicBezTo>
                  <a:cubicBezTo>
                    <a:pt x="281" y="266"/>
                    <a:pt x="283" y="265"/>
                    <a:pt x="283" y="262"/>
                  </a:cubicBezTo>
                  <a:close/>
                  <a:moveTo>
                    <a:pt x="283" y="161"/>
                  </a:moveTo>
                  <a:cubicBezTo>
                    <a:pt x="283" y="140"/>
                    <a:pt x="283" y="140"/>
                    <a:pt x="283" y="140"/>
                  </a:cubicBezTo>
                  <a:cubicBezTo>
                    <a:pt x="283" y="138"/>
                    <a:pt x="283" y="136"/>
                    <a:pt x="279" y="136"/>
                  </a:cubicBezTo>
                  <a:cubicBezTo>
                    <a:pt x="276" y="136"/>
                    <a:pt x="275" y="138"/>
                    <a:pt x="275" y="140"/>
                  </a:cubicBezTo>
                  <a:cubicBezTo>
                    <a:pt x="275" y="157"/>
                    <a:pt x="275" y="157"/>
                    <a:pt x="275" y="157"/>
                  </a:cubicBezTo>
                  <a:cubicBezTo>
                    <a:pt x="267" y="157"/>
                    <a:pt x="267" y="157"/>
                    <a:pt x="267" y="157"/>
                  </a:cubicBezTo>
                  <a:cubicBezTo>
                    <a:pt x="267" y="100"/>
                    <a:pt x="267" y="100"/>
                    <a:pt x="267" y="100"/>
                  </a:cubicBezTo>
                  <a:cubicBezTo>
                    <a:pt x="246" y="100"/>
                    <a:pt x="246" y="100"/>
                    <a:pt x="246" y="100"/>
                  </a:cubicBezTo>
                  <a:cubicBezTo>
                    <a:pt x="244" y="100"/>
                    <a:pt x="242" y="101"/>
                    <a:pt x="242" y="105"/>
                  </a:cubicBezTo>
                  <a:cubicBezTo>
                    <a:pt x="242" y="107"/>
                    <a:pt x="244" y="109"/>
                    <a:pt x="246" y="109"/>
                  </a:cubicBezTo>
                  <a:cubicBezTo>
                    <a:pt x="258" y="109"/>
                    <a:pt x="258" y="109"/>
                    <a:pt x="258" y="109"/>
                  </a:cubicBezTo>
                  <a:cubicBezTo>
                    <a:pt x="258" y="157"/>
                    <a:pt x="258" y="157"/>
                    <a:pt x="258" y="157"/>
                  </a:cubicBezTo>
                  <a:cubicBezTo>
                    <a:pt x="246" y="157"/>
                    <a:pt x="246" y="157"/>
                    <a:pt x="246" y="157"/>
                  </a:cubicBezTo>
                  <a:cubicBezTo>
                    <a:pt x="244" y="157"/>
                    <a:pt x="242" y="158"/>
                    <a:pt x="242" y="161"/>
                  </a:cubicBezTo>
                  <a:cubicBezTo>
                    <a:pt x="242" y="164"/>
                    <a:pt x="244" y="165"/>
                    <a:pt x="246" y="165"/>
                  </a:cubicBezTo>
                  <a:cubicBezTo>
                    <a:pt x="279" y="165"/>
                    <a:pt x="279" y="165"/>
                    <a:pt x="279" y="165"/>
                  </a:cubicBezTo>
                  <a:cubicBezTo>
                    <a:pt x="281" y="165"/>
                    <a:pt x="283" y="164"/>
                    <a:pt x="283" y="161"/>
                  </a:cubicBezTo>
                  <a:close/>
                  <a:moveTo>
                    <a:pt x="283" y="61"/>
                  </a:moveTo>
                  <a:cubicBezTo>
                    <a:pt x="283" y="40"/>
                    <a:pt x="283" y="40"/>
                    <a:pt x="283" y="40"/>
                  </a:cubicBezTo>
                  <a:cubicBezTo>
                    <a:pt x="283" y="37"/>
                    <a:pt x="283" y="36"/>
                    <a:pt x="279" y="36"/>
                  </a:cubicBezTo>
                  <a:cubicBezTo>
                    <a:pt x="276" y="36"/>
                    <a:pt x="275" y="37"/>
                    <a:pt x="275" y="40"/>
                  </a:cubicBezTo>
                  <a:cubicBezTo>
                    <a:pt x="275" y="56"/>
                    <a:pt x="275" y="56"/>
                    <a:pt x="275" y="56"/>
                  </a:cubicBezTo>
                  <a:cubicBezTo>
                    <a:pt x="267" y="56"/>
                    <a:pt x="267" y="56"/>
                    <a:pt x="267" y="56"/>
                  </a:cubicBez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6"/>
                    <a:pt x="258" y="56"/>
                    <a:pt x="258" y="56"/>
                  </a:cubicBezTo>
                  <a:cubicBezTo>
                    <a:pt x="246" y="56"/>
                    <a:pt x="246" y="56"/>
                    <a:pt x="246" y="56"/>
                  </a:cubicBezTo>
                  <a:cubicBezTo>
                    <a:pt x="244" y="56"/>
                    <a:pt x="242" y="58"/>
                    <a:pt x="242" y="61"/>
                  </a:cubicBezTo>
                  <a:cubicBezTo>
                    <a:pt x="242" y="64"/>
                    <a:pt x="244" y="65"/>
                    <a:pt x="246" y="65"/>
                  </a:cubicBezTo>
                  <a:cubicBezTo>
                    <a:pt x="279" y="65"/>
                    <a:pt x="279" y="65"/>
                    <a:pt x="279" y="65"/>
                  </a:cubicBezTo>
                  <a:cubicBezTo>
                    <a:pt x="281" y="65"/>
                    <a:pt x="283" y="64"/>
                    <a:pt x="283" y="61"/>
                  </a:cubicBezTo>
                  <a:close/>
                  <a:moveTo>
                    <a:pt x="223" y="258"/>
                  </a:moveTo>
                  <a:cubicBezTo>
                    <a:pt x="223" y="209"/>
                    <a:pt x="223" y="209"/>
                    <a:pt x="223" y="209"/>
                  </a:cubicBezTo>
                  <a:cubicBezTo>
                    <a:pt x="223" y="205"/>
                    <a:pt x="219" y="201"/>
                    <a:pt x="214" y="201"/>
                  </a:cubicBezTo>
                  <a:cubicBezTo>
                    <a:pt x="190" y="201"/>
                    <a:pt x="190" y="201"/>
                    <a:pt x="190" y="201"/>
                  </a:cubicBezTo>
                  <a:cubicBezTo>
                    <a:pt x="184" y="201"/>
                    <a:pt x="181" y="205"/>
                    <a:pt x="181" y="209"/>
                  </a:cubicBezTo>
                  <a:cubicBezTo>
                    <a:pt x="181" y="258"/>
                    <a:pt x="181" y="258"/>
                    <a:pt x="181" y="258"/>
                  </a:cubicBezTo>
                  <a:cubicBezTo>
                    <a:pt x="181" y="262"/>
                    <a:pt x="184" y="266"/>
                    <a:pt x="190" y="266"/>
                  </a:cubicBezTo>
                  <a:cubicBezTo>
                    <a:pt x="214" y="266"/>
                    <a:pt x="214" y="266"/>
                    <a:pt x="214" y="266"/>
                  </a:cubicBezTo>
                  <a:cubicBezTo>
                    <a:pt x="219" y="266"/>
                    <a:pt x="223" y="262"/>
                    <a:pt x="223" y="258"/>
                  </a:cubicBezTo>
                  <a:close/>
                  <a:moveTo>
                    <a:pt x="214" y="258"/>
                  </a:moveTo>
                  <a:cubicBezTo>
                    <a:pt x="190" y="258"/>
                    <a:pt x="190" y="258"/>
                    <a:pt x="190" y="258"/>
                  </a:cubicBezTo>
                  <a:cubicBezTo>
                    <a:pt x="190" y="209"/>
                    <a:pt x="190" y="209"/>
                    <a:pt x="190" y="209"/>
                  </a:cubicBezTo>
                  <a:cubicBezTo>
                    <a:pt x="214" y="209"/>
                    <a:pt x="214" y="209"/>
                    <a:pt x="214" y="209"/>
                  </a:cubicBezTo>
                  <a:lnTo>
                    <a:pt x="214" y="258"/>
                  </a:lnTo>
                  <a:close/>
                  <a:moveTo>
                    <a:pt x="223" y="157"/>
                  </a:moveTo>
                  <a:cubicBezTo>
                    <a:pt x="223" y="109"/>
                    <a:pt x="223" y="109"/>
                    <a:pt x="223" y="109"/>
                  </a:cubicBezTo>
                  <a:cubicBezTo>
                    <a:pt x="223" y="104"/>
                    <a:pt x="219" y="100"/>
                    <a:pt x="214" y="100"/>
                  </a:cubicBezTo>
                  <a:cubicBezTo>
                    <a:pt x="190" y="100"/>
                    <a:pt x="190" y="100"/>
                    <a:pt x="190" y="100"/>
                  </a:cubicBezTo>
                  <a:cubicBezTo>
                    <a:pt x="184" y="100"/>
                    <a:pt x="181" y="104"/>
                    <a:pt x="181" y="109"/>
                  </a:cubicBezTo>
                  <a:cubicBezTo>
                    <a:pt x="181" y="157"/>
                    <a:pt x="181" y="157"/>
                    <a:pt x="181" y="157"/>
                  </a:cubicBezTo>
                  <a:cubicBezTo>
                    <a:pt x="181" y="162"/>
                    <a:pt x="184" y="165"/>
                    <a:pt x="190" y="165"/>
                  </a:cubicBezTo>
                  <a:cubicBezTo>
                    <a:pt x="214" y="165"/>
                    <a:pt x="214" y="165"/>
                    <a:pt x="214" y="165"/>
                  </a:cubicBezTo>
                  <a:cubicBezTo>
                    <a:pt x="219" y="165"/>
                    <a:pt x="223" y="162"/>
                    <a:pt x="223" y="157"/>
                  </a:cubicBezTo>
                  <a:close/>
                  <a:moveTo>
                    <a:pt x="214" y="157"/>
                  </a:moveTo>
                  <a:cubicBezTo>
                    <a:pt x="190" y="157"/>
                    <a:pt x="190" y="157"/>
                    <a:pt x="190" y="157"/>
                  </a:cubicBezTo>
                  <a:cubicBezTo>
                    <a:pt x="190" y="109"/>
                    <a:pt x="190" y="109"/>
                    <a:pt x="190" y="109"/>
                  </a:cubicBezTo>
                  <a:cubicBezTo>
                    <a:pt x="214" y="109"/>
                    <a:pt x="214" y="109"/>
                    <a:pt x="214" y="109"/>
                  </a:cubicBezTo>
                  <a:lnTo>
                    <a:pt x="214" y="157"/>
                  </a:lnTo>
                  <a:close/>
                  <a:moveTo>
                    <a:pt x="223" y="56"/>
                  </a:moveTo>
                  <a:cubicBezTo>
                    <a:pt x="223" y="8"/>
                    <a:pt x="223" y="8"/>
                    <a:pt x="223" y="8"/>
                  </a:cubicBezTo>
                  <a:cubicBezTo>
                    <a:pt x="223" y="4"/>
                    <a:pt x="219" y="0"/>
                    <a:pt x="214" y="0"/>
                  </a:cubicBezTo>
                  <a:cubicBezTo>
                    <a:pt x="190" y="0"/>
                    <a:pt x="190" y="0"/>
                    <a:pt x="190" y="0"/>
                  </a:cubicBezTo>
                  <a:cubicBezTo>
                    <a:pt x="184" y="0"/>
                    <a:pt x="181" y="4"/>
                    <a:pt x="181" y="8"/>
                  </a:cubicBezTo>
                  <a:cubicBezTo>
                    <a:pt x="181" y="56"/>
                    <a:pt x="181" y="56"/>
                    <a:pt x="181" y="56"/>
                  </a:cubicBezTo>
                  <a:cubicBezTo>
                    <a:pt x="181" y="61"/>
                    <a:pt x="184" y="65"/>
                    <a:pt x="190" y="65"/>
                  </a:cubicBezTo>
                  <a:cubicBezTo>
                    <a:pt x="214" y="65"/>
                    <a:pt x="214" y="65"/>
                    <a:pt x="214" y="65"/>
                  </a:cubicBezTo>
                  <a:cubicBezTo>
                    <a:pt x="219" y="65"/>
                    <a:pt x="223" y="61"/>
                    <a:pt x="223" y="56"/>
                  </a:cubicBezTo>
                  <a:close/>
                  <a:moveTo>
                    <a:pt x="214" y="56"/>
                  </a:moveTo>
                  <a:cubicBezTo>
                    <a:pt x="190" y="56"/>
                    <a:pt x="190" y="56"/>
                    <a:pt x="190" y="56"/>
                  </a:cubicBezTo>
                  <a:cubicBezTo>
                    <a:pt x="190" y="8"/>
                    <a:pt x="190" y="8"/>
                    <a:pt x="190" y="8"/>
                  </a:cubicBezTo>
                  <a:cubicBezTo>
                    <a:pt x="214" y="8"/>
                    <a:pt x="214" y="8"/>
                    <a:pt x="214" y="8"/>
                  </a:cubicBezTo>
                  <a:lnTo>
                    <a:pt x="214" y="56"/>
                  </a:lnTo>
                  <a:close/>
                  <a:moveTo>
                    <a:pt x="162" y="262"/>
                  </a:moveTo>
                  <a:cubicBezTo>
                    <a:pt x="162" y="240"/>
                    <a:pt x="162" y="240"/>
                    <a:pt x="162" y="240"/>
                  </a:cubicBezTo>
                  <a:cubicBezTo>
                    <a:pt x="162" y="239"/>
                    <a:pt x="161" y="237"/>
                    <a:pt x="158" y="237"/>
                  </a:cubicBezTo>
                  <a:cubicBezTo>
                    <a:pt x="155" y="237"/>
                    <a:pt x="154" y="239"/>
                    <a:pt x="154" y="240"/>
                  </a:cubicBezTo>
                  <a:cubicBezTo>
                    <a:pt x="154" y="258"/>
                    <a:pt x="154" y="258"/>
                    <a:pt x="154" y="258"/>
                  </a:cubicBezTo>
                  <a:cubicBezTo>
                    <a:pt x="145" y="258"/>
                    <a:pt x="145" y="258"/>
                    <a:pt x="145" y="258"/>
                  </a:cubicBezTo>
                  <a:cubicBezTo>
                    <a:pt x="145" y="201"/>
                    <a:pt x="145" y="201"/>
                    <a:pt x="145" y="201"/>
                  </a:cubicBezTo>
                  <a:cubicBezTo>
                    <a:pt x="125" y="201"/>
                    <a:pt x="125" y="201"/>
                    <a:pt x="125" y="201"/>
                  </a:cubicBezTo>
                  <a:cubicBezTo>
                    <a:pt x="123" y="201"/>
                    <a:pt x="120" y="202"/>
                    <a:pt x="120" y="205"/>
                  </a:cubicBezTo>
                  <a:cubicBezTo>
                    <a:pt x="120" y="208"/>
                    <a:pt x="123" y="209"/>
                    <a:pt x="125" y="209"/>
                  </a:cubicBezTo>
                  <a:cubicBezTo>
                    <a:pt x="137" y="209"/>
                    <a:pt x="137" y="209"/>
                    <a:pt x="137" y="209"/>
                  </a:cubicBezTo>
                  <a:cubicBezTo>
                    <a:pt x="137" y="258"/>
                    <a:pt x="137" y="258"/>
                    <a:pt x="137" y="258"/>
                  </a:cubicBezTo>
                  <a:cubicBezTo>
                    <a:pt x="125" y="258"/>
                    <a:pt x="125" y="258"/>
                    <a:pt x="125" y="258"/>
                  </a:cubicBezTo>
                  <a:cubicBezTo>
                    <a:pt x="123" y="258"/>
                    <a:pt x="120" y="259"/>
                    <a:pt x="120" y="262"/>
                  </a:cubicBezTo>
                  <a:cubicBezTo>
                    <a:pt x="120" y="265"/>
                    <a:pt x="123" y="266"/>
                    <a:pt x="125" y="266"/>
                  </a:cubicBezTo>
                  <a:cubicBezTo>
                    <a:pt x="158" y="266"/>
                    <a:pt x="158" y="266"/>
                    <a:pt x="158" y="266"/>
                  </a:cubicBezTo>
                  <a:cubicBezTo>
                    <a:pt x="160" y="266"/>
                    <a:pt x="162" y="265"/>
                    <a:pt x="162" y="262"/>
                  </a:cubicBezTo>
                  <a:close/>
                  <a:moveTo>
                    <a:pt x="162" y="161"/>
                  </a:moveTo>
                  <a:cubicBezTo>
                    <a:pt x="162" y="140"/>
                    <a:pt x="162" y="140"/>
                    <a:pt x="162" y="140"/>
                  </a:cubicBezTo>
                  <a:cubicBezTo>
                    <a:pt x="162" y="138"/>
                    <a:pt x="161" y="136"/>
                    <a:pt x="158" y="136"/>
                  </a:cubicBezTo>
                  <a:cubicBezTo>
                    <a:pt x="155" y="136"/>
                    <a:pt x="154" y="138"/>
                    <a:pt x="154" y="140"/>
                  </a:cubicBezTo>
                  <a:cubicBezTo>
                    <a:pt x="154" y="157"/>
                    <a:pt x="154" y="157"/>
                    <a:pt x="154" y="157"/>
                  </a:cubicBezTo>
                  <a:cubicBezTo>
                    <a:pt x="145" y="157"/>
                    <a:pt x="145" y="157"/>
                    <a:pt x="145" y="157"/>
                  </a:cubicBezTo>
                  <a:cubicBezTo>
                    <a:pt x="145" y="100"/>
                    <a:pt x="145" y="100"/>
                    <a:pt x="145" y="100"/>
                  </a:cubicBezTo>
                  <a:cubicBezTo>
                    <a:pt x="125" y="100"/>
                    <a:pt x="125" y="100"/>
                    <a:pt x="125" y="100"/>
                  </a:cubicBezTo>
                  <a:cubicBezTo>
                    <a:pt x="123" y="100"/>
                    <a:pt x="120" y="101"/>
                    <a:pt x="120" y="105"/>
                  </a:cubicBezTo>
                  <a:cubicBezTo>
                    <a:pt x="120" y="107"/>
                    <a:pt x="123" y="109"/>
                    <a:pt x="125" y="109"/>
                  </a:cubicBezTo>
                  <a:cubicBezTo>
                    <a:pt x="137" y="109"/>
                    <a:pt x="137" y="109"/>
                    <a:pt x="137" y="109"/>
                  </a:cubicBezTo>
                  <a:cubicBezTo>
                    <a:pt x="137" y="157"/>
                    <a:pt x="137" y="157"/>
                    <a:pt x="137" y="157"/>
                  </a:cubicBezTo>
                  <a:cubicBezTo>
                    <a:pt x="125" y="157"/>
                    <a:pt x="125" y="157"/>
                    <a:pt x="125" y="157"/>
                  </a:cubicBezTo>
                  <a:cubicBezTo>
                    <a:pt x="123" y="157"/>
                    <a:pt x="120" y="158"/>
                    <a:pt x="120" y="161"/>
                  </a:cubicBezTo>
                  <a:cubicBezTo>
                    <a:pt x="120" y="164"/>
                    <a:pt x="123" y="165"/>
                    <a:pt x="125" y="165"/>
                  </a:cubicBezTo>
                  <a:cubicBezTo>
                    <a:pt x="158" y="165"/>
                    <a:pt x="158" y="165"/>
                    <a:pt x="158" y="165"/>
                  </a:cubicBezTo>
                  <a:cubicBezTo>
                    <a:pt x="160" y="165"/>
                    <a:pt x="162" y="164"/>
                    <a:pt x="162" y="161"/>
                  </a:cubicBezTo>
                  <a:close/>
                  <a:moveTo>
                    <a:pt x="162" y="61"/>
                  </a:moveTo>
                  <a:cubicBezTo>
                    <a:pt x="162" y="40"/>
                    <a:pt x="162" y="40"/>
                    <a:pt x="162" y="40"/>
                  </a:cubicBezTo>
                  <a:cubicBezTo>
                    <a:pt x="162" y="37"/>
                    <a:pt x="161" y="36"/>
                    <a:pt x="158" y="36"/>
                  </a:cubicBezTo>
                  <a:cubicBezTo>
                    <a:pt x="155" y="36"/>
                    <a:pt x="154" y="37"/>
                    <a:pt x="154" y="40"/>
                  </a:cubicBezTo>
                  <a:cubicBezTo>
                    <a:pt x="154" y="56"/>
                    <a:pt x="154" y="56"/>
                    <a:pt x="154" y="56"/>
                  </a:cubicBezTo>
                  <a:cubicBezTo>
                    <a:pt x="145" y="56"/>
                    <a:pt x="145" y="56"/>
                    <a:pt x="145" y="56"/>
                  </a:cubicBez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6"/>
                    <a:pt x="137" y="56"/>
                    <a:pt x="137" y="56"/>
                  </a:cubicBezTo>
                  <a:cubicBezTo>
                    <a:pt x="125" y="56"/>
                    <a:pt x="125" y="56"/>
                    <a:pt x="125" y="56"/>
                  </a:cubicBezTo>
                  <a:cubicBezTo>
                    <a:pt x="123" y="56"/>
                    <a:pt x="120" y="58"/>
                    <a:pt x="120" y="61"/>
                  </a:cubicBezTo>
                  <a:cubicBezTo>
                    <a:pt x="120" y="64"/>
                    <a:pt x="123" y="65"/>
                    <a:pt x="125" y="65"/>
                  </a:cubicBezTo>
                  <a:cubicBezTo>
                    <a:pt x="158" y="65"/>
                    <a:pt x="158" y="65"/>
                    <a:pt x="158" y="65"/>
                  </a:cubicBezTo>
                  <a:cubicBezTo>
                    <a:pt x="160" y="65"/>
                    <a:pt x="162" y="64"/>
                    <a:pt x="162" y="61"/>
                  </a:cubicBezTo>
                  <a:close/>
                  <a:moveTo>
                    <a:pt x="101" y="258"/>
                  </a:moveTo>
                  <a:cubicBezTo>
                    <a:pt x="101" y="209"/>
                    <a:pt x="101" y="209"/>
                    <a:pt x="101" y="209"/>
                  </a:cubicBezTo>
                  <a:cubicBezTo>
                    <a:pt x="101" y="205"/>
                    <a:pt x="98" y="201"/>
                    <a:pt x="93" y="201"/>
                  </a:cubicBezTo>
                  <a:cubicBezTo>
                    <a:pt x="68" y="201"/>
                    <a:pt x="68" y="201"/>
                    <a:pt x="68" y="201"/>
                  </a:cubicBezTo>
                  <a:cubicBezTo>
                    <a:pt x="64" y="201"/>
                    <a:pt x="60" y="205"/>
                    <a:pt x="60" y="209"/>
                  </a:cubicBezTo>
                  <a:cubicBezTo>
                    <a:pt x="60" y="258"/>
                    <a:pt x="60" y="258"/>
                    <a:pt x="60" y="258"/>
                  </a:cubicBezTo>
                  <a:cubicBezTo>
                    <a:pt x="60" y="262"/>
                    <a:pt x="64" y="266"/>
                    <a:pt x="68" y="266"/>
                  </a:cubicBezTo>
                  <a:cubicBezTo>
                    <a:pt x="93" y="266"/>
                    <a:pt x="93" y="266"/>
                    <a:pt x="93" y="266"/>
                  </a:cubicBezTo>
                  <a:cubicBezTo>
                    <a:pt x="98" y="266"/>
                    <a:pt x="101" y="262"/>
                    <a:pt x="101" y="258"/>
                  </a:cubicBezTo>
                  <a:close/>
                  <a:moveTo>
                    <a:pt x="93" y="258"/>
                  </a:moveTo>
                  <a:cubicBezTo>
                    <a:pt x="68" y="258"/>
                    <a:pt x="68" y="258"/>
                    <a:pt x="68" y="258"/>
                  </a:cubicBezTo>
                  <a:cubicBezTo>
                    <a:pt x="68" y="209"/>
                    <a:pt x="68" y="209"/>
                    <a:pt x="68" y="209"/>
                  </a:cubicBezTo>
                  <a:cubicBezTo>
                    <a:pt x="93" y="209"/>
                    <a:pt x="93" y="209"/>
                    <a:pt x="93" y="209"/>
                  </a:cubicBezTo>
                  <a:lnTo>
                    <a:pt x="93" y="258"/>
                  </a:lnTo>
                  <a:close/>
                  <a:moveTo>
                    <a:pt x="101" y="157"/>
                  </a:moveTo>
                  <a:cubicBezTo>
                    <a:pt x="101" y="109"/>
                    <a:pt x="101" y="109"/>
                    <a:pt x="101" y="109"/>
                  </a:cubicBezTo>
                  <a:cubicBezTo>
                    <a:pt x="101" y="104"/>
                    <a:pt x="98" y="100"/>
                    <a:pt x="93" y="100"/>
                  </a:cubicBezTo>
                  <a:cubicBezTo>
                    <a:pt x="68" y="100"/>
                    <a:pt x="68" y="100"/>
                    <a:pt x="68" y="100"/>
                  </a:cubicBezTo>
                  <a:cubicBezTo>
                    <a:pt x="64" y="100"/>
                    <a:pt x="60" y="104"/>
                    <a:pt x="60" y="109"/>
                  </a:cubicBezTo>
                  <a:cubicBezTo>
                    <a:pt x="60" y="157"/>
                    <a:pt x="60" y="157"/>
                    <a:pt x="60" y="157"/>
                  </a:cubicBezTo>
                  <a:cubicBezTo>
                    <a:pt x="60" y="162"/>
                    <a:pt x="64" y="165"/>
                    <a:pt x="68" y="165"/>
                  </a:cubicBezTo>
                  <a:cubicBezTo>
                    <a:pt x="93" y="165"/>
                    <a:pt x="93" y="165"/>
                    <a:pt x="93" y="165"/>
                  </a:cubicBezTo>
                  <a:cubicBezTo>
                    <a:pt x="98" y="165"/>
                    <a:pt x="101" y="162"/>
                    <a:pt x="101" y="157"/>
                  </a:cubicBezTo>
                  <a:close/>
                  <a:moveTo>
                    <a:pt x="93" y="157"/>
                  </a:moveTo>
                  <a:cubicBezTo>
                    <a:pt x="68" y="157"/>
                    <a:pt x="68" y="157"/>
                    <a:pt x="68" y="157"/>
                  </a:cubicBezTo>
                  <a:cubicBezTo>
                    <a:pt x="68" y="109"/>
                    <a:pt x="68" y="109"/>
                    <a:pt x="68" y="109"/>
                  </a:cubicBezTo>
                  <a:cubicBezTo>
                    <a:pt x="93" y="109"/>
                    <a:pt x="93" y="109"/>
                    <a:pt x="93" y="109"/>
                  </a:cubicBezTo>
                  <a:lnTo>
                    <a:pt x="93" y="157"/>
                  </a:lnTo>
                  <a:close/>
                  <a:moveTo>
                    <a:pt x="101" y="56"/>
                  </a:moveTo>
                  <a:cubicBezTo>
                    <a:pt x="101" y="8"/>
                    <a:pt x="101" y="8"/>
                    <a:pt x="101" y="8"/>
                  </a:cubicBezTo>
                  <a:cubicBezTo>
                    <a:pt x="101" y="4"/>
                    <a:pt x="98" y="0"/>
                    <a:pt x="93" y="0"/>
                  </a:cubicBezTo>
                  <a:cubicBezTo>
                    <a:pt x="68" y="0"/>
                    <a:pt x="68" y="0"/>
                    <a:pt x="68" y="0"/>
                  </a:cubicBezTo>
                  <a:cubicBezTo>
                    <a:pt x="64" y="0"/>
                    <a:pt x="60" y="4"/>
                    <a:pt x="60" y="8"/>
                  </a:cubicBezTo>
                  <a:cubicBezTo>
                    <a:pt x="60" y="56"/>
                    <a:pt x="60" y="56"/>
                    <a:pt x="60" y="56"/>
                  </a:cubicBezTo>
                  <a:cubicBezTo>
                    <a:pt x="60" y="61"/>
                    <a:pt x="64" y="65"/>
                    <a:pt x="68" y="65"/>
                  </a:cubicBezTo>
                  <a:cubicBezTo>
                    <a:pt x="93" y="65"/>
                    <a:pt x="93" y="65"/>
                    <a:pt x="93" y="65"/>
                  </a:cubicBezTo>
                  <a:cubicBezTo>
                    <a:pt x="98" y="65"/>
                    <a:pt x="101" y="61"/>
                    <a:pt x="101" y="56"/>
                  </a:cubicBezTo>
                  <a:close/>
                  <a:moveTo>
                    <a:pt x="93" y="56"/>
                  </a:moveTo>
                  <a:cubicBezTo>
                    <a:pt x="68" y="56"/>
                    <a:pt x="68" y="56"/>
                    <a:pt x="68" y="56"/>
                  </a:cubicBezTo>
                  <a:cubicBezTo>
                    <a:pt x="68" y="8"/>
                    <a:pt x="68" y="8"/>
                    <a:pt x="68" y="8"/>
                  </a:cubicBezTo>
                  <a:cubicBezTo>
                    <a:pt x="93" y="8"/>
                    <a:pt x="93" y="8"/>
                    <a:pt x="93" y="8"/>
                  </a:cubicBezTo>
                  <a:lnTo>
                    <a:pt x="93" y="56"/>
                  </a:lnTo>
                  <a:close/>
                  <a:moveTo>
                    <a:pt x="41" y="262"/>
                  </a:moveTo>
                  <a:cubicBezTo>
                    <a:pt x="41" y="240"/>
                    <a:pt x="41" y="240"/>
                    <a:pt x="41" y="240"/>
                  </a:cubicBezTo>
                  <a:cubicBezTo>
                    <a:pt x="41" y="239"/>
                    <a:pt x="40" y="237"/>
                    <a:pt x="37" y="237"/>
                  </a:cubicBezTo>
                  <a:cubicBezTo>
                    <a:pt x="33" y="237"/>
                    <a:pt x="33" y="239"/>
                    <a:pt x="33" y="240"/>
                  </a:cubicBezTo>
                  <a:cubicBezTo>
                    <a:pt x="33" y="258"/>
                    <a:pt x="33" y="258"/>
                    <a:pt x="33" y="258"/>
                  </a:cubicBezTo>
                  <a:cubicBezTo>
                    <a:pt x="25" y="258"/>
                    <a:pt x="25" y="258"/>
                    <a:pt x="25" y="258"/>
                  </a:cubicBezTo>
                  <a:cubicBezTo>
                    <a:pt x="25" y="201"/>
                    <a:pt x="25" y="201"/>
                    <a:pt x="25" y="201"/>
                  </a:cubicBezTo>
                  <a:cubicBezTo>
                    <a:pt x="4" y="201"/>
                    <a:pt x="4" y="201"/>
                    <a:pt x="4" y="201"/>
                  </a:cubicBezTo>
                  <a:cubicBezTo>
                    <a:pt x="1" y="201"/>
                    <a:pt x="0" y="202"/>
                    <a:pt x="0" y="205"/>
                  </a:cubicBezTo>
                  <a:cubicBezTo>
                    <a:pt x="0" y="208"/>
                    <a:pt x="1" y="209"/>
                    <a:pt x="4" y="209"/>
                  </a:cubicBezTo>
                  <a:cubicBezTo>
                    <a:pt x="16" y="209"/>
                    <a:pt x="16" y="209"/>
                    <a:pt x="16" y="209"/>
                  </a:cubicBezTo>
                  <a:cubicBezTo>
                    <a:pt x="16" y="258"/>
                    <a:pt x="16" y="258"/>
                    <a:pt x="16" y="258"/>
                  </a:cubicBezTo>
                  <a:cubicBezTo>
                    <a:pt x="4" y="258"/>
                    <a:pt x="4" y="258"/>
                    <a:pt x="4" y="258"/>
                  </a:cubicBezTo>
                  <a:cubicBezTo>
                    <a:pt x="1" y="258"/>
                    <a:pt x="0" y="259"/>
                    <a:pt x="0" y="262"/>
                  </a:cubicBezTo>
                  <a:cubicBezTo>
                    <a:pt x="0" y="265"/>
                    <a:pt x="1" y="266"/>
                    <a:pt x="4" y="266"/>
                  </a:cubicBezTo>
                  <a:cubicBezTo>
                    <a:pt x="37" y="266"/>
                    <a:pt x="37" y="266"/>
                    <a:pt x="37" y="266"/>
                  </a:cubicBezTo>
                  <a:cubicBezTo>
                    <a:pt x="39" y="266"/>
                    <a:pt x="41" y="265"/>
                    <a:pt x="41" y="262"/>
                  </a:cubicBezTo>
                  <a:close/>
                  <a:moveTo>
                    <a:pt x="41" y="157"/>
                  </a:moveTo>
                  <a:cubicBezTo>
                    <a:pt x="41" y="109"/>
                    <a:pt x="41" y="109"/>
                    <a:pt x="41" y="109"/>
                  </a:cubicBezTo>
                  <a:cubicBezTo>
                    <a:pt x="41" y="104"/>
                    <a:pt x="37" y="100"/>
                    <a:pt x="33" y="100"/>
                  </a:cubicBezTo>
                  <a:cubicBezTo>
                    <a:pt x="7" y="100"/>
                    <a:pt x="7" y="100"/>
                    <a:pt x="7" y="100"/>
                  </a:cubicBezTo>
                  <a:cubicBezTo>
                    <a:pt x="3" y="100"/>
                    <a:pt x="0" y="104"/>
                    <a:pt x="0" y="109"/>
                  </a:cubicBezTo>
                  <a:cubicBezTo>
                    <a:pt x="0" y="157"/>
                    <a:pt x="0" y="157"/>
                    <a:pt x="0" y="157"/>
                  </a:cubicBezTo>
                  <a:cubicBezTo>
                    <a:pt x="0" y="162"/>
                    <a:pt x="3" y="165"/>
                    <a:pt x="7" y="165"/>
                  </a:cubicBezTo>
                  <a:cubicBezTo>
                    <a:pt x="33" y="165"/>
                    <a:pt x="33" y="165"/>
                    <a:pt x="33" y="165"/>
                  </a:cubicBezTo>
                  <a:cubicBezTo>
                    <a:pt x="37" y="165"/>
                    <a:pt x="41" y="162"/>
                    <a:pt x="41" y="157"/>
                  </a:cubicBezTo>
                  <a:close/>
                  <a:moveTo>
                    <a:pt x="33" y="157"/>
                  </a:moveTo>
                  <a:cubicBezTo>
                    <a:pt x="7" y="157"/>
                    <a:pt x="7" y="157"/>
                    <a:pt x="7" y="157"/>
                  </a:cubicBezTo>
                  <a:cubicBezTo>
                    <a:pt x="7" y="109"/>
                    <a:pt x="7" y="109"/>
                    <a:pt x="7" y="109"/>
                  </a:cubicBezTo>
                  <a:cubicBezTo>
                    <a:pt x="33" y="109"/>
                    <a:pt x="33" y="109"/>
                    <a:pt x="33" y="109"/>
                  </a:cubicBezTo>
                  <a:lnTo>
                    <a:pt x="33" y="157"/>
                  </a:lnTo>
                  <a:close/>
                  <a:moveTo>
                    <a:pt x="41" y="61"/>
                  </a:moveTo>
                  <a:cubicBezTo>
                    <a:pt x="41" y="40"/>
                    <a:pt x="41" y="40"/>
                    <a:pt x="41" y="40"/>
                  </a:cubicBezTo>
                  <a:cubicBezTo>
                    <a:pt x="41" y="37"/>
                    <a:pt x="40" y="36"/>
                    <a:pt x="37" y="36"/>
                  </a:cubicBezTo>
                  <a:cubicBezTo>
                    <a:pt x="33" y="36"/>
                    <a:pt x="33" y="37"/>
                    <a:pt x="33" y="40"/>
                  </a:cubicBezTo>
                  <a:cubicBezTo>
                    <a:pt x="33" y="56"/>
                    <a:pt x="33" y="56"/>
                    <a:pt x="33" y="56"/>
                  </a:cubicBezTo>
                  <a:cubicBezTo>
                    <a:pt x="25" y="56"/>
                    <a:pt x="25" y="56"/>
                    <a:pt x="25" y="56"/>
                  </a:cubicBez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6"/>
                    <a:pt x="16" y="56"/>
                    <a:pt x="16" y="56"/>
                  </a:cubicBezTo>
                  <a:cubicBezTo>
                    <a:pt x="4" y="56"/>
                    <a:pt x="4" y="56"/>
                    <a:pt x="4" y="56"/>
                  </a:cubicBezTo>
                  <a:cubicBezTo>
                    <a:pt x="1" y="56"/>
                    <a:pt x="0" y="58"/>
                    <a:pt x="0" y="61"/>
                  </a:cubicBezTo>
                  <a:cubicBezTo>
                    <a:pt x="0" y="64"/>
                    <a:pt x="1" y="65"/>
                    <a:pt x="4" y="65"/>
                  </a:cubicBezTo>
                  <a:cubicBezTo>
                    <a:pt x="37" y="65"/>
                    <a:pt x="37" y="65"/>
                    <a:pt x="37" y="65"/>
                  </a:cubicBezTo>
                  <a:cubicBezTo>
                    <a:pt x="39" y="65"/>
                    <a:pt x="41" y="64"/>
                    <a:pt x="41" y="6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27733340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3"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6"/>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140" name="Picture 139"/>
          <p:cNvPicPr>
            <a:picLocks noChangeAspect="1"/>
          </p:cNvPicPr>
          <p:nvPr userDrawn="1"/>
        </p:nvPicPr>
        <p:blipFill>
          <a:blip r:embed="rId2"/>
          <a:stretch>
            <a:fillRect/>
          </a:stretch>
        </p:blipFill>
        <p:spPr bwMode="black">
          <a:xfrm>
            <a:off x="448213" y="471692"/>
            <a:ext cx="1454257" cy="304828"/>
          </a:xfrm>
          <a:prstGeom prst="rect">
            <a:avLst/>
          </a:prstGeom>
        </p:spPr>
      </p:pic>
      <p:grpSp>
        <p:nvGrpSpPr>
          <p:cNvPr id="104" name="Group 103"/>
          <p:cNvGrpSpPr>
            <a:grpSpLocks noChangeAspect="1"/>
          </p:cNvGrpSpPr>
          <p:nvPr userDrawn="1"/>
        </p:nvGrpSpPr>
        <p:grpSpPr bwMode="gray">
          <a:xfrm>
            <a:off x="5675129" y="4141869"/>
            <a:ext cx="6516872" cy="2716134"/>
            <a:chOff x="5788926" y="4224320"/>
            <a:chExt cx="6647549" cy="2770205"/>
          </a:xfrm>
        </p:grpSpPr>
        <p:sp>
          <p:nvSpPr>
            <p:cNvPr id="105" name="Freeform: Shape 104"/>
            <p:cNvSpPr/>
            <p:nvPr userDrawn="1"/>
          </p:nvSpPr>
          <p:spPr bwMode="gray">
            <a:xfrm>
              <a:off x="5788926" y="5758835"/>
              <a:ext cx="2577047" cy="1235690"/>
            </a:xfrm>
            <a:custGeom>
              <a:avLst/>
              <a:gdLst>
                <a:gd name="connsiteX0" fmla="*/ 1214715 w 2577047"/>
                <a:gd name="connsiteY0" fmla="*/ 0 h 1235690"/>
                <a:gd name="connsiteX1" fmla="*/ 1914672 w 2577047"/>
                <a:gd name="connsiteY1" fmla="*/ 468064 h 1235690"/>
                <a:gd name="connsiteX2" fmla="*/ 2060300 w 2577047"/>
                <a:gd name="connsiteY2" fmla="*/ 446221 h 1235690"/>
                <a:gd name="connsiteX3" fmla="*/ 2577047 w 2577047"/>
                <a:gd name="connsiteY3" fmla="*/ 957972 h 1235690"/>
                <a:gd name="connsiteX4" fmla="*/ 2495620 w 2577047"/>
                <a:gd name="connsiteY4" fmla="*/ 1235690 h 1235690"/>
                <a:gd name="connsiteX5" fmla="*/ 1889591 w 2577047"/>
                <a:gd name="connsiteY5" fmla="*/ 1235690 h 1235690"/>
                <a:gd name="connsiteX6" fmla="*/ 1799319 w 2577047"/>
                <a:gd name="connsiteY6" fmla="*/ 1235690 h 1235690"/>
                <a:gd name="connsiteX7" fmla="*/ 31390 w 2577047"/>
                <a:gd name="connsiteY7" fmla="*/ 1235690 h 1235690"/>
                <a:gd name="connsiteX8" fmla="*/ 9264 w 2577047"/>
                <a:gd name="connsiteY8" fmla="*/ 1164413 h 1235690"/>
                <a:gd name="connsiteX9" fmla="*/ 0 w 2577047"/>
                <a:gd name="connsiteY9" fmla="*/ 1072517 h 1235690"/>
                <a:gd name="connsiteX10" fmla="*/ 455981 w 2577047"/>
                <a:gd name="connsiteY10" fmla="*/ 616536 h 1235690"/>
                <a:gd name="connsiteX11" fmla="*/ 459500 w 2577047"/>
                <a:gd name="connsiteY11" fmla="*/ 616891 h 1235690"/>
                <a:gd name="connsiteX12" fmla="*/ 459640 w 2577047"/>
                <a:gd name="connsiteY12" fmla="*/ 615506 h 1235690"/>
                <a:gd name="connsiteX13" fmla="*/ 720719 w 2577047"/>
                <a:gd name="connsiteY13" fmla="*/ 182302 h 1235690"/>
                <a:gd name="connsiteX14" fmla="*/ 739060 w 2577047"/>
                <a:gd name="connsiteY14" fmla="*/ 169592 h 1235690"/>
                <a:gd name="connsiteX15" fmla="*/ 747661 w 2577047"/>
                <a:gd name="connsiteY15" fmla="*/ 161263 h 1235690"/>
                <a:gd name="connsiteX16" fmla="*/ 1214715 w 2577047"/>
                <a:gd name="connsiteY16" fmla="*/ 0 h 1235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77047" h="1235690">
                  <a:moveTo>
                    <a:pt x="1214715" y="0"/>
                  </a:moveTo>
                  <a:cubicBezTo>
                    <a:pt x="1532592" y="0"/>
                    <a:pt x="1803493" y="191906"/>
                    <a:pt x="1914672" y="468064"/>
                  </a:cubicBezTo>
                  <a:cubicBezTo>
                    <a:pt x="1961649" y="454022"/>
                    <a:pt x="2010192" y="446221"/>
                    <a:pt x="2060300" y="446221"/>
                  </a:cubicBezTo>
                  <a:cubicBezTo>
                    <a:pt x="2346860" y="446221"/>
                    <a:pt x="2577047" y="675573"/>
                    <a:pt x="2577047" y="957972"/>
                  </a:cubicBezTo>
                  <a:cubicBezTo>
                    <a:pt x="2577047" y="1060946"/>
                    <a:pt x="2547295" y="1156119"/>
                    <a:pt x="2495620" y="1235690"/>
                  </a:cubicBezTo>
                  <a:cubicBezTo>
                    <a:pt x="2495620" y="1235690"/>
                    <a:pt x="2495620" y="1235690"/>
                    <a:pt x="1889591" y="1235690"/>
                  </a:cubicBezTo>
                  <a:lnTo>
                    <a:pt x="1799319" y="1235690"/>
                  </a:lnTo>
                  <a:lnTo>
                    <a:pt x="31390" y="1235690"/>
                  </a:lnTo>
                  <a:lnTo>
                    <a:pt x="9264" y="1164413"/>
                  </a:lnTo>
                  <a:cubicBezTo>
                    <a:pt x="3190" y="1134730"/>
                    <a:pt x="0" y="1103996"/>
                    <a:pt x="0" y="1072517"/>
                  </a:cubicBezTo>
                  <a:cubicBezTo>
                    <a:pt x="0" y="820686"/>
                    <a:pt x="204150" y="616536"/>
                    <a:pt x="455981" y="616536"/>
                  </a:cubicBezTo>
                  <a:lnTo>
                    <a:pt x="459500" y="616891"/>
                  </a:lnTo>
                  <a:lnTo>
                    <a:pt x="459640" y="615506"/>
                  </a:lnTo>
                  <a:cubicBezTo>
                    <a:pt x="495067" y="442379"/>
                    <a:pt x="589371" y="290700"/>
                    <a:pt x="720719" y="182302"/>
                  </a:cubicBezTo>
                  <a:lnTo>
                    <a:pt x="739060" y="169592"/>
                  </a:lnTo>
                  <a:lnTo>
                    <a:pt x="747661" y="161263"/>
                  </a:lnTo>
                  <a:cubicBezTo>
                    <a:pt x="876480" y="60556"/>
                    <a:pt x="1038551" y="0"/>
                    <a:pt x="1214715" y="0"/>
                  </a:cubicBezTo>
                  <a:close/>
                </a:path>
              </a:pathLst>
            </a:cu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11"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06" name="Freeform 6"/>
            <p:cNvSpPr>
              <a:spLocks/>
            </p:cNvSpPr>
            <p:nvPr/>
          </p:nvSpPr>
          <p:spPr bwMode="gray">
            <a:xfrm>
              <a:off x="8422506" y="4305084"/>
              <a:ext cx="2008331" cy="1846803"/>
            </a:xfrm>
            <a:custGeom>
              <a:avLst/>
              <a:gdLst>
                <a:gd name="T0" fmla="*/ 948 w 1281"/>
                <a:gd name="T1" fmla="*/ 6 h 1185"/>
                <a:gd name="T2" fmla="*/ 641 w 1281"/>
                <a:gd name="T3" fmla="*/ 168 h 1185"/>
                <a:gd name="T4" fmla="*/ 333 w 1281"/>
                <a:gd name="T5" fmla="*/ 6 h 1185"/>
                <a:gd name="T6" fmla="*/ 10 w 1281"/>
                <a:gd name="T7" fmla="*/ 362 h 1185"/>
                <a:gd name="T8" fmla="*/ 641 w 1281"/>
                <a:gd name="T9" fmla="*/ 1185 h 1185"/>
                <a:gd name="T10" fmla="*/ 641 w 1281"/>
                <a:gd name="T11" fmla="*/ 1184 h 1185"/>
                <a:gd name="T12" fmla="*/ 641 w 1281"/>
                <a:gd name="T13" fmla="*/ 1185 h 1185"/>
                <a:gd name="T14" fmla="*/ 1272 w 1281"/>
                <a:gd name="T15" fmla="*/ 361 h 1185"/>
                <a:gd name="T16" fmla="*/ 948 w 1281"/>
                <a:gd name="T17" fmla="*/ 6 h 1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1" h="1185">
                  <a:moveTo>
                    <a:pt x="948" y="6"/>
                  </a:moveTo>
                  <a:cubicBezTo>
                    <a:pt x="820" y="0"/>
                    <a:pt x="703" y="65"/>
                    <a:pt x="641" y="168"/>
                  </a:cubicBezTo>
                  <a:cubicBezTo>
                    <a:pt x="578" y="65"/>
                    <a:pt x="461" y="0"/>
                    <a:pt x="333" y="6"/>
                  </a:cubicBezTo>
                  <a:cubicBezTo>
                    <a:pt x="144" y="15"/>
                    <a:pt x="0" y="175"/>
                    <a:pt x="10" y="362"/>
                  </a:cubicBezTo>
                  <a:cubicBezTo>
                    <a:pt x="19" y="548"/>
                    <a:pt x="641" y="1185"/>
                    <a:pt x="641" y="1185"/>
                  </a:cubicBezTo>
                  <a:cubicBezTo>
                    <a:pt x="641" y="1185"/>
                    <a:pt x="641" y="1185"/>
                    <a:pt x="641" y="1184"/>
                  </a:cubicBezTo>
                  <a:cubicBezTo>
                    <a:pt x="641" y="1185"/>
                    <a:pt x="641" y="1185"/>
                    <a:pt x="641" y="1185"/>
                  </a:cubicBezTo>
                  <a:cubicBezTo>
                    <a:pt x="641" y="1185"/>
                    <a:pt x="1263" y="548"/>
                    <a:pt x="1272" y="361"/>
                  </a:cubicBezTo>
                  <a:cubicBezTo>
                    <a:pt x="1281" y="174"/>
                    <a:pt x="1137" y="15"/>
                    <a:pt x="948" y="6"/>
                  </a:cubicBezTo>
                  <a:close/>
                </a:path>
              </a:pathLst>
            </a:custGeom>
            <a:solidFill>
              <a:srgbClr val="3393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7" name="Rectangle 7"/>
            <p:cNvSpPr>
              <a:spLocks noChangeArrowheads="1"/>
            </p:cNvSpPr>
            <p:nvPr/>
          </p:nvSpPr>
          <p:spPr bwMode="gray">
            <a:xfrm>
              <a:off x="9601660" y="4515070"/>
              <a:ext cx="573425" cy="1445676"/>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8" name="Rectangle 8"/>
            <p:cNvSpPr>
              <a:spLocks noChangeArrowheads="1"/>
            </p:cNvSpPr>
            <p:nvPr/>
          </p:nvSpPr>
          <p:spPr bwMode="gray">
            <a:xfrm>
              <a:off x="8640568" y="4224320"/>
              <a:ext cx="576116" cy="1445676"/>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9" name="Rectangle 9"/>
            <p:cNvSpPr>
              <a:spLocks noChangeArrowheads="1"/>
            </p:cNvSpPr>
            <p:nvPr/>
          </p:nvSpPr>
          <p:spPr bwMode="gray">
            <a:xfrm>
              <a:off x="9771264" y="4698135"/>
              <a:ext cx="573425" cy="1445676"/>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0" name="Rectangle 10"/>
            <p:cNvSpPr>
              <a:spLocks noChangeArrowheads="1"/>
            </p:cNvSpPr>
            <p:nvPr/>
          </p:nvSpPr>
          <p:spPr bwMode="gray">
            <a:xfrm>
              <a:off x="9351291" y="4843510"/>
              <a:ext cx="320365" cy="1397218"/>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1" name="Rectangle 11"/>
            <p:cNvSpPr>
              <a:spLocks noChangeArrowheads="1"/>
            </p:cNvSpPr>
            <p:nvPr/>
          </p:nvSpPr>
          <p:spPr bwMode="gray">
            <a:xfrm>
              <a:off x="8505962" y="4708904"/>
              <a:ext cx="309596" cy="1292224"/>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2" name="Rectangle 12"/>
            <p:cNvSpPr>
              <a:spLocks noChangeArrowheads="1"/>
            </p:cNvSpPr>
            <p:nvPr/>
          </p:nvSpPr>
          <p:spPr bwMode="gray">
            <a:xfrm>
              <a:off x="8780559" y="4576988"/>
              <a:ext cx="570732" cy="1518363"/>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3" name="Freeform 13"/>
            <p:cNvSpPr>
              <a:spLocks/>
            </p:cNvSpPr>
            <p:nvPr/>
          </p:nvSpPr>
          <p:spPr bwMode="gray">
            <a:xfrm>
              <a:off x="8842479" y="4665830"/>
              <a:ext cx="446894" cy="78073"/>
            </a:xfrm>
            <a:custGeom>
              <a:avLst/>
              <a:gdLst>
                <a:gd name="T0" fmla="*/ 24 w 286"/>
                <a:gd name="T1" fmla="*/ 0 h 50"/>
                <a:gd name="T2" fmla="*/ 0 w 286"/>
                <a:gd name="T3" fmla="*/ 22 h 50"/>
                <a:gd name="T4" fmla="*/ 0 w 286"/>
                <a:gd name="T5" fmla="*/ 28 h 50"/>
                <a:gd name="T6" fmla="*/ 24 w 286"/>
                <a:gd name="T7" fmla="*/ 50 h 50"/>
                <a:gd name="T8" fmla="*/ 262 w 286"/>
                <a:gd name="T9" fmla="*/ 50 h 50"/>
                <a:gd name="T10" fmla="*/ 286 w 286"/>
                <a:gd name="T11" fmla="*/ 28 h 50"/>
                <a:gd name="T12" fmla="*/ 286 w 286"/>
                <a:gd name="T13" fmla="*/ 22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2"/>
                  </a:cubicBezTo>
                  <a:cubicBezTo>
                    <a:pt x="0" y="28"/>
                    <a:pt x="0" y="28"/>
                    <a:pt x="0" y="28"/>
                  </a:cubicBezTo>
                  <a:cubicBezTo>
                    <a:pt x="0" y="28"/>
                    <a:pt x="0" y="50"/>
                    <a:pt x="24" y="50"/>
                  </a:cubicBezTo>
                  <a:cubicBezTo>
                    <a:pt x="262" y="50"/>
                    <a:pt x="262" y="50"/>
                    <a:pt x="262" y="50"/>
                  </a:cubicBezTo>
                  <a:cubicBezTo>
                    <a:pt x="262" y="50"/>
                    <a:pt x="286" y="50"/>
                    <a:pt x="286" y="28"/>
                  </a:cubicBezTo>
                  <a:cubicBezTo>
                    <a:pt x="286" y="22"/>
                    <a:pt x="286" y="22"/>
                    <a:pt x="286" y="22"/>
                  </a:cubicBezTo>
                  <a:cubicBezTo>
                    <a:pt x="286" y="22"/>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4" name="Freeform 14"/>
            <p:cNvSpPr>
              <a:spLocks/>
            </p:cNvSpPr>
            <p:nvPr/>
          </p:nvSpPr>
          <p:spPr bwMode="gray">
            <a:xfrm>
              <a:off x="8842479" y="4805821"/>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5" name="Freeform 15"/>
            <p:cNvSpPr>
              <a:spLocks/>
            </p:cNvSpPr>
            <p:nvPr/>
          </p:nvSpPr>
          <p:spPr bwMode="gray">
            <a:xfrm>
              <a:off x="8842479" y="4943118"/>
              <a:ext cx="446894" cy="78073"/>
            </a:xfrm>
            <a:custGeom>
              <a:avLst/>
              <a:gdLst>
                <a:gd name="T0" fmla="*/ 24 w 286"/>
                <a:gd name="T1" fmla="*/ 0 h 50"/>
                <a:gd name="T2" fmla="*/ 0 w 286"/>
                <a:gd name="T3" fmla="*/ 24 h 50"/>
                <a:gd name="T4" fmla="*/ 0 w 286"/>
                <a:gd name="T5" fmla="*/ 28 h 50"/>
                <a:gd name="T6" fmla="*/ 24 w 286"/>
                <a:gd name="T7" fmla="*/ 50 h 50"/>
                <a:gd name="T8" fmla="*/ 262 w 286"/>
                <a:gd name="T9" fmla="*/ 50 h 50"/>
                <a:gd name="T10" fmla="*/ 286 w 286"/>
                <a:gd name="T11" fmla="*/ 28 h 50"/>
                <a:gd name="T12" fmla="*/ 286 w 286"/>
                <a:gd name="T13" fmla="*/ 24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4"/>
                  </a:cubicBezTo>
                  <a:cubicBezTo>
                    <a:pt x="0" y="28"/>
                    <a:pt x="0" y="28"/>
                    <a:pt x="0" y="28"/>
                  </a:cubicBezTo>
                  <a:cubicBezTo>
                    <a:pt x="0" y="28"/>
                    <a:pt x="0" y="50"/>
                    <a:pt x="24" y="50"/>
                  </a:cubicBezTo>
                  <a:cubicBezTo>
                    <a:pt x="262" y="50"/>
                    <a:pt x="262" y="50"/>
                    <a:pt x="262" y="50"/>
                  </a:cubicBezTo>
                  <a:cubicBezTo>
                    <a:pt x="262" y="50"/>
                    <a:pt x="286" y="50"/>
                    <a:pt x="286" y="28"/>
                  </a:cubicBezTo>
                  <a:cubicBezTo>
                    <a:pt x="286" y="24"/>
                    <a:pt x="286" y="24"/>
                    <a:pt x="286" y="24"/>
                  </a:cubicBezTo>
                  <a:cubicBezTo>
                    <a:pt x="286" y="24"/>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6" name="Freeform 16"/>
            <p:cNvSpPr>
              <a:spLocks/>
            </p:cNvSpPr>
            <p:nvPr/>
          </p:nvSpPr>
          <p:spPr bwMode="gray">
            <a:xfrm>
              <a:off x="8842479" y="5080418"/>
              <a:ext cx="446894" cy="78073"/>
            </a:xfrm>
            <a:custGeom>
              <a:avLst/>
              <a:gdLst>
                <a:gd name="T0" fmla="*/ 24 w 286"/>
                <a:gd name="T1" fmla="*/ 0 h 50"/>
                <a:gd name="T2" fmla="*/ 0 w 286"/>
                <a:gd name="T3" fmla="*/ 23 h 50"/>
                <a:gd name="T4" fmla="*/ 0 w 286"/>
                <a:gd name="T5" fmla="*/ 28 h 50"/>
                <a:gd name="T6" fmla="*/ 24 w 286"/>
                <a:gd name="T7" fmla="*/ 50 h 50"/>
                <a:gd name="T8" fmla="*/ 262 w 286"/>
                <a:gd name="T9" fmla="*/ 50 h 50"/>
                <a:gd name="T10" fmla="*/ 286 w 286"/>
                <a:gd name="T11" fmla="*/ 28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8"/>
                    <a:pt x="0" y="28"/>
                    <a:pt x="0" y="28"/>
                  </a:cubicBezTo>
                  <a:cubicBezTo>
                    <a:pt x="0" y="28"/>
                    <a:pt x="0" y="50"/>
                    <a:pt x="24" y="50"/>
                  </a:cubicBezTo>
                  <a:cubicBezTo>
                    <a:pt x="262" y="50"/>
                    <a:pt x="262" y="50"/>
                    <a:pt x="262" y="50"/>
                  </a:cubicBezTo>
                  <a:cubicBezTo>
                    <a:pt x="262" y="50"/>
                    <a:pt x="286" y="50"/>
                    <a:pt x="286" y="28"/>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7" name="Freeform 17"/>
            <p:cNvSpPr>
              <a:spLocks/>
            </p:cNvSpPr>
            <p:nvPr/>
          </p:nvSpPr>
          <p:spPr bwMode="gray">
            <a:xfrm>
              <a:off x="8842479" y="5220409"/>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8" name="Freeform 18"/>
            <p:cNvSpPr>
              <a:spLocks/>
            </p:cNvSpPr>
            <p:nvPr/>
          </p:nvSpPr>
          <p:spPr bwMode="gray">
            <a:xfrm>
              <a:off x="8842479" y="5357707"/>
              <a:ext cx="446894" cy="78073"/>
            </a:xfrm>
            <a:custGeom>
              <a:avLst/>
              <a:gdLst>
                <a:gd name="T0" fmla="*/ 24 w 286"/>
                <a:gd name="T1" fmla="*/ 0 h 51"/>
                <a:gd name="T2" fmla="*/ 0 w 286"/>
                <a:gd name="T3" fmla="*/ 24 h 51"/>
                <a:gd name="T4" fmla="*/ 0 w 286"/>
                <a:gd name="T5" fmla="*/ 28 h 51"/>
                <a:gd name="T6" fmla="*/ 24 w 286"/>
                <a:gd name="T7" fmla="*/ 51 h 51"/>
                <a:gd name="T8" fmla="*/ 262 w 286"/>
                <a:gd name="T9" fmla="*/ 51 h 51"/>
                <a:gd name="T10" fmla="*/ 286 w 286"/>
                <a:gd name="T11" fmla="*/ 28 h 51"/>
                <a:gd name="T12" fmla="*/ 286 w 286"/>
                <a:gd name="T13" fmla="*/ 24 h 51"/>
                <a:gd name="T14" fmla="*/ 262 w 286"/>
                <a:gd name="T15" fmla="*/ 0 h 51"/>
                <a:gd name="T16" fmla="*/ 152 w 286"/>
                <a:gd name="T17" fmla="*/ 0 h 51"/>
                <a:gd name="T18" fmla="*/ 24 w 286"/>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1">
                  <a:moveTo>
                    <a:pt x="24" y="0"/>
                  </a:moveTo>
                  <a:cubicBezTo>
                    <a:pt x="24" y="0"/>
                    <a:pt x="0" y="0"/>
                    <a:pt x="0" y="24"/>
                  </a:cubicBezTo>
                  <a:cubicBezTo>
                    <a:pt x="0" y="28"/>
                    <a:pt x="0" y="28"/>
                    <a:pt x="0" y="28"/>
                  </a:cubicBezTo>
                  <a:cubicBezTo>
                    <a:pt x="0" y="28"/>
                    <a:pt x="0" y="51"/>
                    <a:pt x="24" y="51"/>
                  </a:cubicBezTo>
                  <a:cubicBezTo>
                    <a:pt x="262" y="51"/>
                    <a:pt x="262" y="51"/>
                    <a:pt x="262" y="51"/>
                  </a:cubicBezTo>
                  <a:cubicBezTo>
                    <a:pt x="262" y="51"/>
                    <a:pt x="286" y="51"/>
                    <a:pt x="286" y="28"/>
                  </a:cubicBezTo>
                  <a:cubicBezTo>
                    <a:pt x="286" y="24"/>
                    <a:pt x="286" y="24"/>
                    <a:pt x="286" y="24"/>
                  </a:cubicBezTo>
                  <a:cubicBezTo>
                    <a:pt x="286" y="24"/>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9" name="Freeform 19"/>
            <p:cNvSpPr>
              <a:spLocks/>
            </p:cNvSpPr>
            <p:nvPr/>
          </p:nvSpPr>
          <p:spPr bwMode="gray">
            <a:xfrm>
              <a:off x="8842479" y="5495006"/>
              <a:ext cx="446894" cy="78073"/>
            </a:xfrm>
            <a:custGeom>
              <a:avLst/>
              <a:gdLst>
                <a:gd name="T0" fmla="*/ 24 w 286"/>
                <a:gd name="T1" fmla="*/ 0 h 50"/>
                <a:gd name="T2" fmla="*/ 0 w 286"/>
                <a:gd name="T3" fmla="*/ 23 h 50"/>
                <a:gd name="T4" fmla="*/ 0 w 286"/>
                <a:gd name="T5" fmla="*/ 28 h 50"/>
                <a:gd name="T6" fmla="*/ 24 w 286"/>
                <a:gd name="T7" fmla="*/ 50 h 50"/>
                <a:gd name="T8" fmla="*/ 262 w 286"/>
                <a:gd name="T9" fmla="*/ 50 h 50"/>
                <a:gd name="T10" fmla="*/ 286 w 286"/>
                <a:gd name="T11" fmla="*/ 28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8"/>
                    <a:pt x="0" y="28"/>
                    <a:pt x="0" y="28"/>
                  </a:cubicBezTo>
                  <a:cubicBezTo>
                    <a:pt x="0" y="28"/>
                    <a:pt x="0" y="50"/>
                    <a:pt x="24" y="50"/>
                  </a:cubicBezTo>
                  <a:cubicBezTo>
                    <a:pt x="262" y="50"/>
                    <a:pt x="262" y="50"/>
                    <a:pt x="262" y="50"/>
                  </a:cubicBezTo>
                  <a:cubicBezTo>
                    <a:pt x="262" y="50"/>
                    <a:pt x="286" y="50"/>
                    <a:pt x="286" y="28"/>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0" name="Freeform 20"/>
            <p:cNvSpPr>
              <a:spLocks/>
            </p:cNvSpPr>
            <p:nvPr/>
          </p:nvSpPr>
          <p:spPr bwMode="gray">
            <a:xfrm>
              <a:off x="8842479" y="5634997"/>
              <a:ext cx="446894" cy="78073"/>
            </a:xfrm>
            <a:custGeom>
              <a:avLst/>
              <a:gdLst>
                <a:gd name="T0" fmla="*/ 24 w 286"/>
                <a:gd name="T1" fmla="*/ 0 h 51"/>
                <a:gd name="T2" fmla="*/ 0 w 286"/>
                <a:gd name="T3" fmla="*/ 23 h 51"/>
                <a:gd name="T4" fmla="*/ 0 w 286"/>
                <a:gd name="T5" fmla="*/ 27 h 51"/>
                <a:gd name="T6" fmla="*/ 24 w 286"/>
                <a:gd name="T7" fmla="*/ 51 h 51"/>
                <a:gd name="T8" fmla="*/ 262 w 286"/>
                <a:gd name="T9" fmla="*/ 51 h 51"/>
                <a:gd name="T10" fmla="*/ 286 w 286"/>
                <a:gd name="T11" fmla="*/ 27 h 51"/>
                <a:gd name="T12" fmla="*/ 286 w 286"/>
                <a:gd name="T13" fmla="*/ 23 h 51"/>
                <a:gd name="T14" fmla="*/ 262 w 286"/>
                <a:gd name="T15" fmla="*/ 0 h 51"/>
                <a:gd name="T16" fmla="*/ 152 w 286"/>
                <a:gd name="T17" fmla="*/ 0 h 51"/>
                <a:gd name="T18" fmla="*/ 24 w 286"/>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1">
                  <a:moveTo>
                    <a:pt x="24" y="0"/>
                  </a:moveTo>
                  <a:cubicBezTo>
                    <a:pt x="24" y="0"/>
                    <a:pt x="0" y="0"/>
                    <a:pt x="0" y="23"/>
                  </a:cubicBezTo>
                  <a:cubicBezTo>
                    <a:pt x="0" y="27"/>
                    <a:pt x="0" y="27"/>
                    <a:pt x="0" y="27"/>
                  </a:cubicBezTo>
                  <a:cubicBezTo>
                    <a:pt x="0" y="27"/>
                    <a:pt x="0" y="51"/>
                    <a:pt x="24" y="51"/>
                  </a:cubicBezTo>
                  <a:cubicBezTo>
                    <a:pt x="262" y="51"/>
                    <a:pt x="262" y="51"/>
                    <a:pt x="262" y="51"/>
                  </a:cubicBezTo>
                  <a:cubicBezTo>
                    <a:pt x="262" y="51"/>
                    <a:pt x="286" y="51"/>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1" name="Oval 21"/>
            <p:cNvSpPr>
              <a:spLocks noChangeArrowheads="1"/>
            </p:cNvSpPr>
            <p:nvPr/>
          </p:nvSpPr>
          <p:spPr bwMode="gray">
            <a:xfrm>
              <a:off x="9203225" y="4681982"/>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2" name="Oval 22"/>
            <p:cNvSpPr>
              <a:spLocks noChangeArrowheads="1"/>
            </p:cNvSpPr>
            <p:nvPr/>
          </p:nvSpPr>
          <p:spPr bwMode="gray">
            <a:xfrm>
              <a:off x="9203225" y="4821973"/>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3" name="Oval 23"/>
            <p:cNvSpPr>
              <a:spLocks noChangeArrowheads="1"/>
            </p:cNvSpPr>
            <p:nvPr/>
          </p:nvSpPr>
          <p:spPr bwMode="gray">
            <a:xfrm>
              <a:off x="9203225" y="4959271"/>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4" name="Oval 24"/>
            <p:cNvSpPr>
              <a:spLocks noChangeArrowheads="1"/>
            </p:cNvSpPr>
            <p:nvPr/>
          </p:nvSpPr>
          <p:spPr bwMode="gray">
            <a:xfrm>
              <a:off x="9203225" y="5099262"/>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5" name="Freeform 25"/>
            <p:cNvSpPr>
              <a:spLocks/>
            </p:cNvSpPr>
            <p:nvPr/>
          </p:nvSpPr>
          <p:spPr bwMode="gray">
            <a:xfrm>
              <a:off x="9203225" y="5236562"/>
              <a:ext cx="45767" cy="43074"/>
            </a:xfrm>
            <a:custGeom>
              <a:avLst/>
              <a:gdLst>
                <a:gd name="T0" fmla="*/ 14 w 28"/>
                <a:gd name="T1" fmla="*/ 28 h 28"/>
                <a:gd name="T2" fmla="*/ 28 w 28"/>
                <a:gd name="T3" fmla="*/ 13 h 28"/>
                <a:gd name="T4" fmla="*/ 14 w 28"/>
                <a:gd name="T5" fmla="*/ 0 h 28"/>
                <a:gd name="T6" fmla="*/ 0 w 28"/>
                <a:gd name="T7" fmla="*/ 13 h 28"/>
                <a:gd name="T8" fmla="*/ 14 w 28"/>
                <a:gd name="T9" fmla="*/ 28 h 28"/>
              </a:gdLst>
              <a:ahLst/>
              <a:cxnLst>
                <a:cxn ang="0">
                  <a:pos x="T0" y="T1"/>
                </a:cxn>
                <a:cxn ang="0">
                  <a:pos x="T2" y="T3"/>
                </a:cxn>
                <a:cxn ang="0">
                  <a:pos x="T4" y="T5"/>
                </a:cxn>
                <a:cxn ang="0">
                  <a:pos x="T6" y="T7"/>
                </a:cxn>
                <a:cxn ang="0">
                  <a:pos x="T8" y="T9"/>
                </a:cxn>
              </a:cxnLst>
              <a:rect l="0" t="0" r="r" b="b"/>
              <a:pathLst>
                <a:path w="28" h="28">
                  <a:moveTo>
                    <a:pt x="14" y="28"/>
                  </a:moveTo>
                  <a:cubicBezTo>
                    <a:pt x="22" y="28"/>
                    <a:pt x="28" y="21"/>
                    <a:pt x="28" y="13"/>
                  </a:cubicBezTo>
                  <a:cubicBezTo>
                    <a:pt x="28" y="7"/>
                    <a:pt x="22" y="0"/>
                    <a:pt x="14" y="0"/>
                  </a:cubicBezTo>
                  <a:cubicBezTo>
                    <a:pt x="7" y="0"/>
                    <a:pt x="0" y="7"/>
                    <a:pt x="0" y="13"/>
                  </a:cubicBezTo>
                  <a:cubicBezTo>
                    <a:pt x="0" y="21"/>
                    <a:pt x="7" y="28"/>
                    <a:pt x="14" y="28"/>
                  </a:cubicBez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6" name="Oval 26"/>
            <p:cNvSpPr>
              <a:spLocks noChangeArrowheads="1"/>
            </p:cNvSpPr>
            <p:nvPr/>
          </p:nvSpPr>
          <p:spPr bwMode="gray">
            <a:xfrm>
              <a:off x="9203225" y="5376553"/>
              <a:ext cx="45767" cy="40383"/>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7" name="Oval 27"/>
            <p:cNvSpPr>
              <a:spLocks noChangeArrowheads="1"/>
            </p:cNvSpPr>
            <p:nvPr/>
          </p:nvSpPr>
          <p:spPr bwMode="gray">
            <a:xfrm>
              <a:off x="9203225" y="5513851"/>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8" name="Oval 28"/>
            <p:cNvSpPr>
              <a:spLocks noChangeArrowheads="1"/>
            </p:cNvSpPr>
            <p:nvPr/>
          </p:nvSpPr>
          <p:spPr bwMode="gray">
            <a:xfrm>
              <a:off x="9203225" y="5653841"/>
              <a:ext cx="45767" cy="40383"/>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9" name="Freeform 29"/>
            <p:cNvSpPr>
              <a:spLocks/>
            </p:cNvSpPr>
            <p:nvPr/>
          </p:nvSpPr>
          <p:spPr bwMode="gray">
            <a:xfrm>
              <a:off x="8842479" y="5772295"/>
              <a:ext cx="446894" cy="78073"/>
            </a:xfrm>
            <a:custGeom>
              <a:avLst/>
              <a:gdLst>
                <a:gd name="T0" fmla="*/ 24 w 286"/>
                <a:gd name="T1" fmla="*/ 0 h 50"/>
                <a:gd name="T2" fmla="*/ 0 w 286"/>
                <a:gd name="T3" fmla="*/ 22 h 50"/>
                <a:gd name="T4" fmla="*/ 0 w 286"/>
                <a:gd name="T5" fmla="*/ 27 h 50"/>
                <a:gd name="T6" fmla="*/ 24 w 286"/>
                <a:gd name="T7" fmla="*/ 50 h 50"/>
                <a:gd name="T8" fmla="*/ 262 w 286"/>
                <a:gd name="T9" fmla="*/ 50 h 50"/>
                <a:gd name="T10" fmla="*/ 286 w 286"/>
                <a:gd name="T11" fmla="*/ 27 h 50"/>
                <a:gd name="T12" fmla="*/ 286 w 286"/>
                <a:gd name="T13" fmla="*/ 22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2"/>
                  </a:cubicBezTo>
                  <a:cubicBezTo>
                    <a:pt x="0" y="27"/>
                    <a:pt x="0" y="27"/>
                    <a:pt x="0" y="27"/>
                  </a:cubicBezTo>
                  <a:cubicBezTo>
                    <a:pt x="0" y="27"/>
                    <a:pt x="0" y="50"/>
                    <a:pt x="24" y="50"/>
                  </a:cubicBezTo>
                  <a:cubicBezTo>
                    <a:pt x="262" y="50"/>
                    <a:pt x="262" y="50"/>
                    <a:pt x="262" y="50"/>
                  </a:cubicBezTo>
                  <a:cubicBezTo>
                    <a:pt x="262" y="50"/>
                    <a:pt x="286" y="50"/>
                    <a:pt x="286" y="27"/>
                  </a:cubicBezTo>
                  <a:cubicBezTo>
                    <a:pt x="286" y="22"/>
                    <a:pt x="286" y="22"/>
                    <a:pt x="286" y="22"/>
                  </a:cubicBezTo>
                  <a:cubicBezTo>
                    <a:pt x="286" y="22"/>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0" name="Oval 30"/>
            <p:cNvSpPr>
              <a:spLocks noChangeArrowheads="1"/>
            </p:cNvSpPr>
            <p:nvPr/>
          </p:nvSpPr>
          <p:spPr bwMode="gray">
            <a:xfrm>
              <a:off x="9203225" y="5791141"/>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31" name="Rectangle 31"/>
            <p:cNvSpPr>
              <a:spLocks noChangeArrowheads="1"/>
            </p:cNvSpPr>
            <p:nvPr/>
          </p:nvSpPr>
          <p:spPr bwMode="gray">
            <a:xfrm>
              <a:off x="9467054" y="4883892"/>
              <a:ext cx="570732" cy="1337991"/>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2" name="Freeform 32"/>
            <p:cNvSpPr>
              <a:spLocks/>
            </p:cNvSpPr>
            <p:nvPr/>
          </p:nvSpPr>
          <p:spPr bwMode="gray">
            <a:xfrm>
              <a:off x="9526281" y="4975424"/>
              <a:ext cx="449587" cy="78073"/>
            </a:xfrm>
            <a:custGeom>
              <a:avLst/>
              <a:gdLst>
                <a:gd name="T0" fmla="*/ 25 w 287"/>
                <a:gd name="T1" fmla="*/ 0 h 50"/>
                <a:gd name="T2" fmla="*/ 0 w 287"/>
                <a:gd name="T3" fmla="*/ 22 h 50"/>
                <a:gd name="T4" fmla="*/ 0 w 287"/>
                <a:gd name="T5" fmla="*/ 27 h 50"/>
                <a:gd name="T6" fmla="*/ 25 w 287"/>
                <a:gd name="T7" fmla="*/ 50 h 50"/>
                <a:gd name="T8" fmla="*/ 262 w 287"/>
                <a:gd name="T9" fmla="*/ 50 h 50"/>
                <a:gd name="T10" fmla="*/ 287 w 287"/>
                <a:gd name="T11" fmla="*/ 27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7"/>
                    <a:pt x="0" y="27"/>
                    <a:pt x="0" y="27"/>
                  </a:cubicBezTo>
                  <a:cubicBezTo>
                    <a:pt x="0" y="27"/>
                    <a:pt x="0" y="50"/>
                    <a:pt x="25" y="50"/>
                  </a:cubicBezTo>
                  <a:cubicBezTo>
                    <a:pt x="262" y="50"/>
                    <a:pt x="262" y="50"/>
                    <a:pt x="262" y="50"/>
                  </a:cubicBezTo>
                  <a:cubicBezTo>
                    <a:pt x="262" y="50"/>
                    <a:pt x="287" y="50"/>
                    <a:pt x="287" y="27"/>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3" name="Freeform 33"/>
            <p:cNvSpPr>
              <a:spLocks/>
            </p:cNvSpPr>
            <p:nvPr/>
          </p:nvSpPr>
          <p:spPr bwMode="gray">
            <a:xfrm>
              <a:off x="9526281" y="5112724"/>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4" name="Freeform 34"/>
            <p:cNvSpPr>
              <a:spLocks/>
            </p:cNvSpPr>
            <p:nvPr/>
          </p:nvSpPr>
          <p:spPr bwMode="gray">
            <a:xfrm>
              <a:off x="9526281" y="5252715"/>
              <a:ext cx="449587" cy="78073"/>
            </a:xfrm>
            <a:custGeom>
              <a:avLst/>
              <a:gdLst>
                <a:gd name="T0" fmla="*/ 25 w 287"/>
                <a:gd name="T1" fmla="*/ 0 h 50"/>
                <a:gd name="T2" fmla="*/ 0 w 287"/>
                <a:gd name="T3" fmla="*/ 22 h 50"/>
                <a:gd name="T4" fmla="*/ 0 w 287"/>
                <a:gd name="T5" fmla="*/ 28 h 50"/>
                <a:gd name="T6" fmla="*/ 25 w 287"/>
                <a:gd name="T7" fmla="*/ 50 h 50"/>
                <a:gd name="T8" fmla="*/ 262 w 287"/>
                <a:gd name="T9" fmla="*/ 50 h 50"/>
                <a:gd name="T10" fmla="*/ 287 w 287"/>
                <a:gd name="T11" fmla="*/ 28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8"/>
                    <a:pt x="0" y="28"/>
                    <a:pt x="0" y="28"/>
                  </a:cubicBezTo>
                  <a:cubicBezTo>
                    <a:pt x="0" y="28"/>
                    <a:pt x="0" y="50"/>
                    <a:pt x="25" y="50"/>
                  </a:cubicBezTo>
                  <a:cubicBezTo>
                    <a:pt x="262" y="50"/>
                    <a:pt x="262" y="50"/>
                    <a:pt x="262" y="50"/>
                  </a:cubicBezTo>
                  <a:cubicBezTo>
                    <a:pt x="262" y="50"/>
                    <a:pt x="287" y="50"/>
                    <a:pt x="287" y="28"/>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5" name="Freeform 35"/>
            <p:cNvSpPr>
              <a:spLocks/>
            </p:cNvSpPr>
            <p:nvPr/>
          </p:nvSpPr>
          <p:spPr bwMode="gray">
            <a:xfrm>
              <a:off x="9526281" y="5390012"/>
              <a:ext cx="449587" cy="78073"/>
            </a:xfrm>
            <a:custGeom>
              <a:avLst/>
              <a:gdLst>
                <a:gd name="T0" fmla="*/ 25 w 287"/>
                <a:gd name="T1" fmla="*/ 0 h 50"/>
                <a:gd name="T2" fmla="*/ 0 w 287"/>
                <a:gd name="T3" fmla="*/ 22 h 50"/>
                <a:gd name="T4" fmla="*/ 0 w 287"/>
                <a:gd name="T5" fmla="*/ 27 h 50"/>
                <a:gd name="T6" fmla="*/ 25 w 287"/>
                <a:gd name="T7" fmla="*/ 50 h 50"/>
                <a:gd name="T8" fmla="*/ 262 w 287"/>
                <a:gd name="T9" fmla="*/ 50 h 50"/>
                <a:gd name="T10" fmla="*/ 287 w 287"/>
                <a:gd name="T11" fmla="*/ 27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7"/>
                    <a:pt x="0" y="27"/>
                    <a:pt x="0" y="27"/>
                  </a:cubicBezTo>
                  <a:cubicBezTo>
                    <a:pt x="0" y="27"/>
                    <a:pt x="0" y="50"/>
                    <a:pt x="25" y="50"/>
                  </a:cubicBezTo>
                  <a:cubicBezTo>
                    <a:pt x="262" y="50"/>
                    <a:pt x="262" y="50"/>
                    <a:pt x="262" y="50"/>
                  </a:cubicBezTo>
                  <a:cubicBezTo>
                    <a:pt x="262" y="50"/>
                    <a:pt x="287" y="50"/>
                    <a:pt x="287" y="27"/>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6" name="Freeform 36"/>
            <p:cNvSpPr>
              <a:spLocks/>
            </p:cNvSpPr>
            <p:nvPr/>
          </p:nvSpPr>
          <p:spPr bwMode="gray">
            <a:xfrm>
              <a:off x="9526281" y="5527312"/>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7" name="Freeform 37"/>
            <p:cNvSpPr>
              <a:spLocks/>
            </p:cNvSpPr>
            <p:nvPr/>
          </p:nvSpPr>
          <p:spPr bwMode="gray">
            <a:xfrm>
              <a:off x="9526281" y="5667303"/>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8" name="Freeform 38"/>
            <p:cNvSpPr>
              <a:spLocks/>
            </p:cNvSpPr>
            <p:nvPr/>
          </p:nvSpPr>
          <p:spPr bwMode="gray">
            <a:xfrm>
              <a:off x="9526281" y="5807294"/>
              <a:ext cx="449587" cy="75380"/>
            </a:xfrm>
            <a:custGeom>
              <a:avLst/>
              <a:gdLst>
                <a:gd name="T0" fmla="*/ 25 w 287"/>
                <a:gd name="T1" fmla="*/ 0 h 49"/>
                <a:gd name="T2" fmla="*/ 0 w 287"/>
                <a:gd name="T3" fmla="*/ 23 h 49"/>
                <a:gd name="T4" fmla="*/ 0 w 287"/>
                <a:gd name="T5" fmla="*/ 27 h 49"/>
                <a:gd name="T6" fmla="*/ 25 w 287"/>
                <a:gd name="T7" fmla="*/ 49 h 49"/>
                <a:gd name="T8" fmla="*/ 262 w 287"/>
                <a:gd name="T9" fmla="*/ 49 h 49"/>
                <a:gd name="T10" fmla="*/ 287 w 287"/>
                <a:gd name="T11" fmla="*/ 27 h 49"/>
                <a:gd name="T12" fmla="*/ 287 w 287"/>
                <a:gd name="T13" fmla="*/ 23 h 49"/>
                <a:gd name="T14" fmla="*/ 262 w 287"/>
                <a:gd name="T15" fmla="*/ 0 h 49"/>
                <a:gd name="T16" fmla="*/ 153 w 287"/>
                <a:gd name="T17" fmla="*/ 0 h 49"/>
                <a:gd name="T18" fmla="*/ 25 w 287"/>
                <a:gd name="T19"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49">
                  <a:moveTo>
                    <a:pt x="25" y="0"/>
                  </a:moveTo>
                  <a:cubicBezTo>
                    <a:pt x="25" y="0"/>
                    <a:pt x="0" y="0"/>
                    <a:pt x="0" y="23"/>
                  </a:cubicBezTo>
                  <a:cubicBezTo>
                    <a:pt x="0" y="27"/>
                    <a:pt x="0" y="27"/>
                    <a:pt x="0" y="27"/>
                  </a:cubicBezTo>
                  <a:cubicBezTo>
                    <a:pt x="0" y="27"/>
                    <a:pt x="0" y="49"/>
                    <a:pt x="25" y="49"/>
                  </a:cubicBezTo>
                  <a:cubicBezTo>
                    <a:pt x="262" y="49"/>
                    <a:pt x="262" y="49"/>
                    <a:pt x="262" y="49"/>
                  </a:cubicBezTo>
                  <a:cubicBezTo>
                    <a:pt x="262" y="49"/>
                    <a:pt x="287" y="49"/>
                    <a:pt x="287" y="27"/>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9" name="Freeform 39"/>
            <p:cNvSpPr>
              <a:spLocks/>
            </p:cNvSpPr>
            <p:nvPr/>
          </p:nvSpPr>
          <p:spPr bwMode="gray">
            <a:xfrm>
              <a:off x="9526281" y="5941900"/>
              <a:ext cx="449587" cy="78073"/>
            </a:xfrm>
            <a:custGeom>
              <a:avLst/>
              <a:gdLst>
                <a:gd name="T0" fmla="*/ 25 w 287"/>
                <a:gd name="T1" fmla="*/ 0 h 50"/>
                <a:gd name="T2" fmla="*/ 0 w 287"/>
                <a:gd name="T3" fmla="*/ 24 h 50"/>
                <a:gd name="T4" fmla="*/ 0 w 287"/>
                <a:gd name="T5" fmla="*/ 28 h 50"/>
                <a:gd name="T6" fmla="*/ 25 w 287"/>
                <a:gd name="T7" fmla="*/ 50 h 50"/>
                <a:gd name="T8" fmla="*/ 262 w 287"/>
                <a:gd name="T9" fmla="*/ 50 h 50"/>
                <a:gd name="T10" fmla="*/ 287 w 287"/>
                <a:gd name="T11" fmla="*/ 28 h 50"/>
                <a:gd name="T12" fmla="*/ 287 w 287"/>
                <a:gd name="T13" fmla="*/ 24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4"/>
                  </a:cubicBezTo>
                  <a:cubicBezTo>
                    <a:pt x="0" y="28"/>
                    <a:pt x="0" y="28"/>
                    <a:pt x="0" y="28"/>
                  </a:cubicBezTo>
                  <a:cubicBezTo>
                    <a:pt x="0" y="28"/>
                    <a:pt x="0" y="50"/>
                    <a:pt x="25" y="50"/>
                  </a:cubicBezTo>
                  <a:cubicBezTo>
                    <a:pt x="262" y="50"/>
                    <a:pt x="262" y="50"/>
                    <a:pt x="262" y="50"/>
                  </a:cubicBezTo>
                  <a:cubicBezTo>
                    <a:pt x="262" y="50"/>
                    <a:pt x="287" y="50"/>
                    <a:pt x="287" y="28"/>
                  </a:cubicBezTo>
                  <a:cubicBezTo>
                    <a:pt x="287" y="24"/>
                    <a:pt x="287" y="24"/>
                    <a:pt x="287" y="24"/>
                  </a:cubicBezTo>
                  <a:cubicBezTo>
                    <a:pt x="287" y="24"/>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0" name="Oval 40"/>
            <p:cNvSpPr>
              <a:spLocks noChangeArrowheads="1"/>
            </p:cNvSpPr>
            <p:nvPr/>
          </p:nvSpPr>
          <p:spPr bwMode="gray">
            <a:xfrm>
              <a:off x="9889718" y="4991577"/>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1" name="Oval 41"/>
            <p:cNvSpPr>
              <a:spLocks noChangeArrowheads="1"/>
            </p:cNvSpPr>
            <p:nvPr/>
          </p:nvSpPr>
          <p:spPr bwMode="gray">
            <a:xfrm>
              <a:off x="9889718" y="5131568"/>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2" name="Oval 42"/>
            <p:cNvSpPr>
              <a:spLocks noChangeArrowheads="1"/>
            </p:cNvSpPr>
            <p:nvPr/>
          </p:nvSpPr>
          <p:spPr bwMode="gray">
            <a:xfrm>
              <a:off x="9889718" y="5268867"/>
              <a:ext cx="45767" cy="45767"/>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3" name="Oval 43"/>
            <p:cNvSpPr>
              <a:spLocks noChangeArrowheads="1"/>
            </p:cNvSpPr>
            <p:nvPr/>
          </p:nvSpPr>
          <p:spPr bwMode="gray">
            <a:xfrm>
              <a:off x="9889718" y="5406165"/>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4" name="Oval 44"/>
            <p:cNvSpPr>
              <a:spLocks noChangeArrowheads="1"/>
            </p:cNvSpPr>
            <p:nvPr/>
          </p:nvSpPr>
          <p:spPr bwMode="gray">
            <a:xfrm>
              <a:off x="9889718" y="5546156"/>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5" name="Oval 45"/>
            <p:cNvSpPr>
              <a:spLocks noChangeArrowheads="1"/>
            </p:cNvSpPr>
            <p:nvPr/>
          </p:nvSpPr>
          <p:spPr bwMode="gray">
            <a:xfrm>
              <a:off x="9889718" y="5683456"/>
              <a:ext cx="45767" cy="45767"/>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6" name="Oval 46"/>
            <p:cNvSpPr>
              <a:spLocks noChangeArrowheads="1"/>
            </p:cNvSpPr>
            <p:nvPr/>
          </p:nvSpPr>
          <p:spPr bwMode="gray">
            <a:xfrm>
              <a:off x="9889718" y="5823447"/>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7" name="Oval 47"/>
            <p:cNvSpPr>
              <a:spLocks noChangeArrowheads="1"/>
            </p:cNvSpPr>
            <p:nvPr/>
          </p:nvSpPr>
          <p:spPr bwMode="gray">
            <a:xfrm>
              <a:off x="9889718" y="5960744"/>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8" name="Freeform 48"/>
            <p:cNvSpPr>
              <a:spLocks/>
            </p:cNvSpPr>
            <p:nvPr/>
          </p:nvSpPr>
          <p:spPr bwMode="gray">
            <a:xfrm>
              <a:off x="9526281" y="6081891"/>
              <a:ext cx="449587" cy="78073"/>
            </a:xfrm>
            <a:custGeom>
              <a:avLst/>
              <a:gdLst>
                <a:gd name="T0" fmla="*/ 25 w 287"/>
                <a:gd name="T1" fmla="*/ 0 h 50"/>
                <a:gd name="T2" fmla="*/ 0 w 287"/>
                <a:gd name="T3" fmla="*/ 23 h 50"/>
                <a:gd name="T4" fmla="*/ 0 w 287"/>
                <a:gd name="T5" fmla="*/ 27 h 50"/>
                <a:gd name="T6" fmla="*/ 25 w 287"/>
                <a:gd name="T7" fmla="*/ 50 h 50"/>
                <a:gd name="T8" fmla="*/ 262 w 287"/>
                <a:gd name="T9" fmla="*/ 50 h 50"/>
                <a:gd name="T10" fmla="*/ 287 w 287"/>
                <a:gd name="T11" fmla="*/ 27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7"/>
                    <a:pt x="0" y="27"/>
                    <a:pt x="0" y="27"/>
                  </a:cubicBezTo>
                  <a:cubicBezTo>
                    <a:pt x="0" y="27"/>
                    <a:pt x="0" y="50"/>
                    <a:pt x="25" y="50"/>
                  </a:cubicBezTo>
                  <a:cubicBezTo>
                    <a:pt x="262" y="50"/>
                    <a:pt x="262" y="50"/>
                    <a:pt x="262" y="50"/>
                  </a:cubicBezTo>
                  <a:cubicBezTo>
                    <a:pt x="262" y="50"/>
                    <a:pt x="287" y="50"/>
                    <a:pt x="287" y="27"/>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9" name="Oval 49"/>
            <p:cNvSpPr>
              <a:spLocks noChangeArrowheads="1"/>
            </p:cNvSpPr>
            <p:nvPr/>
          </p:nvSpPr>
          <p:spPr bwMode="gray">
            <a:xfrm>
              <a:off x="9889718" y="6100735"/>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50" name="Freeform 50"/>
            <p:cNvSpPr>
              <a:spLocks/>
            </p:cNvSpPr>
            <p:nvPr/>
          </p:nvSpPr>
          <p:spPr bwMode="gray">
            <a:xfrm>
              <a:off x="8842479" y="5909595"/>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1" name="Oval 51"/>
            <p:cNvSpPr>
              <a:spLocks noChangeArrowheads="1"/>
            </p:cNvSpPr>
            <p:nvPr/>
          </p:nvSpPr>
          <p:spPr bwMode="gray">
            <a:xfrm>
              <a:off x="9203225" y="5928439"/>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52" name="Rectangle 52"/>
            <p:cNvSpPr>
              <a:spLocks noChangeArrowheads="1"/>
            </p:cNvSpPr>
            <p:nvPr/>
          </p:nvSpPr>
          <p:spPr bwMode="gray">
            <a:xfrm>
              <a:off x="8643261" y="4245857"/>
              <a:ext cx="573425" cy="255753"/>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3" name="Freeform 53"/>
            <p:cNvSpPr>
              <a:spLocks/>
            </p:cNvSpPr>
            <p:nvPr/>
          </p:nvSpPr>
          <p:spPr bwMode="gray">
            <a:xfrm>
              <a:off x="10780814" y="5917670"/>
              <a:ext cx="1235690" cy="611115"/>
            </a:xfrm>
            <a:custGeom>
              <a:avLst/>
              <a:gdLst>
                <a:gd name="T0" fmla="*/ 763 w 788"/>
                <a:gd name="T1" fmla="*/ 392 h 392"/>
                <a:gd name="T2" fmla="*/ 788 w 788"/>
                <a:gd name="T3" fmla="*/ 304 h 392"/>
                <a:gd name="T4" fmla="*/ 625 w 788"/>
                <a:gd name="T5" fmla="*/ 142 h 392"/>
                <a:gd name="T6" fmla="*/ 580 w 788"/>
                <a:gd name="T7" fmla="*/ 149 h 392"/>
                <a:gd name="T8" fmla="*/ 358 w 788"/>
                <a:gd name="T9" fmla="*/ 0 h 392"/>
                <a:gd name="T10" fmla="*/ 120 w 788"/>
                <a:gd name="T11" fmla="*/ 224 h 392"/>
                <a:gd name="T12" fmla="*/ 0 w 788"/>
                <a:gd name="T13" fmla="*/ 347 h 392"/>
                <a:gd name="T14" fmla="*/ 8 w 788"/>
                <a:gd name="T15" fmla="*/ 392 h 392"/>
                <a:gd name="T16" fmla="*/ 763 w 788"/>
                <a:gd name="T17" fmla="*/ 392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8" h="392">
                  <a:moveTo>
                    <a:pt x="763" y="392"/>
                  </a:moveTo>
                  <a:cubicBezTo>
                    <a:pt x="779" y="366"/>
                    <a:pt x="788" y="337"/>
                    <a:pt x="788" y="304"/>
                  </a:cubicBezTo>
                  <a:cubicBezTo>
                    <a:pt x="788" y="214"/>
                    <a:pt x="715" y="142"/>
                    <a:pt x="625" y="142"/>
                  </a:cubicBezTo>
                  <a:cubicBezTo>
                    <a:pt x="609" y="142"/>
                    <a:pt x="594" y="144"/>
                    <a:pt x="580" y="149"/>
                  </a:cubicBezTo>
                  <a:cubicBezTo>
                    <a:pt x="544" y="61"/>
                    <a:pt x="458" y="0"/>
                    <a:pt x="358" y="0"/>
                  </a:cubicBezTo>
                  <a:cubicBezTo>
                    <a:pt x="231" y="0"/>
                    <a:pt x="127" y="99"/>
                    <a:pt x="120" y="224"/>
                  </a:cubicBezTo>
                  <a:cubicBezTo>
                    <a:pt x="53" y="226"/>
                    <a:pt x="0" y="280"/>
                    <a:pt x="0" y="347"/>
                  </a:cubicBezTo>
                  <a:cubicBezTo>
                    <a:pt x="0" y="363"/>
                    <a:pt x="2" y="378"/>
                    <a:pt x="8" y="392"/>
                  </a:cubicBezTo>
                  <a:lnTo>
                    <a:pt x="763" y="392"/>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4" name="Freeform 55"/>
            <p:cNvSpPr>
              <a:spLocks/>
            </p:cNvSpPr>
            <p:nvPr/>
          </p:nvSpPr>
          <p:spPr bwMode="gray">
            <a:xfrm>
              <a:off x="11198094" y="5990359"/>
              <a:ext cx="1238381" cy="646112"/>
            </a:xfrm>
            <a:custGeom>
              <a:avLst/>
              <a:gdLst>
                <a:gd name="T0" fmla="*/ 790 w 790"/>
                <a:gd name="T1" fmla="*/ 206 h 414"/>
                <a:gd name="T2" fmla="*/ 661 w 790"/>
                <a:gd name="T3" fmla="*/ 149 h 414"/>
                <a:gd name="T4" fmla="*/ 613 w 790"/>
                <a:gd name="T5" fmla="*/ 156 h 414"/>
                <a:gd name="T6" fmla="*/ 379 w 790"/>
                <a:gd name="T7" fmla="*/ 0 h 414"/>
                <a:gd name="T8" fmla="*/ 127 w 790"/>
                <a:gd name="T9" fmla="*/ 236 h 414"/>
                <a:gd name="T10" fmla="*/ 0 w 790"/>
                <a:gd name="T11" fmla="*/ 366 h 414"/>
                <a:gd name="T12" fmla="*/ 9 w 790"/>
                <a:gd name="T13" fmla="*/ 414 h 414"/>
                <a:gd name="T14" fmla="*/ 790 w 790"/>
                <a:gd name="T15" fmla="*/ 414 h 414"/>
                <a:gd name="T16" fmla="*/ 790 w 790"/>
                <a:gd name="T17" fmla="*/ 206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0" h="414">
                  <a:moveTo>
                    <a:pt x="790" y="206"/>
                  </a:moveTo>
                  <a:cubicBezTo>
                    <a:pt x="758" y="172"/>
                    <a:pt x="713" y="149"/>
                    <a:pt x="661" y="149"/>
                  </a:cubicBezTo>
                  <a:cubicBezTo>
                    <a:pt x="644" y="149"/>
                    <a:pt x="628" y="152"/>
                    <a:pt x="613" y="156"/>
                  </a:cubicBezTo>
                  <a:cubicBezTo>
                    <a:pt x="576" y="64"/>
                    <a:pt x="484" y="0"/>
                    <a:pt x="379" y="0"/>
                  </a:cubicBezTo>
                  <a:cubicBezTo>
                    <a:pt x="245" y="0"/>
                    <a:pt x="135" y="104"/>
                    <a:pt x="127" y="236"/>
                  </a:cubicBezTo>
                  <a:cubicBezTo>
                    <a:pt x="56" y="238"/>
                    <a:pt x="0" y="295"/>
                    <a:pt x="0" y="366"/>
                  </a:cubicBezTo>
                  <a:cubicBezTo>
                    <a:pt x="0" y="383"/>
                    <a:pt x="3" y="399"/>
                    <a:pt x="9" y="414"/>
                  </a:cubicBezTo>
                  <a:cubicBezTo>
                    <a:pt x="790" y="414"/>
                    <a:pt x="790" y="414"/>
                    <a:pt x="790" y="414"/>
                  </a:cubicBezTo>
                  <a:lnTo>
                    <a:pt x="790" y="20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5" name="Freeform 59"/>
            <p:cNvSpPr>
              <a:spLocks/>
            </p:cNvSpPr>
            <p:nvPr/>
          </p:nvSpPr>
          <p:spPr bwMode="gray">
            <a:xfrm>
              <a:off x="11682678" y="5328094"/>
              <a:ext cx="309596" cy="441510"/>
            </a:xfrm>
            <a:custGeom>
              <a:avLst/>
              <a:gdLst>
                <a:gd name="T0" fmla="*/ 198 w 198"/>
                <a:gd name="T1" fmla="*/ 202 h 283"/>
                <a:gd name="T2" fmla="*/ 198 w 198"/>
                <a:gd name="T3" fmla="*/ 0 h 283"/>
                <a:gd name="T4" fmla="*/ 177 w 198"/>
                <a:gd name="T5" fmla="*/ 6 h 283"/>
                <a:gd name="T6" fmla="*/ 177 w 198"/>
                <a:gd name="T7" fmla="*/ 230 h 283"/>
                <a:gd name="T8" fmla="*/ 0 w 198"/>
                <a:gd name="T9" fmla="*/ 230 h 283"/>
                <a:gd name="T10" fmla="*/ 26 w 198"/>
                <a:gd name="T11" fmla="*/ 246 h 283"/>
                <a:gd name="T12" fmla="*/ 26 w 198"/>
                <a:gd name="T13" fmla="*/ 283 h 283"/>
                <a:gd name="T14" fmla="*/ 171 w 198"/>
                <a:gd name="T15" fmla="*/ 283 h 283"/>
                <a:gd name="T16" fmla="*/ 171 w 198"/>
                <a:gd name="T17" fmla="*/ 246 h 283"/>
                <a:gd name="T18" fmla="*/ 198 w 198"/>
                <a:gd name="T19" fmla="*/ 202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83">
                  <a:moveTo>
                    <a:pt x="198" y="202"/>
                  </a:moveTo>
                  <a:cubicBezTo>
                    <a:pt x="198" y="0"/>
                    <a:pt x="198" y="0"/>
                    <a:pt x="198" y="0"/>
                  </a:cubicBezTo>
                  <a:cubicBezTo>
                    <a:pt x="190" y="0"/>
                    <a:pt x="183" y="3"/>
                    <a:pt x="177" y="6"/>
                  </a:cubicBezTo>
                  <a:cubicBezTo>
                    <a:pt x="177" y="230"/>
                    <a:pt x="177" y="230"/>
                    <a:pt x="177" y="230"/>
                  </a:cubicBezTo>
                  <a:cubicBezTo>
                    <a:pt x="0" y="230"/>
                    <a:pt x="0" y="230"/>
                    <a:pt x="0" y="230"/>
                  </a:cubicBezTo>
                  <a:cubicBezTo>
                    <a:pt x="6" y="239"/>
                    <a:pt x="15" y="244"/>
                    <a:pt x="26" y="246"/>
                  </a:cubicBezTo>
                  <a:cubicBezTo>
                    <a:pt x="26" y="283"/>
                    <a:pt x="26" y="283"/>
                    <a:pt x="26" y="283"/>
                  </a:cubicBezTo>
                  <a:cubicBezTo>
                    <a:pt x="171" y="283"/>
                    <a:pt x="171" y="283"/>
                    <a:pt x="171" y="283"/>
                  </a:cubicBezTo>
                  <a:cubicBezTo>
                    <a:pt x="171" y="246"/>
                    <a:pt x="171" y="246"/>
                    <a:pt x="171" y="246"/>
                  </a:cubicBezTo>
                  <a:lnTo>
                    <a:pt x="198" y="202"/>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6" name="Freeform 60"/>
            <p:cNvSpPr>
              <a:spLocks/>
            </p:cNvSpPr>
            <p:nvPr/>
          </p:nvSpPr>
          <p:spPr bwMode="gray">
            <a:xfrm>
              <a:off x="11704215" y="5815369"/>
              <a:ext cx="263829" cy="419973"/>
            </a:xfrm>
            <a:custGeom>
              <a:avLst/>
              <a:gdLst>
                <a:gd name="T0" fmla="*/ 167 w 167"/>
                <a:gd name="T1" fmla="*/ 270 h 270"/>
                <a:gd name="T2" fmla="*/ 167 w 167"/>
                <a:gd name="T3" fmla="*/ 0 h 270"/>
                <a:gd name="T4" fmla="*/ 0 w 167"/>
                <a:gd name="T5" fmla="*/ 0 h 270"/>
                <a:gd name="T6" fmla="*/ 0 w 167"/>
                <a:gd name="T7" fmla="*/ 203 h 270"/>
                <a:gd name="T8" fmla="*/ 18 w 167"/>
                <a:gd name="T9" fmla="*/ 202 h 270"/>
                <a:gd name="T10" fmla="*/ 167 w 167"/>
                <a:gd name="T11" fmla="*/ 270 h 270"/>
              </a:gdLst>
              <a:ahLst/>
              <a:cxnLst>
                <a:cxn ang="0">
                  <a:pos x="T0" y="T1"/>
                </a:cxn>
                <a:cxn ang="0">
                  <a:pos x="T2" y="T3"/>
                </a:cxn>
                <a:cxn ang="0">
                  <a:pos x="T4" y="T5"/>
                </a:cxn>
                <a:cxn ang="0">
                  <a:pos x="T6" y="T7"/>
                </a:cxn>
                <a:cxn ang="0">
                  <a:pos x="T8" y="T9"/>
                </a:cxn>
                <a:cxn ang="0">
                  <a:pos x="T10" y="T11"/>
                </a:cxn>
              </a:cxnLst>
              <a:rect l="0" t="0" r="r" b="b"/>
              <a:pathLst>
                <a:path w="167" h="270">
                  <a:moveTo>
                    <a:pt x="167" y="270"/>
                  </a:moveTo>
                  <a:cubicBezTo>
                    <a:pt x="167" y="0"/>
                    <a:pt x="167" y="0"/>
                    <a:pt x="167" y="0"/>
                  </a:cubicBezTo>
                  <a:cubicBezTo>
                    <a:pt x="0" y="0"/>
                    <a:pt x="0" y="0"/>
                    <a:pt x="0" y="0"/>
                  </a:cubicBezTo>
                  <a:cubicBezTo>
                    <a:pt x="0" y="203"/>
                    <a:pt x="0" y="203"/>
                    <a:pt x="0" y="203"/>
                  </a:cubicBezTo>
                  <a:cubicBezTo>
                    <a:pt x="6" y="203"/>
                    <a:pt x="12" y="202"/>
                    <a:pt x="18" y="202"/>
                  </a:cubicBezTo>
                  <a:cubicBezTo>
                    <a:pt x="77" y="202"/>
                    <a:pt x="131" y="229"/>
                    <a:pt x="167" y="27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7" name="Rectangle 61"/>
            <p:cNvSpPr>
              <a:spLocks noChangeArrowheads="1"/>
            </p:cNvSpPr>
            <p:nvPr/>
          </p:nvSpPr>
          <p:spPr bwMode="gray">
            <a:xfrm>
              <a:off x="11712292" y="5769604"/>
              <a:ext cx="247676" cy="4576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8" name="Freeform 62"/>
            <p:cNvSpPr>
              <a:spLocks/>
            </p:cNvSpPr>
            <p:nvPr/>
          </p:nvSpPr>
          <p:spPr bwMode="gray">
            <a:xfrm>
              <a:off x="9698577" y="6491095"/>
              <a:ext cx="1017626" cy="503430"/>
            </a:xfrm>
            <a:custGeom>
              <a:avLst/>
              <a:gdLst>
                <a:gd name="T0" fmla="*/ 628 w 650"/>
                <a:gd name="T1" fmla="*/ 323 h 323"/>
                <a:gd name="T2" fmla="*/ 650 w 650"/>
                <a:gd name="T3" fmla="*/ 251 h 323"/>
                <a:gd name="T4" fmla="*/ 515 w 650"/>
                <a:gd name="T5" fmla="*/ 117 h 323"/>
                <a:gd name="T6" fmla="*/ 477 w 650"/>
                <a:gd name="T7" fmla="*/ 122 h 323"/>
                <a:gd name="T8" fmla="*/ 295 w 650"/>
                <a:gd name="T9" fmla="*/ 0 h 323"/>
                <a:gd name="T10" fmla="*/ 99 w 650"/>
                <a:gd name="T11" fmla="*/ 184 h 323"/>
                <a:gd name="T12" fmla="*/ 0 w 650"/>
                <a:gd name="T13" fmla="*/ 285 h 323"/>
                <a:gd name="T14" fmla="*/ 7 w 650"/>
                <a:gd name="T15" fmla="*/ 323 h 323"/>
                <a:gd name="T16" fmla="*/ 628 w 650"/>
                <a:gd name="T17" fmla="*/ 323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0" h="323">
                  <a:moveTo>
                    <a:pt x="628" y="323"/>
                  </a:moveTo>
                  <a:cubicBezTo>
                    <a:pt x="642" y="302"/>
                    <a:pt x="650" y="277"/>
                    <a:pt x="650" y="251"/>
                  </a:cubicBezTo>
                  <a:cubicBezTo>
                    <a:pt x="650" y="176"/>
                    <a:pt x="589" y="117"/>
                    <a:pt x="515" y="117"/>
                  </a:cubicBezTo>
                  <a:cubicBezTo>
                    <a:pt x="502" y="117"/>
                    <a:pt x="489" y="119"/>
                    <a:pt x="477" y="122"/>
                  </a:cubicBezTo>
                  <a:cubicBezTo>
                    <a:pt x="448" y="50"/>
                    <a:pt x="377" y="0"/>
                    <a:pt x="295" y="0"/>
                  </a:cubicBezTo>
                  <a:cubicBezTo>
                    <a:pt x="191" y="0"/>
                    <a:pt x="105" y="81"/>
                    <a:pt x="99" y="184"/>
                  </a:cubicBezTo>
                  <a:cubicBezTo>
                    <a:pt x="44" y="185"/>
                    <a:pt x="0" y="230"/>
                    <a:pt x="0" y="285"/>
                  </a:cubicBezTo>
                  <a:cubicBezTo>
                    <a:pt x="0" y="298"/>
                    <a:pt x="1" y="311"/>
                    <a:pt x="7" y="323"/>
                  </a:cubicBezTo>
                  <a:lnTo>
                    <a:pt x="628" y="3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9" name="Rectangle 63"/>
            <p:cNvSpPr>
              <a:spLocks noChangeArrowheads="1"/>
            </p:cNvSpPr>
            <p:nvPr/>
          </p:nvSpPr>
          <p:spPr bwMode="gray">
            <a:xfrm>
              <a:off x="10840041" y="5481545"/>
              <a:ext cx="43074" cy="91532"/>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60" name="Freeform 64"/>
            <p:cNvSpPr>
              <a:spLocks/>
            </p:cNvSpPr>
            <p:nvPr/>
          </p:nvSpPr>
          <p:spPr bwMode="gray">
            <a:xfrm>
              <a:off x="6852992" y="5328094"/>
              <a:ext cx="729569" cy="231523"/>
            </a:xfrm>
            <a:custGeom>
              <a:avLst/>
              <a:gdLst>
                <a:gd name="T0" fmla="*/ 271 w 271"/>
                <a:gd name="T1" fmla="*/ 0 h 86"/>
                <a:gd name="T2" fmla="*/ 0 w 271"/>
                <a:gd name="T3" fmla="*/ 0 h 86"/>
                <a:gd name="T4" fmla="*/ 17 w 271"/>
                <a:gd name="T5" fmla="*/ 11 h 86"/>
                <a:gd name="T6" fmla="*/ 132 w 271"/>
                <a:gd name="T7" fmla="*/ 48 h 86"/>
                <a:gd name="T8" fmla="*/ 133 w 271"/>
                <a:gd name="T9" fmla="*/ 86 h 86"/>
                <a:gd name="T10" fmla="*/ 240 w 271"/>
                <a:gd name="T11" fmla="*/ 86 h 86"/>
                <a:gd name="T12" fmla="*/ 240 w 271"/>
                <a:gd name="T13" fmla="*/ 21 h 86"/>
                <a:gd name="T14" fmla="*/ 271 w 271"/>
                <a:gd name="T15" fmla="*/ 0 h 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1" h="86">
                  <a:moveTo>
                    <a:pt x="271" y="0"/>
                  </a:moveTo>
                  <a:lnTo>
                    <a:pt x="0" y="0"/>
                  </a:lnTo>
                  <a:lnTo>
                    <a:pt x="17" y="11"/>
                  </a:lnTo>
                  <a:lnTo>
                    <a:pt x="132" y="48"/>
                  </a:lnTo>
                  <a:lnTo>
                    <a:pt x="133" y="86"/>
                  </a:lnTo>
                  <a:lnTo>
                    <a:pt x="240" y="86"/>
                  </a:lnTo>
                  <a:lnTo>
                    <a:pt x="240" y="21"/>
                  </a:lnTo>
                  <a:lnTo>
                    <a:pt x="271" y="0"/>
                  </a:ln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1" name="Freeform 65"/>
            <p:cNvSpPr>
              <a:spLocks/>
            </p:cNvSpPr>
            <p:nvPr/>
          </p:nvSpPr>
          <p:spPr bwMode="gray">
            <a:xfrm>
              <a:off x="7192201" y="5621536"/>
              <a:ext cx="328440" cy="508814"/>
            </a:xfrm>
            <a:custGeom>
              <a:avLst/>
              <a:gdLst>
                <a:gd name="T0" fmla="*/ 209 w 209"/>
                <a:gd name="T1" fmla="*/ 327 h 327"/>
                <a:gd name="T2" fmla="*/ 209 w 209"/>
                <a:gd name="T3" fmla="*/ 0 h 327"/>
                <a:gd name="T4" fmla="*/ 0 w 209"/>
                <a:gd name="T5" fmla="*/ 0 h 327"/>
                <a:gd name="T6" fmla="*/ 0 w 209"/>
                <a:gd name="T7" fmla="*/ 242 h 327"/>
                <a:gd name="T8" fmla="*/ 209 w 209"/>
                <a:gd name="T9" fmla="*/ 327 h 327"/>
              </a:gdLst>
              <a:ahLst/>
              <a:cxnLst>
                <a:cxn ang="0">
                  <a:pos x="T0" y="T1"/>
                </a:cxn>
                <a:cxn ang="0">
                  <a:pos x="T2" y="T3"/>
                </a:cxn>
                <a:cxn ang="0">
                  <a:pos x="T4" y="T5"/>
                </a:cxn>
                <a:cxn ang="0">
                  <a:pos x="T6" y="T7"/>
                </a:cxn>
                <a:cxn ang="0">
                  <a:pos x="T8" y="T9"/>
                </a:cxn>
              </a:cxnLst>
              <a:rect l="0" t="0" r="r" b="b"/>
              <a:pathLst>
                <a:path w="209" h="327">
                  <a:moveTo>
                    <a:pt x="209" y="327"/>
                  </a:moveTo>
                  <a:cubicBezTo>
                    <a:pt x="209" y="0"/>
                    <a:pt x="209" y="0"/>
                    <a:pt x="209" y="0"/>
                  </a:cubicBezTo>
                  <a:cubicBezTo>
                    <a:pt x="0" y="0"/>
                    <a:pt x="0" y="0"/>
                    <a:pt x="0" y="0"/>
                  </a:cubicBezTo>
                  <a:cubicBezTo>
                    <a:pt x="0" y="242"/>
                    <a:pt x="0" y="242"/>
                    <a:pt x="0" y="242"/>
                  </a:cubicBezTo>
                  <a:cubicBezTo>
                    <a:pt x="81" y="245"/>
                    <a:pt x="153" y="277"/>
                    <a:pt x="209" y="327"/>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2" name="Rectangle 66"/>
            <p:cNvSpPr>
              <a:spLocks noChangeArrowheads="1"/>
            </p:cNvSpPr>
            <p:nvPr/>
          </p:nvSpPr>
          <p:spPr bwMode="gray">
            <a:xfrm>
              <a:off x="7202970" y="5559618"/>
              <a:ext cx="306903" cy="6192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3" name="Rectangle 67"/>
            <p:cNvSpPr>
              <a:spLocks noChangeArrowheads="1"/>
            </p:cNvSpPr>
            <p:nvPr/>
          </p:nvSpPr>
          <p:spPr bwMode="gray">
            <a:xfrm>
              <a:off x="7943307" y="5048112"/>
              <a:ext cx="43074" cy="91532"/>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64" name="Freeform 68"/>
            <p:cNvSpPr>
              <a:spLocks/>
            </p:cNvSpPr>
            <p:nvPr/>
          </p:nvSpPr>
          <p:spPr bwMode="gray">
            <a:xfrm>
              <a:off x="7940614" y="5088494"/>
              <a:ext cx="1289532" cy="454971"/>
            </a:xfrm>
            <a:custGeom>
              <a:avLst/>
              <a:gdLst>
                <a:gd name="T0" fmla="*/ 479 w 479"/>
                <a:gd name="T1" fmla="*/ 169 h 169"/>
                <a:gd name="T2" fmla="*/ 163 w 479"/>
                <a:gd name="T3" fmla="*/ 169 h 169"/>
                <a:gd name="T4" fmla="*/ 163 w 479"/>
                <a:gd name="T5" fmla="*/ 5 h 169"/>
                <a:gd name="T6" fmla="*/ 0 w 479"/>
                <a:gd name="T7" fmla="*/ 5 h 169"/>
                <a:gd name="T8" fmla="*/ 0 w 479"/>
                <a:gd name="T9" fmla="*/ 0 h 169"/>
                <a:gd name="T10" fmla="*/ 169 w 479"/>
                <a:gd name="T11" fmla="*/ 0 h 169"/>
                <a:gd name="T12" fmla="*/ 169 w 479"/>
                <a:gd name="T13" fmla="*/ 165 h 169"/>
                <a:gd name="T14" fmla="*/ 479 w 479"/>
                <a:gd name="T15" fmla="*/ 165 h 169"/>
                <a:gd name="T16" fmla="*/ 479 w 479"/>
                <a:gd name="T17" fmla="*/ 169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9" h="169">
                  <a:moveTo>
                    <a:pt x="479" y="169"/>
                  </a:moveTo>
                  <a:lnTo>
                    <a:pt x="163" y="169"/>
                  </a:lnTo>
                  <a:lnTo>
                    <a:pt x="163" y="5"/>
                  </a:lnTo>
                  <a:lnTo>
                    <a:pt x="0" y="5"/>
                  </a:lnTo>
                  <a:lnTo>
                    <a:pt x="0" y="0"/>
                  </a:lnTo>
                  <a:lnTo>
                    <a:pt x="169" y="0"/>
                  </a:lnTo>
                  <a:lnTo>
                    <a:pt x="169" y="165"/>
                  </a:lnTo>
                  <a:lnTo>
                    <a:pt x="479" y="165"/>
                  </a:lnTo>
                  <a:lnTo>
                    <a:pt x="479" y="169"/>
                  </a:ln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65" name="Freeform 69"/>
            <p:cNvSpPr>
              <a:spLocks/>
            </p:cNvSpPr>
            <p:nvPr/>
          </p:nvSpPr>
          <p:spPr bwMode="gray">
            <a:xfrm>
              <a:off x="10215467" y="6227266"/>
              <a:ext cx="134607" cy="188449"/>
            </a:xfrm>
            <a:custGeom>
              <a:avLst/>
              <a:gdLst>
                <a:gd name="T0" fmla="*/ 85 w 85"/>
                <a:gd name="T1" fmla="*/ 86 h 121"/>
                <a:gd name="T2" fmla="*/ 85 w 85"/>
                <a:gd name="T3" fmla="*/ 0 h 121"/>
                <a:gd name="T4" fmla="*/ 77 w 85"/>
                <a:gd name="T5" fmla="*/ 2 h 121"/>
                <a:gd name="T6" fmla="*/ 77 w 85"/>
                <a:gd name="T7" fmla="*/ 98 h 121"/>
                <a:gd name="T8" fmla="*/ 0 w 85"/>
                <a:gd name="T9" fmla="*/ 98 h 121"/>
                <a:gd name="T10" fmla="*/ 11 w 85"/>
                <a:gd name="T11" fmla="*/ 105 h 121"/>
                <a:gd name="T12" fmla="*/ 11 w 85"/>
                <a:gd name="T13" fmla="*/ 121 h 121"/>
                <a:gd name="T14" fmla="*/ 73 w 85"/>
                <a:gd name="T15" fmla="*/ 121 h 121"/>
                <a:gd name="T16" fmla="*/ 73 w 85"/>
                <a:gd name="T17" fmla="*/ 105 h 121"/>
                <a:gd name="T18" fmla="*/ 85 w 85"/>
                <a:gd name="T19" fmla="*/ 86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121">
                  <a:moveTo>
                    <a:pt x="85" y="86"/>
                  </a:moveTo>
                  <a:cubicBezTo>
                    <a:pt x="85" y="0"/>
                    <a:pt x="85" y="0"/>
                    <a:pt x="85" y="0"/>
                  </a:cubicBezTo>
                  <a:cubicBezTo>
                    <a:pt x="82" y="0"/>
                    <a:pt x="79" y="1"/>
                    <a:pt x="77" y="2"/>
                  </a:cubicBezTo>
                  <a:cubicBezTo>
                    <a:pt x="77" y="98"/>
                    <a:pt x="77" y="98"/>
                    <a:pt x="77" y="98"/>
                  </a:cubicBezTo>
                  <a:cubicBezTo>
                    <a:pt x="0" y="98"/>
                    <a:pt x="0" y="98"/>
                    <a:pt x="0" y="98"/>
                  </a:cubicBezTo>
                  <a:cubicBezTo>
                    <a:pt x="3" y="102"/>
                    <a:pt x="7" y="104"/>
                    <a:pt x="11" y="105"/>
                  </a:cubicBezTo>
                  <a:cubicBezTo>
                    <a:pt x="11" y="121"/>
                    <a:pt x="11" y="121"/>
                    <a:pt x="11" y="121"/>
                  </a:cubicBezTo>
                  <a:cubicBezTo>
                    <a:pt x="73" y="121"/>
                    <a:pt x="73" y="121"/>
                    <a:pt x="73" y="121"/>
                  </a:cubicBezTo>
                  <a:cubicBezTo>
                    <a:pt x="73" y="105"/>
                    <a:pt x="73" y="105"/>
                    <a:pt x="73" y="105"/>
                  </a:cubicBezTo>
                  <a:lnTo>
                    <a:pt x="85" y="86"/>
                  </a:ln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6" name="Freeform 70"/>
            <p:cNvSpPr>
              <a:spLocks/>
            </p:cNvSpPr>
            <p:nvPr/>
          </p:nvSpPr>
          <p:spPr bwMode="gray">
            <a:xfrm>
              <a:off x="10228926" y="6437253"/>
              <a:ext cx="110378" cy="250369"/>
            </a:xfrm>
            <a:custGeom>
              <a:avLst/>
              <a:gdLst>
                <a:gd name="T0" fmla="*/ 72 w 72"/>
                <a:gd name="T1" fmla="*/ 160 h 160"/>
                <a:gd name="T2" fmla="*/ 72 w 72"/>
                <a:gd name="T3" fmla="*/ 0 h 160"/>
                <a:gd name="T4" fmla="*/ 0 w 72"/>
                <a:gd name="T5" fmla="*/ 0 h 160"/>
                <a:gd name="T6" fmla="*/ 0 w 72"/>
                <a:gd name="T7" fmla="*/ 119 h 160"/>
                <a:gd name="T8" fmla="*/ 72 w 72"/>
                <a:gd name="T9" fmla="*/ 160 h 160"/>
              </a:gdLst>
              <a:ahLst/>
              <a:cxnLst>
                <a:cxn ang="0">
                  <a:pos x="T0" y="T1"/>
                </a:cxn>
                <a:cxn ang="0">
                  <a:pos x="T2" y="T3"/>
                </a:cxn>
                <a:cxn ang="0">
                  <a:pos x="T4" y="T5"/>
                </a:cxn>
                <a:cxn ang="0">
                  <a:pos x="T6" y="T7"/>
                </a:cxn>
                <a:cxn ang="0">
                  <a:pos x="T8" y="T9"/>
                </a:cxn>
              </a:cxnLst>
              <a:rect l="0" t="0" r="r" b="b"/>
              <a:pathLst>
                <a:path w="72" h="160">
                  <a:moveTo>
                    <a:pt x="72" y="160"/>
                  </a:moveTo>
                  <a:cubicBezTo>
                    <a:pt x="72" y="0"/>
                    <a:pt x="72" y="0"/>
                    <a:pt x="72" y="0"/>
                  </a:cubicBezTo>
                  <a:cubicBezTo>
                    <a:pt x="0" y="0"/>
                    <a:pt x="0" y="0"/>
                    <a:pt x="0" y="0"/>
                  </a:cubicBezTo>
                  <a:cubicBezTo>
                    <a:pt x="0" y="119"/>
                    <a:pt x="0" y="119"/>
                    <a:pt x="0" y="119"/>
                  </a:cubicBezTo>
                  <a:cubicBezTo>
                    <a:pt x="27" y="126"/>
                    <a:pt x="52" y="140"/>
                    <a:pt x="72" y="16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7" name="Rectangle 71"/>
            <p:cNvSpPr>
              <a:spLocks noChangeArrowheads="1"/>
            </p:cNvSpPr>
            <p:nvPr/>
          </p:nvSpPr>
          <p:spPr bwMode="gray">
            <a:xfrm>
              <a:off x="10231619" y="6415716"/>
              <a:ext cx="104994" cy="215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8" name="Freeform 72"/>
            <p:cNvSpPr>
              <a:spLocks/>
            </p:cNvSpPr>
            <p:nvPr/>
          </p:nvSpPr>
          <p:spPr bwMode="gray">
            <a:xfrm>
              <a:off x="9916639" y="5287711"/>
              <a:ext cx="923402" cy="247676"/>
            </a:xfrm>
            <a:custGeom>
              <a:avLst/>
              <a:gdLst>
                <a:gd name="T0" fmla="*/ 343 w 343"/>
                <a:gd name="T1" fmla="*/ 92 h 92"/>
                <a:gd name="T2" fmla="*/ 196 w 343"/>
                <a:gd name="T3" fmla="*/ 92 h 92"/>
                <a:gd name="T4" fmla="*/ 196 w 343"/>
                <a:gd name="T5" fmla="*/ 5 h 92"/>
                <a:gd name="T6" fmla="*/ 0 w 343"/>
                <a:gd name="T7" fmla="*/ 5 h 92"/>
                <a:gd name="T8" fmla="*/ 0 w 343"/>
                <a:gd name="T9" fmla="*/ 0 h 92"/>
                <a:gd name="T10" fmla="*/ 201 w 343"/>
                <a:gd name="T11" fmla="*/ 0 h 92"/>
                <a:gd name="T12" fmla="*/ 201 w 343"/>
                <a:gd name="T13" fmla="*/ 87 h 92"/>
                <a:gd name="T14" fmla="*/ 343 w 343"/>
                <a:gd name="T15" fmla="*/ 87 h 92"/>
                <a:gd name="T16" fmla="*/ 343 w 343"/>
                <a:gd name="T17" fmla="*/ 9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3" h="92">
                  <a:moveTo>
                    <a:pt x="343" y="92"/>
                  </a:moveTo>
                  <a:lnTo>
                    <a:pt x="196" y="92"/>
                  </a:lnTo>
                  <a:lnTo>
                    <a:pt x="196" y="5"/>
                  </a:lnTo>
                  <a:lnTo>
                    <a:pt x="0" y="5"/>
                  </a:lnTo>
                  <a:lnTo>
                    <a:pt x="0" y="0"/>
                  </a:lnTo>
                  <a:lnTo>
                    <a:pt x="201" y="0"/>
                  </a:lnTo>
                  <a:lnTo>
                    <a:pt x="201" y="87"/>
                  </a:lnTo>
                  <a:lnTo>
                    <a:pt x="343" y="87"/>
                  </a:lnTo>
                  <a:lnTo>
                    <a:pt x="343" y="92"/>
                  </a:ln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69" name="Freeform 73"/>
            <p:cNvSpPr>
              <a:spLocks/>
            </p:cNvSpPr>
            <p:nvPr/>
          </p:nvSpPr>
          <p:spPr bwMode="gray">
            <a:xfrm>
              <a:off x="9623198" y="5565002"/>
              <a:ext cx="282675" cy="743029"/>
            </a:xfrm>
            <a:custGeom>
              <a:avLst/>
              <a:gdLst>
                <a:gd name="T0" fmla="*/ 93 w 105"/>
                <a:gd name="T1" fmla="*/ 276 h 276"/>
                <a:gd name="T2" fmla="*/ 0 w 105"/>
                <a:gd name="T3" fmla="*/ 276 h 276"/>
                <a:gd name="T4" fmla="*/ 0 w 105"/>
                <a:gd name="T5" fmla="*/ 0 h 276"/>
                <a:gd name="T6" fmla="*/ 105 w 105"/>
                <a:gd name="T7" fmla="*/ 0 h 276"/>
                <a:gd name="T8" fmla="*/ 105 w 105"/>
                <a:gd name="T9" fmla="*/ 6 h 276"/>
                <a:gd name="T10" fmla="*/ 6 w 105"/>
                <a:gd name="T11" fmla="*/ 6 h 276"/>
                <a:gd name="T12" fmla="*/ 6 w 105"/>
                <a:gd name="T13" fmla="*/ 271 h 276"/>
                <a:gd name="T14" fmla="*/ 93 w 105"/>
                <a:gd name="T15" fmla="*/ 271 h 276"/>
                <a:gd name="T16" fmla="*/ 93 w 105"/>
                <a:gd name="T17" fmla="*/ 276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 h="276">
                  <a:moveTo>
                    <a:pt x="93" y="276"/>
                  </a:moveTo>
                  <a:lnTo>
                    <a:pt x="0" y="276"/>
                  </a:lnTo>
                  <a:lnTo>
                    <a:pt x="0" y="0"/>
                  </a:lnTo>
                  <a:lnTo>
                    <a:pt x="105" y="0"/>
                  </a:lnTo>
                  <a:lnTo>
                    <a:pt x="105" y="6"/>
                  </a:lnTo>
                  <a:lnTo>
                    <a:pt x="6" y="6"/>
                  </a:lnTo>
                  <a:lnTo>
                    <a:pt x="6" y="271"/>
                  </a:lnTo>
                  <a:lnTo>
                    <a:pt x="93" y="271"/>
                  </a:lnTo>
                  <a:lnTo>
                    <a:pt x="93" y="276"/>
                  </a:ln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70" name="Rectangle 74"/>
            <p:cNvSpPr>
              <a:spLocks noChangeArrowheads="1"/>
            </p:cNvSpPr>
            <p:nvPr/>
          </p:nvSpPr>
          <p:spPr bwMode="gray">
            <a:xfrm>
              <a:off x="9846644" y="6273032"/>
              <a:ext cx="26921" cy="56536"/>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71" name="Freeform 75"/>
            <p:cNvSpPr>
              <a:spLocks/>
            </p:cNvSpPr>
            <p:nvPr/>
          </p:nvSpPr>
          <p:spPr bwMode="gray">
            <a:xfrm>
              <a:off x="10883115" y="4951196"/>
              <a:ext cx="1076853" cy="734953"/>
            </a:xfrm>
            <a:custGeom>
              <a:avLst/>
              <a:gdLst>
                <a:gd name="T0" fmla="*/ 400 w 400"/>
                <a:gd name="T1" fmla="*/ 273 h 273"/>
                <a:gd name="T2" fmla="*/ 400 w 400"/>
                <a:gd name="T3" fmla="*/ 0 h 273"/>
                <a:gd name="T4" fmla="*/ 201 w 400"/>
                <a:gd name="T5" fmla="*/ 0 h 273"/>
                <a:gd name="T6" fmla="*/ 0 w 400"/>
                <a:gd name="T7" fmla="*/ 0 h 273"/>
                <a:gd name="T8" fmla="*/ 0 w 400"/>
                <a:gd name="T9" fmla="*/ 273 h 273"/>
                <a:gd name="T10" fmla="*/ 201 w 400"/>
                <a:gd name="T11" fmla="*/ 273 h 273"/>
                <a:gd name="T12" fmla="*/ 400 w 400"/>
                <a:gd name="T13" fmla="*/ 273 h 273"/>
              </a:gdLst>
              <a:ahLst/>
              <a:cxnLst>
                <a:cxn ang="0">
                  <a:pos x="T0" y="T1"/>
                </a:cxn>
                <a:cxn ang="0">
                  <a:pos x="T2" y="T3"/>
                </a:cxn>
                <a:cxn ang="0">
                  <a:pos x="T4" y="T5"/>
                </a:cxn>
                <a:cxn ang="0">
                  <a:pos x="T6" y="T7"/>
                </a:cxn>
                <a:cxn ang="0">
                  <a:pos x="T8" y="T9"/>
                </a:cxn>
                <a:cxn ang="0">
                  <a:pos x="T10" y="T11"/>
                </a:cxn>
                <a:cxn ang="0">
                  <a:pos x="T12" y="T13"/>
                </a:cxn>
              </a:cxnLst>
              <a:rect l="0" t="0" r="r" b="b"/>
              <a:pathLst>
                <a:path w="400" h="273">
                  <a:moveTo>
                    <a:pt x="400" y="273"/>
                  </a:moveTo>
                  <a:lnTo>
                    <a:pt x="400" y="0"/>
                  </a:lnTo>
                  <a:lnTo>
                    <a:pt x="201" y="0"/>
                  </a:lnTo>
                  <a:lnTo>
                    <a:pt x="0" y="0"/>
                  </a:lnTo>
                  <a:lnTo>
                    <a:pt x="0" y="273"/>
                  </a:lnTo>
                  <a:lnTo>
                    <a:pt x="201" y="273"/>
                  </a:lnTo>
                  <a:lnTo>
                    <a:pt x="400" y="273"/>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2" name="Rectangle 76"/>
            <p:cNvSpPr>
              <a:spLocks noChangeArrowheads="1"/>
            </p:cNvSpPr>
            <p:nvPr/>
          </p:nvSpPr>
          <p:spPr bwMode="gray">
            <a:xfrm>
              <a:off x="10939649" y="4991577"/>
              <a:ext cx="966476" cy="573425"/>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3" name="Freeform 77"/>
            <p:cNvSpPr>
              <a:spLocks noEditPoints="1"/>
            </p:cNvSpPr>
            <p:nvPr/>
          </p:nvSpPr>
          <p:spPr bwMode="gray">
            <a:xfrm>
              <a:off x="11009645" y="5384628"/>
              <a:ext cx="826485" cy="99610"/>
            </a:xfrm>
            <a:custGeom>
              <a:avLst/>
              <a:gdLst>
                <a:gd name="T0" fmla="*/ 0 w 527"/>
                <a:gd name="T1" fmla="*/ 57 h 64"/>
                <a:gd name="T2" fmla="*/ 41 w 527"/>
                <a:gd name="T3" fmla="*/ 57 h 64"/>
                <a:gd name="T4" fmla="*/ 8 w 527"/>
                <a:gd name="T5" fmla="*/ 0 h 64"/>
                <a:gd name="T6" fmla="*/ 34 w 527"/>
                <a:gd name="T7" fmla="*/ 57 h 64"/>
                <a:gd name="T8" fmla="*/ 86 w 527"/>
                <a:gd name="T9" fmla="*/ 57 h 64"/>
                <a:gd name="T10" fmla="*/ 60 w 527"/>
                <a:gd name="T11" fmla="*/ 4 h 64"/>
                <a:gd name="T12" fmla="*/ 77 w 527"/>
                <a:gd name="T13" fmla="*/ 57 h 64"/>
                <a:gd name="T14" fmla="*/ 65 w 527"/>
                <a:gd name="T15" fmla="*/ 64 h 64"/>
                <a:gd name="T16" fmla="*/ 102 w 527"/>
                <a:gd name="T17" fmla="*/ 39 h 64"/>
                <a:gd name="T18" fmla="*/ 93 w 527"/>
                <a:gd name="T19" fmla="*/ 57 h 64"/>
                <a:gd name="T20" fmla="*/ 121 w 527"/>
                <a:gd name="T21" fmla="*/ 8 h 64"/>
                <a:gd name="T22" fmla="*/ 154 w 527"/>
                <a:gd name="T23" fmla="*/ 64 h 64"/>
                <a:gd name="T24" fmla="*/ 154 w 527"/>
                <a:gd name="T25" fmla="*/ 0 h 64"/>
                <a:gd name="T26" fmla="*/ 154 w 527"/>
                <a:gd name="T27" fmla="*/ 8 h 64"/>
                <a:gd name="T28" fmla="*/ 130 w 527"/>
                <a:gd name="T29" fmla="*/ 8 h 64"/>
                <a:gd name="T30" fmla="*/ 182 w 527"/>
                <a:gd name="T31" fmla="*/ 57 h 64"/>
                <a:gd name="T32" fmla="*/ 224 w 527"/>
                <a:gd name="T33" fmla="*/ 57 h 64"/>
                <a:gd name="T34" fmla="*/ 191 w 527"/>
                <a:gd name="T35" fmla="*/ 0 h 64"/>
                <a:gd name="T36" fmla="*/ 215 w 527"/>
                <a:gd name="T37" fmla="*/ 57 h 64"/>
                <a:gd name="T38" fmla="*/ 251 w 527"/>
                <a:gd name="T39" fmla="*/ 0 h 64"/>
                <a:gd name="T40" fmla="*/ 251 w 527"/>
                <a:gd name="T41" fmla="*/ 64 h 64"/>
                <a:gd name="T42" fmla="*/ 284 w 527"/>
                <a:gd name="T43" fmla="*/ 8 h 64"/>
                <a:gd name="T44" fmla="*/ 251 w 527"/>
                <a:gd name="T45" fmla="*/ 8 h 64"/>
                <a:gd name="T46" fmla="*/ 251 w 527"/>
                <a:gd name="T47" fmla="*/ 57 h 64"/>
                <a:gd name="T48" fmla="*/ 328 w 527"/>
                <a:gd name="T49" fmla="*/ 0 h 64"/>
                <a:gd name="T50" fmla="*/ 307 w 527"/>
                <a:gd name="T51" fmla="*/ 8 h 64"/>
                <a:gd name="T52" fmla="*/ 307 w 527"/>
                <a:gd name="T53" fmla="*/ 57 h 64"/>
                <a:gd name="T54" fmla="*/ 340 w 527"/>
                <a:gd name="T55" fmla="*/ 64 h 64"/>
                <a:gd name="T56" fmla="*/ 340 w 527"/>
                <a:gd name="T57" fmla="*/ 35 h 64"/>
                <a:gd name="T58" fmla="*/ 328 w 527"/>
                <a:gd name="T59" fmla="*/ 57 h 64"/>
                <a:gd name="T60" fmla="*/ 368 w 527"/>
                <a:gd name="T61" fmla="*/ 0 h 64"/>
                <a:gd name="T62" fmla="*/ 380 w 527"/>
                <a:gd name="T63" fmla="*/ 8 h 64"/>
                <a:gd name="T64" fmla="*/ 364 w 527"/>
                <a:gd name="T65" fmla="*/ 60 h 64"/>
                <a:gd name="T66" fmla="*/ 405 w 527"/>
                <a:gd name="T67" fmla="*/ 60 h 64"/>
                <a:gd name="T68" fmla="*/ 396 w 527"/>
                <a:gd name="T69" fmla="*/ 39 h 64"/>
                <a:gd name="T70" fmla="*/ 433 w 527"/>
                <a:gd name="T71" fmla="*/ 0 h 64"/>
                <a:gd name="T72" fmla="*/ 433 w 527"/>
                <a:gd name="T73" fmla="*/ 64 h 64"/>
                <a:gd name="T74" fmla="*/ 466 w 527"/>
                <a:gd name="T75" fmla="*/ 8 h 64"/>
                <a:gd name="T76" fmla="*/ 433 w 527"/>
                <a:gd name="T77" fmla="*/ 8 h 64"/>
                <a:gd name="T78" fmla="*/ 433 w 527"/>
                <a:gd name="T79" fmla="*/ 57 h 64"/>
                <a:gd name="T80" fmla="*/ 510 w 527"/>
                <a:gd name="T81" fmla="*/ 0 h 64"/>
                <a:gd name="T82" fmla="*/ 489 w 527"/>
                <a:gd name="T83" fmla="*/ 8 h 64"/>
                <a:gd name="T84" fmla="*/ 489 w 527"/>
                <a:gd name="T85" fmla="*/ 57 h 64"/>
                <a:gd name="T86" fmla="*/ 522 w 527"/>
                <a:gd name="T87" fmla="*/ 64 h 64"/>
                <a:gd name="T88" fmla="*/ 522 w 527"/>
                <a:gd name="T89" fmla="*/ 35 h 64"/>
                <a:gd name="T90" fmla="*/ 510 w 527"/>
                <a:gd name="T91" fmla="*/ 57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7" h="64">
                  <a:moveTo>
                    <a:pt x="8" y="0"/>
                  </a:moveTo>
                  <a:cubicBezTo>
                    <a:pt x="4" y="0"/>
                    <a:pt x="0" y="3"/>
                    <a:pt x="0" y="8"/>
                  </a:cubicBezTo>
                  <a:cubicBezTo>
                    <a:pt x="0" y="57"/>
                    <a:pt x="0" y="57"/>
                    <a:pt x="0" y="57"/>
                  </a:cubicBezTo>
                  <a:cubicBezTo>
                    <a:pt x="0" y="61"/>
                    <a:pt x="4" y="64"/>
                    <a:pt x="8" y="64"/>
                  </a:cubicBezTo>
                  <a:cubicBezTo>
                    <a:pt x="34" y="64"/>
                    <a:pt x="34" y="64"/>
                    <a:pt x="34" y="64"/>
                  </a:cubicBezTo>
                  <a:cubicBezTo>
                    <a:pt x="38" y="64"/>
                    <a:pt x="41" y="61"/>
                    <a:pt x="41" y="57"/>
                  </a:cubicBezTo>
                  <a:cubicBezTo>
                    <a:pt x="41" y="8"/>
                    <a:pt x="41" y="8"/>
                    <a:pt x="41" y="8"/>
                  </a:cubicBezTo>
                  <a:cubicBezTo>
                    <a:pt x="41" y="3"/>
                    <a:pt x="38" y="0"/>
                    <a:pt x="34" y="0"/>
                  </a:cubicBezTo>
                  <a:lnTo>
                    <a:pt x="8" y="0"/>
                  </a:lnTo>
                  <a:close/>
                  <a:moveTo>
                    <a:pt x="8" y="8"/>
                  </a:moveTo>
                  <a:cubicBezTo>
                    <a:pt x="34" y="8"/>
                    <a:pt x="34" y="8"/>
                    <a:pt x="34" y="8"/>
                  </a:cubicBezTo>
                  <a:cubicBezTo>
                    <a:pt x="34" y="57"/>
                    <a:pt x="34" y="57"/>
                    <a:pt x="34" y="57"/>
                  </a:cubicBezTo>
                  <a:cubicBezTo>
                    <a:pt x="8" y="57"/>
                    <a:pt x="8" y="57"/>
                    <a:pt x="8" y="57"/>
                  </a:cubicBezTo>
                  <a:lnTo>
                    <a:pt x="8" y="8"/>
                  </a:lnTo>
                  <a:close/>
                  <a:moveTo>
                    <a:pt x="86" y="57"/>
                  </a:moveTo>
                  <a:cubicBezTo>
                    <a:pt x="86" y="0"/>
                    <a:pt x="86" y="0"/>
                    <a:pt x="86" y="0"/>
                  </a:cubicBezTo>
                  <a:cubicBezTo>
                    <a:pt x="65" y="0"/>
                    <a:pt x="65" y="0"/>
                    <a:pt x="65" y="0"/>
                  </a:cubicBezTo>
                  <a:cubicBezTo>
                    <a:pt x="63" y="0"/>
                    <a:pt x="60" y="0"/>
                    <a:pt x="60" y="4"/>
                  </a:cubicBezTo>
                  <a:cubicBezTo>
                    <a:pt x="60" y="7"/>
                    <a:pt x="63" y="8"/>
                    <a:pt x="65" y="8"/>
                  </a:cubicBezTo>
                  <a:cubicBezTo>
                    <a:pt x="77" y="8"/>
                    <a:pt x="77" y="8"/>
                    <a:pt x="77" y="8"/>
                  </a:cubicBezTo>
                  <a:cubicBezTo>
                    <a:pt x="77" y="57"/>
                    <a:pt x="77" y="57"/>
                    <a:pt x="77" y="57"/>
                  </a:cubicBezTo>
                  <a:cubicBezTo>
                    <a:pt x="65" y="57"/>
                    <a:pt x="65" y="57"/>
                    <a:pt x="65" y="57"/>
                  </a:cubicBezTo>
                  <a:cubicBezTo>
                    <a:pt x="63" y="57"/>
                    <a:pt x="60" y="58"/>
                    <a:pt x="60" y="60"/>
                  </a:cubicBezTo>
                  <a:cubicBezTo>
                    <a:pt x="60" y="64"/>
                    <a:pt x="63" y="64"/>
                    <a:pt x="65" y="64"/>
                  </a:cubicBezTo>
                  <a:cubicBezTo>
                    <a:pt x="98" y="64"/>
                    <a:pt x="98" y="64"/>
                    <a:pt x="98" y="64"/>
                  </a:cubicBezTo>
                  <a:cubicBezTo>
                    <a:pt x="100" y="64"/>
                    <a:pt x="102" y="64"/>
                    <a:pt x="102" y="60"/>
                  </a:cubicBezTo>
                  <a:cubicBezTo>
                    <a:pt x="102" y="39"/>
                    <a:pt x="102" y="39"/>
                    <a:pt x="102" y="39"/>
                  </a:cubicBezTo>
                  <a:cubicBezTo>
                    <a:pt x="102" y="37"/>
                    <a:pt x="101" y="35"/>
                    <a:pt x="98" y="35"/>
                  </a:cubicBezTo>
                  <a:cubicBezTo>
                    <a:pt x="95" y="35"/>
                    <a:pt x="93" y="37"/>
                    <a:pt x="93" y="39"/>
                  </a:cubicBezTo>
                  <a:cubicBezTo>
                    <a:pt x="93" y="57"/>
                    <a:pt x="93" y="57"/>
                    <a:pt x="93" y="57"/>
                  </a:cubicBezTo>
                  <a:lnTo>
                    <a:pt x="86" y="57"/>
                  </a:lnTo>
                  <a:close/>
                  <a:moveTo>
                    <a:pt x="130" y="0"/>
                  </a:moveTo>
                  <a:cubicBezTo>
                    <a:pt x="125" y="0"/>
                    <a:pt x="121" y="3"/>
                    <a:pt x="121" y="8"/>
                  </a:cubicBezTo>
                  <a:cubicBezTo>
                    <a:pt x="121" y="57"/>
                    <a:pt x="121" y="57"/>
                    <a:pt x="121" y="57"/>
                  </a:cubicBezTo>
                  <a:cubicBezTo>
                    <a:pt x="121" y="61"/>
                    <a:pt x="125" y="64"/>
                    <a:pt x="130" y="64"/>
                  </a:cubicBezTo>
                  <a:cubicBezTo>
                    <a:pt x="154" y="64"/>
                    <a:pt x="154" y="64"/>
                    <a:pt x="154" y="64"/>
                  </a:cubicBezTo>
                  <a:cubicBezTo>
                    <a:pt x="159" y="64"/>
                    <a:pt x="163" y="61"/>
                    <a:pt x="163" y="57"/>
                  </a:cubicBezTo>
                  <a:cubicBezTo>
                    <a:pt x="163" y="8"/>
                    <a:pt x="163" y="8"/>
                    <a:pt x="163" y="8"/>
                  </a:cubicBezTo>
                  <a:cubicBezTo>
                    <a:pt x="163" y="3"/>
                    <a:pt x="159" y="0"/>
                    <a:pt x="154" y="0"/>
                  </a:cubicBezTo>
                  <a:lnTo>
                    <a:pt x="130" y="0"/>
                  </a:lnTo>
                  <a:close/>
                  <a:moveTo>
                    <a:pt x="130" y="8"/>
                  </a:moveTo>
                  <a:cubicBezTo>
                    <a:pt x="154" y="8"/>
                    <a:pt x="154" y="8"/>
                    <a:pt x="154" y="8"/>
                  </a:cubicBezTo>
                  <a:cubicBezTo>
                    <a:pt x="154" y="57"/>
                    <a:pt x="154" y="57"/>
                    <a:pt x="154" y="57"/>
                  </a:cubicBezTo>
                  <a:cubicBezTo>
                    <a:pt x="130" y="57"/>
                    <a:pt x="130" y="57"/>
                    <a:pt x="130" y="57"/>
                  </a:cubicBezTo>
                  <a:lnTo>
                    <a:pt x="130" y="8"/>
                  </a:lnTo>
                  <a:close/>
                  <a:moveTo>
                    <a:pt x="191" y="0"/>
                  </a:moveTo>
                  <a:cubicBezTo>
                    <a:pt x="185" y="0"/>
                    <a:pt x="182" y="3"/>
                    <a:pt x="182" y="8"/>
                  </a:cubicBezTo>
                  <a:cubicBezTo>
                    <a:pt x="182" y="57"/>
                    <a:pt x="182" y="57"/>
                    <a:pt x="182" y="57"/>
                  </a:cubicBezTo>
                  <a:cubicBezTo>
                    <a:pt x="182" y="61"/>
                    <a:pt x="185" y="64"/>
                    <a:pt x="191" y="64"/>
                  </a:cubicBezTo>
                  <a:cubicBezTo>
                    <a:pt x="215" y="64"/>
                    <a:pt x="215" y="64"/>
                    <a:pt x="215" y="64"/>
                  </a:cubicBezTo>
                  <a:cubicBezTo>
                    <a:pt x="220" y="64"/>
                    <a:pt x="224" y="61"/>
                    <a:pt x="224" y="57"/>
                  </a:cubicBezTo>
                  <a:cubicBezTo>
                    <a:pt x="224" y="8"/>
                    <a:pt x="224" y="8"/>
                    <a:pt x="224" y="8"/>
                  </a:cubicBezTo>
                  <a:cubicBezTo>
                    <a:pt x="224" y="3"/>
                    <a:pt x="219" y="0"/>
                    <a:pt x="215" y="0"/>
                  </a:cubicBezTo>
                  <a:lnTo>
                    <a:pt x="191" y="0"/>
                  </a:lnTo>
                  <a:close/>
                  <a:moveTo>
                    <a:pt x="191" y="8"/>
                  </a:moveTo>
                  <a:cubicBezTo>
                    <a:pt x="215" y="8"/>
                    <a:pt x="215" y="8"/>
                    <a:pt x="215" y="8"/>
                  </a:cubicBezTo>
                  <a:cubicBezTo>
                    <a:pt x="215" y="57"/>
                    <a:pt x="215" y="57"/>
                    <a:pt x="215" y="57"/>
                  </a:cubicBezTo>
                  <a:cubicBezTo>
                    <a:pt x="191" y="57"/>
                    <a:pt x="191" y="57"/>
                    <a:pt x="191" y="57"/>
                  </a:cubicBezTo>
                  <a:lnTo>
                    <a:pt x="191" y="8"/>
                  </a:lnTo>
                  <a:close/>
                  <a:moveTo>
                    <a:pt x="251" y="0"/>
                  </a:moveTo>
                  <a:cubicBezTo>
                    <a:pt x="246" y="0"/>
                    <a:pt x="243" y="3"/>
                    <a:pt x="243" y="8"/>
                  </a:cubicBezTo>
                  <a:cubicBezTo>
                    <a:pt x="243" y="57"/>
                    <a:pt x="243" y="57"/>
                    <a:pt x="243" y="57"/>
                  </a:cubicBezTo>
                  <a:cubicBezTo>
                    <a:pt x="243" y="61"/>
                    <a:pt x="246" y="64"/>
                    <a:pt x="251" y="64"/>
                  </a:cubicBezTo>
                  <a:cubicBezTo>
                    <a:pt x="276" y="64"/>
                    <a:pt x="276" y="64"/>
                    <a:pt x="276" y="64"/>
                  </a:cubicBezTo>
                  <a:cubicBezTo>
                    <a:pt x="280" y="64"/>
                    <a:pt x="284" y="61"/>
                    <a:pt x="284" y="57"/>
                  </a:cubicBezTo>
                  <a:cubicBezTo>
                    <a:pt x="284" y="8"/>
                    <a:pt x="284" y="8"/>
                    <a:pt x="284" y="8"/>
                  </a:cubicBezTo>
                  <a:cubicBezTo>
                    <a:pt x="284" y="3"/>
                    <a:pt x="280" y="0"/>
                    <a:pt x="276" y="0"/>
                  </a:cubicBezTo>
                  <a:lnTo>
                    <a:pt x="251" y="0"/>
                  </a:lnTo>
                  <a:close/>
                  <a:moveTo>
                    <a:pt x="251" y="8"/>
                  </a:moveTo>
                  <a:cubicBezTo>
                    <a:pt x="276" y="8"/>
                    <a:pt x="276" y="8"/>
                    <a:pt x="276" y="8"/>
                  </a:cubicBezTo>
                  <a:cubicBezTo>
                    <a:pt x="276" y="57"/>
                    <a:pt x="276" y="57"/>
                    <a:pt x="276" y="57"/>
                  </a:cubicBezTo>
                  <a:cubicBezTo>
                    <a:pt x="251" y="57"/>
                    <a:pt x="251" y="57"/>
                    <a:pt x="251" y="57"/>
                  </a:cubicBezTo>
                  <a:lnTo>
                    <a:pt x="251" y="8"/>
                  </a:lnTo>
                  <a:close/>
                  <a:moveTo>
                    <a:pt x="328" y="57"/>
                  </a:moveTo>
                  <a:cubicBezTo>
                    <a:pt x="328" y="0"/>
                    <a:pt x="328" y="0"/>
                    <a:pt x="328" y="0"/>
                  </a:cubicBezTo>
                  <a:cubicBezTo>
                    <a:pt x="307" y="0"/>
                    <a:pt x="307" y="0"/>
                    <a:pt x="307" y="0"/>
                  </a:cubicBezTo>
                  <a:cubicBezTo>
                    <a:pt x="305" y="0"/>
                    <a:pt x="303" y="0"/>
                    <a:pt x="303" y="4"/>
                  </a:cubicBezTo>
                  <a:cubicBezTo>
                    <a:pt x="303" y="7"/>
                    <a:pt x="305" y="8"/>
                    <a:pt x="307" y="8"/>
                  </a:cubicBezTo>
                  <a:cubicBezTo>
                    <a:pt x="320" y="8"/>
                    <a:pt x="320" y="8"/>
                    <a:pt x="320" y="8"/>
                  </a:cubicBezTo>
                  <a:cubicBezTo>
                    <a:pt x="320" y="57"/>
                    <a:pt x="320" y="57"/>
                    <a:pt x="320" y="57"/>
                  </a:cubicBezTo>
                  <a:cubicBezTo>
                    <a:pt x="307" y="57"/>
                    <a:pt x="307" y="57"/>
                    <a:pt x="307" y="57"/>
                  </a:cubicBezTo>
                  <a:cubicBezTo>
                    <a:pt x="305" y="57"/>
                    <a:pt x="303" y="58"/>
                    <a:pt x="303" y="60"/>
                  </a:cubicBezTo>
                  <a:cubicBezTo>
                    <a:pt x="303" y="64"/>
                    <a:pt x="305" y="64"/>
                    <a:pt x="307" y="64"/>
                  </a:cubicBezTo>
                  <a:cubicBezTo>
                    <a:pt x="340" y="64"/>
                    <a:pt x="340" y="64"/>
                    <a:pt x="340" y="64"/>
                  </a:cubicBezTo>
                  <a:cubicBezTo>
                    <a:pt x="343" y="64"/>
                    <a:pt x="344" y="64"/>
                    <a:pt x="344" y="60"/>
                  </a:cubicBezTo>
                  <a:cubicBezTo>
                    <a:pt x="344" y="39"/>
                    <a:pt x="344" y="39"/>
                    <a:pt x="344" y="39"/>
                  </a:cubicBezTo>
                  <a:cubicBezTo>
                    <a:pt x="344" y="37"/>
                    <a:pt x="344" y="35"/>
                    <a:pt x="340" y="35"/>
                  </a:cubicBezTo>
                  <a:cubicBezTo>
                    <a:pt x="337" y="35"/>
                    <a:pt x="337" y="37"/>
                    <a:pt x="337" y="39"/>
                  </a:cubicBezTo>
                  <a:cubicBezTo>
                    <a:pt x="337" y="57"/>
                    <a:pt x="337" y="57"/>
                    <a:pt x="337" y="57"/>
                  </a:cubicBezTo>
                  <a:lnTo>
                    <a:pt x="328" y="57"/>
                  </a:lnTo>
                  <a:close/>
                  <a:moveTo>
                    <a:pt x="389" y="57"/>
                  </a:moveTo>
                  <a:cubicBezTo>
                    <a:pt x="389" y="0"/>
                    <a:pt x="389" y="0"/>
                    <a:pt x="389" y="0"/>
                  </a:cubicBezTo>
                  <a:cubicBezTo>
                    <a:pt x="368" y="0"/>
                    <a:pt x="368" y="0"/>
                    <a:pt x="368" y="0"/>
                  </a:cubicBezTo>
                  <a:cubicBezTo>
                    <a:pt x="366" y="0"/>
                    <a:pt x="364" y="0"/>
                    <a:pt x="364" y="4"/>
                  </a:cubicBezTo>
                  <a:cubicBezTo>
                    <a:pt x="364" y="7"/>
                    <a:pt x="366" y="8"/>
                    <a:pt x="368" y="8"/>
                  </a:cubicBezTo>
                  <a:cubicBezTo>
                    <a:pt x="380" y="8"/>
                    <a:pt x="380" y="8"/>
                    <a:pt x="380" y="8"/>
                  </a:cubicBezTo>
                  <a:cubicBezTo>
                    <a:pt x="380" y="57"/>
                    <a:pt x="380" y="57"/>
                    <a:pt x="380" y="57"/>
                  </a:cubicBezTo>
                  <a:cubicBezTo>
                    <a:pt x="368" y="57"/>
                    <a:pt x="368" y="57"/>
                    <a:pt x="368" y="57"/>
                  </a:cubicBezTo>
                  <a:cubicBezTo>
                    <a:pt x="366" y="57"/>
                    <a:pt x="364" y="58"/>
                    <a:pt x="364" y="60"/>
                  </a:cubicBezTo>
                  <a:cubicBezTo>
                    <a:pt x="364" y="64"/>
                    <a:pt x="366" y="64"/>
                    <a:pt x="368" y="64"/>
                  </a:cubicBezTo>
                  <a:cubicBezTo>
                    <a:pt x="401" y="64"/>
                    <a:pt x="401" y="64"/>
                    <a:pt x="401" y="64"/>
                  </a:cubicBezTo>
                  <a:cubicBezTo>
                    <a:pt x="403" y="64"/>
                    <a:pt x="405" y="64"/>
                    <a:pt x="405" y="60"/>
                  </a:cubicBezTo>
                  <a:cubicBezTo>
                    <a:pt x="405" y="39"/>
                    <a:pt x="405" y="39"/>
                    <a:pt x="405" y="39"/>
                  </a:cubicBezTo>
                  <a:cubicBezTo>
                    <a:pt x="405" y="37"/>
                    <a:pt x="404" y="35"/>
                    <a:pt x="401" y="35"/>
                  </a:cubicBezTo>
                  <a:cubicBezTo>
                    <a:pt x="398" y="35"/>
                    <a:pt x="396" y="37"/>
                    <a:pt x="396" y="39"/>
                  </a:cubicBezTo>
                  <a:cubicBezTo>
                    <a:pt x="396" y="57"/>
                    <a:pt x="396" y="57"/>
                    <a:pt x="396" y="57"/>
                  </a:cubicBezTo>
                  <a:lnTo>
                    <a:pt x="389" y="57"/>
                  </a:lnTo>
                  <a:close/>
                  <a:moveTo>
                    <a:pt x="433" y="0"/>
                  </a:moveTo>
                  <a:cubicBezTo>
                    <a:pt x="428" y="0"/>
                    <a:pt x="424" y="3"/>
                    <a:pt x="424" y="8"/>
                  </a:cubicBezTo>
                  <a:cubicBezTo>
                    <a:pt x="424" y="57"/>
                    <a:pt x="424" y="57"/>
                    <a:pt x="424" y="57"/>
                  </a:cubicBezTo>
                  <a:cubicBezTo>
                    <a:pt x="424" y="61"/>
                    <a:pt x="428" y="64"/>
                    <a:pt x="433" y="64"/>
                  </a:cubicBezTo>
                  <a:cubicBezTo>
                    <a:pt x="457" y="64"/>
                    <a:pt x="457" y="64"/>
                    <a:pt x="457" y="64"/>
                  </a:cubicBezTo>
                  <a:cubicBezTo>
                    <a:pt x="462" y="64"/>
                    <a:pt x="466" y="61"/>
                    <a:pt x="466" y="57"/>
                  </a:cubicBezTo>
                  <a:cubicBezTo>
                    <a:pt x="466" y="8"/>
                    <a:pt x="466" y="8"/>
                    <a:pt x="466" y="8"/>
                  </a:cubicBezTo>
                  <a:cubicBezTo>
                    <a:pt x="466" y="3"/>
                    <a:pt x="462" y="0"/>
                    <a:pt x="457" y="0"/>
                  </a:cubicBezTo>
                  <a:lnTo>
                    <a:pt x="433" y="0"/>
                  </a:lnTo>
                  <a:close/>
                  <a:moveTo>
                    <a:pt x="433" y="8"/>
                  </a:moveTo>
                  <a:cubicBezTo>
                    <a:pt x="457" y="8"/>
                    <a:pt x="457" y="8"/>
                    <a:pt x="457" y="8"/>
                  </a:cubicBezTo>
                  <a:cubicBezTo>
                    <a:pt x="457" y="57"/>
                    <a:pt x="457" y="57"/>
                    <a:pt x="457" y="57"/>
                  </a:cubicBezTo>
                  <a:cubicBezTo>
                    <a:pt x="433" y="57"/>
                    <a:pt x="433" y="57"/>
                    <a:pt x="433" y="57"/>
                  </a:cubicBezTo>
                  <a:lnTo>
                    <a:pt x="433" y="8"/>
                  </a:lnTo>
                  <a:close/>
                  <a:moveTo>
                    <a:pt x="510" y="57"/>
                  </a:moveTo>
                  <a:cubicBezTo>
                    <a:pt x="510" y="0"/>
                    <a:pt x="510" y="0"/>
                    <a:pt x="510" y="0"/>
                  </a:cubicBezTo>
                  <a:cubicBezTo>
                    <a:pt x="489" y="0"/>
                    <a:pt x="489" y="0"/>
                    <a:pt x="489" y="0"/>
                  </a:cubicBezTo>
                  <a:cubicBezTo>
                    <a:pt x="487" y="0"/>
                    <a:pt x="485" y="0"/>
                    <a:pt x="485" y="4"/>
                  </a:cubicBezTo>
                  <a:cubicBezTo>
                    <a:pt x="485" y="7"/>
                    <a:pt x="487" y="8"/>
                    <a:pt x="489" y="8"/>
                  </a:cubicBezTo>
                  <a:cubicBezTo>
                    <a:pt x="502" y="8"/>
                    <a:pt x="502" y="8"/>
                    <a:pt x="502" y="8"/>
                  </a:cubicBezTo>
                  <a:cubicBezTo>
                    <a:pt x="502" y="57"/>
                    <a:pt x="502" y="57"/>
                    <a:pt x="502" y="57"/>
                  </a:cubicBezTo>
                  <a:cubicBezTo>
                    <a:pt x="489" y="57"/>
                    <a:pt x="489" y="57"/>
                    <a:pt x="489" y="57"/>
                  </a:cubicBezTo>
                  <a:cubicBezTo>
                    <a:pt x="487" y="57"/>
                    <a:pt x="485" y="58"/>
                    <a:pt x="485" y="60"/>
                  </a:cubicBezTo>
                  <a:cubicBezTo>
                    <a:pt x="485" y="64"/>
                    <a:pt x="487" y="64"/>
                    <a:pt x="489" y="64"/>
                  </a:cubicBezTo>
                  <a:cubicBezTo>
                    <a:pt x="522" y="64"/>
                    <a:pt x="522" y="64"/>
                    <a:pt x="522" y="64"/>
                  </a:cubicBezTo>
                  <a:cubicBezTo>
                    <a:pt x="524" y="64"/>
                    <a:pt x="527" y="64"/>
                    <a:pt x="527" y="60"/>
                  </a:cubicBezTo>
                  <a:cubicBezTo>
                    <a:pt x="527" y="39"/>
                    <a:pt x="527" y="39"/>
                    <a:pt x="527" y="39"/>
                  </a:cubicBezTo>
                  <a:cubicBezTo>
                    <a:pt x="527" y="37"/>
                    <a:pt x="525" y="35"/>
                    <a:pt x="522" y="35"/>
                  </a:cubicBezTo>
                  <a:cubicBezTo>
                    <a:pt x="519" y="35"/>
                    <a:pt x="518" y="37"/>
                    <a:pt x="518" y="39"/>
                  </a:cubicBezTo>
                  <a:cubicBezTo>
                    <a:pt x="518" y="57"/>
                    <a:pt x="518" y="57"/>
                    <a:pt x="518" y="57"/>
                  </a:cubicBezTo>
                  <a:lnTo>
                    <a:pt x="510"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4" name="Freeform 78"/>
            <p:cNvSpPr>
              <a:spLocks noEditPoints="1"/>
            </p:cNvSpPr>
            <p:nvPr/>
          </p:nvSpPr>
          <p:spPr bwMode="gray">
            <a:xfrm>
              <a:off x="11009645" y="5228485"/>
              <a:ext cx="826485" cy="99610"/>
            </a:xfrm>
            <a:custGeom>
              <a:avLst/>
              <a:gdLst>
                <a:gd name="T0" fmla="*/ 4 w 527"/>
                <a:gd name="T1" fmla="*/ 0 h 65"/>
                <a:gd name="T2" fmla="*/ 17 w 527"/>
                <a:gd name="T3" fmla="*/ 8 h 65"/>
                <a:gd name="T4" fmla="*/ 0 w 527"/>
                <a:gd name="T5" fmla="*/ 61 h 65"/>
                <a:gd name="T6" fmla="*/ 41 w 527"/>
                <a:gd name="T7" fmla="*/ 61 h 65"/>
                <a:gd name="T8" fmla="*/ 34 w 527"/>
                <a:gd name="T9" fmla="*/ 40 h 65"/>
                <a:gd name="T10" fmla="*/ 86 w 527"/>
                <a:gd name="T11" fmla="*/ 57 h 65"/>
                <a:gd name="T12" fmla="*/ 60 w 527"/>
                <a:gd name="T13" fmla="*/ 4 h 65"/>
                <a:gd name="T14" fmla="*/ 77 w 527"/>
                <a:gd name="T15" fmla="*/ 57 h 65"/>
                <a:gd name="T16" fmla="*/ 65 w 527"/>
                <a:gd name="T17" fmla="*/ 65 h 65"/>
                <a:gd name="T18" fmla="*/ 102 w 527"/>
                <a:gd name="T19" fmla="*/ 40 h 65"/>
                <a:gd name="T20" fmla="*/ 93 w 527"/>
                <a:gd name="T21" fmla="*/ 57 h 65"/>
                <a:gd name="T22" fmla="*/ 146 w 527"/>
                <a:gd name="T23" fmla="*/ 0 h 65"/>
                <a:gd name="T24" fmla="*/ 126 w 527"/>
                <a:gd name="T25" fmla="*/ 8 h 65"/>
                <a:gd name="T26" fmla="*/ 126 w 527"/>
                <a:gd name="T27" fmla="*/ 57 h 65"/>
                <a:gd name="T28" fmla="*/ 159 w 527"/>
                <a:gd name="T29" fmla="*/ 65 h 65"/>
                <a:gd name="T30" fmla="*/ 159 w 527"/>
                <a:gd name="T31" fmla="*/ 36 h 65"/>
                <a:gd name="T32" fmla="*/ 146 w 527"/>
                <a:gd name="T33" fmla="*/ 57 h 65"/>
                <a:gd name="T34" fmla="*/ 182 w 527"/>
                <a:gd name="T35" fmla="*/ 57 h 65"/>
                <a:gd name="T36" fmla="*/ 224 w 527"/>
                <a:gd name="T37" fmla="*/ 57 h 65"/>
                <a:gd name="T38" fmla="*/ 191 w 527"/>
                <a:gd name="T39" fmla="*/ 0 h 65"/>
                <a:gd name="T40" fmla="*/ 215 w 527"/>
                <a:gd name="T41" fmla="*/ 57 h 65"/>
                <a:gd name="T42" fmla="*/ 267 w 527"/>
                <a:gd name="T43" fmla="*/ 57 h 65"/>
                <a:gd name="T44" fmla="*/ 243 w 527"/>
                <a:gd name="T45" fmla="*/ 4 h 65"/>
                <a:gd name="T46" fmla="*/ 259 w 527"/>
                <a:gd name="T47" fmla="*/ 57 h 65"/>
                <a:gd name="T48" fmla="*/ 246 w 527"/>
                <a:gd name="T49" fmla="*/ 65 h 65"/>
                <a:gd name="T50" fmla="*/ 284 w 527"/>
                <a:gd name="T51" fmla="*/ 40 h 65"/>
                <a:gd name="T52" fmla="*/ 276 w 527"/>
                <a:gd name="T53" fmla="*/ 57 h 65"/>
                <a:gd name="T54" fmla="*/ 303 w 527"/>
                <a:gd name="T55" fmla="*/ 8 h 65"/>
                <a:gd name="T56" fmla="*/ 337 w 527"/>
                <a:gd name="T57" fmla="*/ 65 h 65"/>
                <a:gd name="T58" fmla="*/ 337 w 527"/>
                <a:gd name="T59" fmla="*/ 0 h 65"/>
                <a:gd name="T60" fmla="*/ 337 w 527"/>
                <a:gd name="T61" fmla="*/ 8 h 65"/>
                <a:gd name="T62" fmla="*/ 311 w 527"/>
                <a:gd name="T63" fmla="*/ 8 h 65"/>
                <a:gd name="T64" fmla="*/ 364 w 527"/>
                <a:gd name="T65" fmla="*/ 57 h 65"/>
                <a:gd name="T66" fmla="*/ 405 w 527"/>
                <a:gd name="T67" fmla="*/ 57 h 65"/>
                <a:gd name="T68" fmla="*/ 372 w 527"/>
                <a:gd name="T69" fmla="*/ 0 h 65"/>
                <a:gd name="T70" fmla="*/ 396 w 527"/>
                <a:gd name="T71" fmla="*/ 57 h 65"/>
                <a:gd name="T72" fmla="*/ 449 w 527"/>
                <a:gd name="T73" fmla="*/ 57 h 65"/>
                <a:gd name="T74" fmla="*/ 424 w 527"/>
                <a:gd name="T75" fmla="*/ 4 h 65"/>
                <a:gd name="T76" fmla="*/ 441 w 527"/>
                <a:gd name="T77" fmla="*/ 57 h 65"/>
                <a:gd name="T78" fmla="*/ 429 w 527"/>
                <a:gd name="T79" fmla="*/ 65 h 65"/>
                <a:gd name="T80" fmla="*/ 466 w 527"/>
                <a:gd name="T81" fmla="*/ 40 h 65"/>
                <a:gd name="T82" fmla="*/ 457 w 527"/>
                <a:gd name="T83" fmla="*/ 57 h 65"/>
                <a:gd name="T84" fmla="*/ 485 w 527"/>
                <a:gd name="T85" fmla="*/ 8 h 65"/>
                <a:gd name="T86" fmla="*/ 518 w 527"/>
                <a:gd name="T87" fmla="*/ 65 h 65"/>
                <a:gd name="T88" fmla="*/ 518 w 527"/>
                <a:gd name="T89" fmla="*/ 0 h 65"/>
                <a:gd name="T90" fmla="*/ 518 w 527"/>
                <a:gd name="T91" fmla="*/ 8 h 65"/>
                <a:gd name="T92" fmla="*/ 494 w 527"/>
                <a:gd name="T93" fmla="*/ 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7" h="65">
                  <a:moveTo>
                    <a:pt x="25" y="57"/>
                  </a:moveTo>
                  <a:cubicBezTo>
                    <a:pt x="25" y="0"/>
                    <a:pt x="25" y="0"/>
                    <a:pt x="25" y="0"/>
                  </a:cubicBezTo>
                  <a:cubicBezTo>
                    <a:pt x="4" y="0"/>
                    <a:pt x="4" y="0"/>
                    <a:pt x="4" y="0"/>
                  </a:cubicBezTo>
                  <a:cubicBezTo>
                    <a:pt x="2" y="0"/>
                    <a:pt x="0" y="1"/>
                    <a:pt x="0" y="4"/>
                  </a:cubicBezTo>
                  <a:cubicBezTo>
                    <a:pt x="0" y="7"/>
                    <a:pt x="2" y="8"/>
                    <a:pt x="4" y="8"/>
                  </a:cubicBezTo>
                  <a:cubicBezTo>
                    <a:pt x="17" y="8"/>
                    <a:pt x="17" y="8"/>
                    <a:pt x="17" y="8"/>
                  </a:cubicBezTo>
                  <a:cubicBezTo>
                    <a:pt x="17" y="57"/>
                    <a:pt x="17" y="57"/>
                    <a:pt x="17" y="57"/>
                  </a:cubicBezTo>
                  <a:cubicBezTo>
                    <a:pt x="4" y="57"/>
                    <a:pt x="4" y="57"/>
                    <a:pt x="4" y="57"/>
                  </a:cubicBezTo>
                  <a:cubicBezTo>
                    <a:pt x="2" y="57"/>
                    <a:pt x="0" y="58"/>
                    <a:pt x="0" y="61"/>
                  </a:cubicBezTo>
                  <a:cubicBezTo>
                    <a:pt x="0" y="64"/>
                    <a:pt x="2" y="65"/>
                    <a:pt x="4" y="65"/>
                  </a:cubicBezTo>
                  <a:cubicBezTo>
                    <a:pt x="38" y="65"/>
                    <a:pt x="38" y="65"/>
                    <a:pt x="38" y="65"/>
                  </a:cubicBezTo>
                  <a:cubicBezTo>
                    <a:pt x="40" y="65"/>
                    <a:pt x="41" y="64"/>
                    <a:pt x="41" y="61"/>
                  </a:cubicBezTo>
                  <a:cubicBezTo>
                    <a:pt x="41" y="40"/>
                    <a:pt x="41" y="40"/>
                    <a:pt x="41" y="40"/>
                  </a:cubicBezTo>
                  <a:cubicBezTo>
                    <a:pt x="41" y="38"/>
                    <a:pt x="41" y="36"/>
                    <a:pt x="38" y="36"/>
                  </a:cubicBezTo>
                  <a:cubicBezTo>
                    <a:pt x="34" y="36"/>
                    <a:pt x="34" y="38"/>
                    <a:pt x="34" y="40"/>
                  </a:cubicBezTo>
                  <a:cubicBezTo>
                    <a:pt x="34" y="57"/>
                    <a:pt x="34" y="57"/>
                    <a:pt x="34" y="57"/>
                  </a:cubicBezTo>
                  <a:lnTo>
                    <a:pt x="25" y="57"/>
                  </a:lnTo>
                  <a:close/>
                  <a:moveTo>
                    <a:pt x="86" y="57"/>
                  </a:moveTo>
                  <a:cubicBezTo>
                    <a:pt x="86" y="0"/>
                    <a:pt x="86" y="0"/>
                    <a:pt x="86" y="0"/>
                  </a:cubicBezTo>
                  <a:cubicBezTo>
                    <a:pt x="65" y="0"/>
                    <a:pt x="65" y="0"/>
                    <a:pt x="65" y="0"/>
                  </a:cubicBezTo>
                  <a:cubicBezTo>
                    <a:pt x="63" y="0"/>
                    <a:pt x="60" y="1"/>
                    <a:pt x="60" y="4"/>
                  </a:cubicBezTo>
                  <a:cubicBezTo>
                    <a:pt x="60" y="7"/>
                    <a:pt x="63" y="8"/>
                    <a:pt x="65" y="8"/>
                  </a:cubicBezTo>
                  <a:cubicBezTo>
                    <a:pt x="77" y="8"/>
                    <a:pt x="77" y="8"/>
                    <a:pt x="77" y="8"/>
                  </a:cubicBezTo>
                  <a:cubicBezTo>
                    <a:pt x="77" y="57"/>
                    <a:pt x="77" y="57"/>
                    <a:pt x="77" y="57"/>
                  </a:cubicBezTo>
                  <a:cubicBezTo>
                    <a:pt x="65" y="57"/>
                    <a:pt x="65" y="57"/>
                    <a:pt x="65" y="57"/>
                  </a:cubicBezTo>
                  <a:cubicBezTo>
                    <a:pt x="63" y="57"/>
                    <a:pt x="60" y="58"/>
                    <a:pt x="60" y="61"/>
                  </a:cubicBezTo>
                  <a:cubicBezTo>
                    <a:pt x="60" y="64"/>
                    <a:pt x="63" y="65"/>
                    <a:pt x="65" y="65"/>
                  </a:cubicBezTo>
                  <a:cubicBezTo>
                    <a:pt x="98" y="65"/>
                    <a:pt x="98" y="65"/>
                    <a:pt x="98" y="65"/>
                  </a:cubicBezTo>
                  <a:cubicBezTo>
                    <a:pt x="100" y="65"/>
                    <a:pt x="102" y="64"/>
                    <a:pt x="102" y="61"/>
                  </a:cubicBezTo>
                  <a:cubicBezTo>
                    <a:pt x="102" y="40"/>
                    <a:pt x="102" y="40"/>
                    <a:pt x="102" y="40"/>
                  </a:cubicBezTo>
                  <a:cubicBezTo>
                    <a:pt x="102" y="38"/>
                    <a:pt x="101" y="36"/>
                    <a:pt x="98" y="36"/>
                  </a:cubicBezTo>
                  <a:cubicBezTo>
                    <a:pt x="95" y="36"/>
                    <a:pt x="93" y="38"/>
                    <a:pt x="93" y="40"/>
                  </a:cubicBezTo>
                  <a:cubicBezTo>
                    <a:pt x="93" y="57"/>
                    <a:pt x="93" y="57"/>
                    <a:pt x="93" y="57"/>
                  </a:cubicBezTo>
                  <a:lnTo>
                    <a:pt x="86" y="57"/>
                  </a:lnTo>
                  <a:close/>
                  <a:moveTo>
                    <a:pt x="146" y="57"/>
                  </a:moveTo>
                  <a:cubicBezTo>
                    <a:pt x="146" y="0"/>
                    <a:pt x="146" y="0"/>
                    <a:pt x="146" y="0"/>
                  </a:cubicBezTo>
                  <a:cubicBezTo>
                    <a:pt x="126" y="0"/>
                    <a:pt x="126" y="0"/>
                    <a:pt x="126" y="0"/>
                  </a:cubicBezTo>
                  <a:cubicBezTo>
                    <a:pt x="123" y="0"/>
                    <a:pt x="121" y="1"/>
                    <a:pt x="121" y="4"/>
                  </a:cubicBezTo>
                  <a:cubicBezTo>
                    <a:pt x="121" y="7"/>
                    <a:pt x="123" y="8"/>
                    <a:pt x="126" y="8"/>
                  </a:cubicBezTo>
                  <a:cubicBezTo>
                    <a:pt x="138" y="8"/>
                    <a:pt x="138" y="8"/>
                    <a:pt x="138" y="8"/>
                  </a:cubicBezTo>
                  <a:cubicBezTo>
                    <a:pt x="138" y="57"/>
                    <a:pt x="138" y="57"/>
                    <a:pt x="138" y="57"/>
                  </a:cubicBezTo>
                  <a:cubicBezTo>
                    <a:pt x="126" y="57"/>
                    <a:pt x="126" y="57"/>
                    <a:pt x="126" y="57"/>
                  </a:cubicBezTo>
                  <a:cubicBezTo>
                    <a:pt x="123" y="57"/>
                    <a:pt x="121" y="58"/>
                    <a:pt x="121" y="61"/>
                  </a:cubicBezTo>
                  <a:cubicBezTo>
                    <a:pt x="121" y="64"/>
                    <a:pt x="123" y="65"/>
                    <a:pt x="126" y="65"/>
                  </a:cubicBezTo>
                  <a:cubicBezTo>
                    <a:pt x="159" y="65"/>
                    <a:pt x="159" y="65"/>
                    <a:pt x="159" y="65"/>
                  </a:cubicBezTo>
                  <a:cubicBezTo>
                    <a:pt x="161" y="65"/>
                    <a:pt x="163" y="64"/>
                    <a:pt x="163" y="61"/>
                  </a:cubicBezTo>
                  <a:cubicBezTo>
                    <a:pt x="163" y="40"/>
                    <a:pt x="163" y="40"/>
                    <a:pt x="163" y="40"/>
                  </a:cubicBezTo>
                  <a:cubicBezTo>
                    <a:pt x="163" y="38"/>
                    <a:pt x="162" y="36"/>
                    <a:pt x="159" y="36"/>
                  </a:cubicBezTo>
                  <a:cubicBezTo>
                    <a:pt x="156" y="36"/>
                    <a:pt x="154" y="38"/>
                    <a:pt x="154" y="40"/>
                  </a:cubicBezTo>
                  <a:cubicBezTo>
                    <a:pt x="154" y="57"/>
                    <a:pt x="154" y="57"/>
                    <a:pt x="154" y="57"/>
                  </a:cubicBezTo>
                  <a:lnTo>
                    <a:pt x="146" y="57"/>
                  </a:lnTo>
                  <a:close/>
                  <a:moveTo>
                    <a:pt x="191" y="0"/>
                  </a:moveTo>
                  <a:cubicBezTo>
                    <a:pt x="185" y="0"/>
                    <a:pt x="182" y="4"/>
                    <a:pt x="182" y="8"/>
                  </a:cubicBezTo>
                  <a:cubicBezTo>
                    <a:pt x="182" y="57"/>
                    <a:pt x="182" y="57"/>
                    <a:pt x="182" y="57"/>
                  </a:cubicBezTo>
                  <a:cubicBezTo>
                    <a:pt x="182" y="62"/>
                    <a:pt x="185" y="65"/>
                    <a:pt x="191" y="65"/>
                  </a:cubicBezTo>
                  <a:cubicBezTo>
                    <a:pt x="215" y="65"/>
                    <a:pt x="215" y="65"/>
                    <a:pt x="215" y="65"/>
                  </a:cubicBezTo>
                  <a:cubicBezTo>
                    <a:pt x="220" y="65"/>
                    <a:pt x="224" y="62"/>
                    <a:pt x="224" y="57"/>
                  </a:cubicBezTo>
                  <a:cubicBezTo>
                    <a:pt x="224" y="8"/>
                    <a:pt x="224" y="8"/>
                    <a:pt x="224" y="8"/>
                  </a:cubicBezTo>
                  <a:cubicBezTo>
                    <a:pt x="224" y="4"/>
                    <a:pt x="219" y="0"/>
                    <a:pt x="215" y="0"/>
                  </a:cubicBezTo>
                  <a:lnTo>
                    <a:pt x="191" y="0"/>
                  </a:lnTo>
                  <a:close/>
                  <a:moveTo>
                    <a:pt x="191" y="8"/>
                  </a:moveTo>
                  <a:cubicBezTo>
                    <a:pt x="215" y="8"/>
                    <a:pt x="215" y="8"/>
                    <a:pt x="215" y="8"/>
                  </a:cubicBezTo>
                  <a:cubicBezTo>
                    <a:pt x="215" y="57"/>
                    <a:pt x="215" y="57"/>
                    <a:pt x="215" y="57"/>
                  </a:cubicBezTo>
                  <a:cubicBezTo>
                    <a:pt x="191" y="57"/>
                    <a:pt x="191" y="57"/>
                    <a:pt x="191" y="57"/>
                  </a:cubicBezTo>
                  <a:lnTo>
                    <a:pt x="191" y="8"/>
                  </a:lnTo>
                  <a:close/>
                  <a:moveTo>
                    <a:pt x="267" y="57"/>
                  </a:moveTo>
                  <a:cubicBezTo>
                    <a:pt x="267" y="0"/>
                    <a:pt x="267" y="0"/>
                    <a:pt x="267" y="0"/>
                  </a:cubicBezTo>
                  <a:cubicBezTo>
                    <a:pt x="246" y="0"/>
                    <a:pt x="246" y="0"/>
                    <a:pt x="246" y="0"/>
                  </a:cubicBezTo>
                  <a:cubicBezTo>
                    <a:pt x="245" y="0"/>
                    <a:pt x="243" y="1"/>
                    <a:pt x="243" y="4"/>
                  </a:cubicBezTo>
                  <a:cubicBezTo>
                    <a:pt x="243" y="7"/>
                    <a:pt x="245" y="8"/>
                    <a:pt x="246" y="8"/>
                  </a:cubicBezTo>
                  <a:cubicBezTo>
                    <a:pt x="259" y="8"/>
                    <a:pt x="259" y="8"/>
                    <a:pt x="259" y="8"/>
                  </a:cubicBezTo>
                  <a:cubicBezTo>
                    <a:pt x="259" y="57"/>
                    <a:pt x="259" y="57"/>
                    <a:pt x="259" y="57"/>
                  </a:cubicBezTo>
                  <a:cubicBezTo>
                    <a:pt x="246" y="57"/>
                    <a:pt x="246" y="57"/>
                    <a:pt x="246" y="57"/>
                  </a:cubicBezTo>
                  <a:cubicBezTo>
                    <a:pt x="245" y="57"/>
                    <a:pt x="243" y="58"/>
                    <a:pt x="243" y="61"/>
                  </a:cubicBezTo>
                  <a:cubicBezTo>
                    <a:pt x="243" y="64"/>
                    <a:pt x="245" y="65"/>
                    <a:pt x="246" y="65"/>
                  </a:cubicBezTo>
                  <a:cubicBezTo>
                    <a:pt x="280" y="65"/>
                    <a:pt x="280" y="65"/>
                    <a:pt x="280" y="65"/>
                  </a:cubicBezTo>
                  <a:cubicBezTo>
                    <a:pt x="282" y="65"/>
                    <a:pt x="284" y="64"/>
                    <a:pt x="284" y="61"/>
                  </a:cubicBezTo>
                  <a:cubicBezTo>
                    <a:pt x="284" y="40"/>
                    <a:pt x="284" y="40"/>
                    <a:pt x="284" y="40"/>
                  </a:cubicBezTo>
                  <a:cubicBezTo>
                    <a:pt x="284" y="38"/>
                    <a:pt x="283" y="36"/>
                    <a:pt x="280" y="36"/>
                  </a:cubicBezTo>
                  <a:cubicBezTo>
                    <a:pt x="277" y="36"/>
                    <a:pt x="276" y="38"/>
                    <a:pt x="276" y="40"/>
                  </a:cubicBezTo>
                  <a:cubicBezTo>
                    <a:pt x="276" y="57"/>
                    <a:pt x="276" y="57"/>
                    <a:pt x="276" y="57"/>
                  </a:cubicBezTo>
                  <a:lnTo>
                    <a:pt x="267" y="57"/>
                  </a:lnTo>
                  <a:close/>
                  <a:moveTo>
                    <a:pt x="311" y="0"/>
                  </a:moveTo>
                  <a:cubicBezTo>
                    <a:pt x="307" y="0"/>
                    <a:pt x="303" y="4"/>
                    <a:pt x="303" y="8"/>
                  </a:cubicBezTo>
                  <a:cubicBezTo>
                    <a:pt x="303" y="57"/>
                    <a:pt x="303" y="57"/>
                    <a:pt x="303" y="57"/>
                  </a:cubicBezTo>
                  <a:cubicBezTo>
                    <a:pt x="303" y="62"/>
                    <a:pt x="307" y="65"/>
                    <a:pt x="311" y="65"/>
                  </a:cubicBezTo>
                  <a:cubicBezTo>
                    <a:pt x="337" y="65"/>
                    <a:pt x="337" y="65"/>
                    <a:pt x="337" y="65"/>
                  </a:cubicBezTo>
                  <a:cubicBezTo>
                    <a:pt x="341" y="65"/>
                    <a:pt x="344" y="62"/>
                    <a:pt x="344" y="57"/>
                  </a:cubicBezTo>
                  <a:cubicBezTo>
                    <a:pt x="344" y="8"/>
                    <a:pt x="344" y="8"/>
                    <a:pt x="344" y="8"/>
                  </a:cubicBezTo>
                  <a:cubicBezTo>
                    <a:pt x="344" y="4"/>
                    <a:pt x="341" y="0"/>
                    <a:pt x="337" y="0"/>
                  </a:cubicBezTo>
                  <a:lnTo>
                    <a:pt x="311" y="0"/>
                  </a:lnTo>
                  <a:close/>
                  <a:moveTo>
                    <a:pt x="311" y="8"/>
                  </a:moveTo>
                  <a:cubicBezTo>
                    <a:pt x="337" y="8"/>
                    <a:pt x="337" y="8"/>
                    <a:pt x="337" y="8"/>
                  </a:cubicBezTo>
                  <a:cubicBezTo>
                    <a:pt x="337" y="57"/>
                    <a:pt x="337" y="57"/>
                    <a:pt x="337" y="57"/>
                  </a:cubicBezTo>
                  <a:cubicBezTo>
                    <a:pt x="311" y="57"/>
                    <a:pt x="311" y="57"/>
                    <a:pt x="311" y="57"/>
                  </a:cubicBezTo>
                  <a:lnTo>
                    <a:pt x="311" y="8"/>
                  </a:lnTo>
                  <a:close/>
                  <a:moveTo>
                    <a:pt x="372" y="0"/>
                  </a:moveTo>
                  <a:cubicBezTo>
                    <a:pt x="368" y="0"/>
                    <a:pt x="364" y="4"/>
                    <a:pt x="364" y="8"/>
                  </a:cubicBezTo>
                  <a:cubicBezTo>
                    <a:pt x="364" y="57"/>
                    <a:pt x="364" y="57"/>
                    <a:pt x="364" y="57"/>
                  </a:cubicBezTo>
                  <a:cubicBezTo>
                    <a:pt x="364" y="62"/>
                    <a:pt x="367" y="65"/>
                    <a:pt x="372" y="65"/>
                  </a:cubicBezTo>
                  <a:cubicBezTo>
                    <a:pt x="396" y="65"/>
                    <a:pt x="396" y="65"/>
                    <a:pt x="396" y="65"/>
                  </a:cubicBezTo>
                  <a:cubicBezTo>
                    <a:pt x="402" y="65"/>
                    <a:pt x="405" y="62"/>
                    <a:pt x="405" y="57"/>
                  </a:cubicBezTo>
                  <a:cubicBezTo>
                    <a:pt x="405" y="8"/>
                    <a:pt x="405" y="8"/>
                    <a:pt x="405" y="8"/>
                  </a:cubicBezTo>
                  <a:cubicBezTo>
                    <a:pt x="405" y="4"/>
                    <a:pt x="402" y="0"/>
                    <a:pt x="396" y="0"/>
                  </a:cubicBezTo>
                  <a:lnTo>
                    <a:pt x="372" y="0"/>
                  </a:lnTo>
                  <a:close/>
                  <a:moveTo>
                    <a:pt x="372" y="8"/>
                  </a:moveTo>
                  <a:cubicBezTo>
                    <a:pt x="396" y="8"/>
                    <a:pt x="396" y="8"/>
                    <a:pt x="396" y="8"/>
                  </a:cubicBezTo>
                  <a:cubicBezTo>
                    <a:pt x="396" y="57"/>
                    <a:pt x="396" y="57"/>
                    <a:pt x="396" y="57"/>
                  </a:cubicBezTo>
                  <a:cubicBezTo>
                    <a:pt x="372" y="57"/>
                    <a:pt x="372" y="57"/>
                    <a:pt x="372" y="57"/>
                  </a:cubicBezTo>
                  <a:lnTo>
                    <a:pt x="372" y="8"/>
                  </a:lnTo>
                  <a:close/>
                  <a:moveTo>
                    <a:pt x="449" y="57"/>
                  </a:moveTo>
                  <a:cubicBezTo>
                    <a:pt x="449" y="0"/>
                    <a:pt x="449" y="0"/>
                    <a:pt x="449" y="0"/>
                  </a:cubicBezTo>
                  <a:cubicBezTo>
                    <a:pt x="429" y="0"/>
                    <a:pt x="429" y="0"/>
                    <a:pt x="429" y="0"/>
                  </a:cubicBezTo>
                  <a:cubicBezTo>
                    <a:pt x="426" y="0"/>
                    <a:pt x="424" y="1"/>
                    <a:pt x="424" y="4"/>
                  </a:cubicBezTo>
                  <a:cubicBezTo>
                    <a:pt x="424" y="7"/>
                    <a:pt x="426" y="8"/>
                    <a:pt x="429" y="8"/>
                  </a:cubicBezTo>
                  <a:cubicBezTo>
                    <a:pt x="441" y="8"/>
                    <a:pt x="441" y="8"/>
                    <a:pt x="441" y="8"/>
                  </a:cubicBezTo>
                  <a:cubicBezTo>
                    <a:pt x="441" y="57"/>
                    <a:pt x="441" y="57"/>
                    <a:pt x="441" y="57"/>
                  </a:cubicBezTo>
                  <a:cubicBezTo>
                    <a:pt x="429" y="57"/>
                    <a:pt x="429" y="57"/>
                    <a:pt x="429" y="57"/>
                  </a:cubicBezTo>
                  <a:cubicBezTo>
                    <a:pt x="426" y="57"/>
                    <a:pt x="424" y="58"/>
                    <a:pt x="424" y="61"/>
                  </a:cubicBezTo>
                  <a:cubicBezTo>
                    <a:pt x="424" y="64"/>
                    <a:pt x="426" y="65"/>
                    <a:pt x="429" y="65"/>
                  </a:cubicBezTo>
                  <a:cubicBezTo>
                    <a:pt x="462" y="65"/>
                    <a:pt x="462" y="65"/>
                    <a:pt x="462" y="65"/>
                  </a:cubicBezTo>
                  <a:cubicBezTo>
                    <a:pt x="464" y="65"/>
                    <a:pt x="466" y="64"/>
                    <a:pt x="466" y="61"/>
                  </a:cubicBezTo>
                  <a:cubicBezTo>
                    <a:pt x="466" y="40"/>
                    <a:pt x="466" y="40"/>
                    <a:pt x="466" y="40"/>
                  </a:cubicBezTo>
                  <a:cubicBezTo>
                    <a:pt x="466" y="38"/>
                    <a:pt x="465" y="36"/>
                    <a:pt x="462" y="36"/>
                  </a:cubicBezTo>
                  <a:cubicBezTo>
                    <a:pt x="458" y="36"/>
                    <a:pt x="457" y="38"/>
                    <a:pt x="457" y="40"/>
                  </a:cubicBezTo>
                  <a:cubicBezTo>
                    <a:pt x="457" y="57"/>
                    <a:pt x="457" y="57"/>
                    <a:pt x="457" y="57"/>
                  </a:cubicBezTo>
                  <a:lnTo>
                    <a:pt x="449" y="57"/>
                  </a:lnTo>
                  <a:close/>
                  <a:moveTo>
                    <a:pt x="494" y="0"/>
                  </a:moveTo>
                  <a:cubicBezTo>
                    <a:pt x="488" y="0"/>
                    <a:pt x="485" y="4"/>
                    <a:pt x="485" y="8"/>
                  </a:cubicBezTo>
                  <a:cubicBezTo>
                    <a:pt x="485" y="57"/>
                    <a:pt x="485" y="57"/>
                    <a:pt x="485" y="57"/>
                  </a:cubicBezTo>
                  <a:cubicBezTo>
                    <a:pt x="485" y="62"/>
                    <a:pt x="488" y="65"/>
                    <a:pt x="494" y="65"/>
                  </a:cubicBezTo>
                  <a:cubicBezTo>
                    <a:pt x="518" y="65"/>
                    <a:pt x="518" y="65"/>
                    <a:pt x="518" y="65"/>
                  </a:cubicBezTo>
                  <a:cubicBezTo>
                    <a:pt x="523" y="65"/>
                    <a:pt x="527" y="62"/>
                    <a:pt x="527" y="57"/>
                  </a:cubicBezTo>
                  <a:cubicBezTo>
                    <a:pt x="527" y="8"/>
                    <a:pt x="527" y="8"/>
                    <a:pt x="527" y="8"/>
                  </a:cubicBezTo>
                  <a:cubicBezTo>
                    <a:pt x="527" y="4"/>
                    <a:pt x="522" y="0"/>
                    <a:pt x="518" y="0"/>
                  </a:cubicBezTo>
                  <a:lnTo>
                    <a:pt x="494" y="0"/>
                  </a:lnTo>
                  <a:close/>
                  <a:moveTo>
                    <a:pt x="494" y="8"/>
                  </a:moveTo>
                  <a:cubicBezTo>
                    <a:pt x="518" y="8"/>
                    <a:pt x="518" y="8"/>
                    <a:pt x="518" y="8"/>
                  </a:cubicBezTo>
                  <a:cubicBezTo>
                    <a:pt x="518" y="57"/>
                    <a:pt x="518" y="57"/>
                    <a:pt x="518" y="57"/>
                  </a:cubicBezTo>
                  <a:cubicBezTo>
                    <a:pt x="494" y="57"/>
                    <a:pt x="494" y="57"/>
                    <a:pt x="494" y="57"/>
                  </a:cubicBezTo>
                  <a:lnTo>
                    <a:pt x="494"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5" name="Freeform 79"/>
            <p:cNvSpPr>
              <a:spLocks noEditPoints="1"/>
            </p:cNvSpPr>
            <p:nvPr/>
          </p:nvSpPr>
          <p:spPr bwMode="gray">
            <a:xfrm>
              <a:off x="11009645" y="5069650"/>
              <a:ext cx="826485" cy="102301"/>
            </a:xfrm>
            <a:custGeom>
              <a:avLst/>
              <a:gdLst>
                <a:gd name="T0" fmla="*/ 4 w 527"/>
                <a:gd name="T1" fmla="*/ 0 h 66"/>
                <a:gd name="T2" fmla="*/ 17 w 527"/>
                <a:gd name="T3" fmla="*/ 9 h 66"/>
                <a:gd name="T4" fmla="*/ 0 w 527"/>
                <a:gd name="T5" fmla="*/ 62 h 66"/>
                <a:gd name="T6" fmla="*/ 41 w 527"/>
                <a:gd name="T7" fmla="*/ 62 h 66"/>
                <a:gd name="T8" fmla="*/ 34 w 527"/>
                <a:gd name="T9" fmla="*/ 40 h 66"/>
                <a:gd name="T10" fmla="*/ 69 w 527"/>
                <a:gd name="T11" fmla="*/ 0 h 66"/>
                <a:gd name="T12" fmla="*/ 69 w 527"/>
                <a:gd name="T13" fmla="*/ 66 h 66"/>
                <a:gd name="T14" fmla="*/ 102 w 527"/>
                <a:gd name="T15" fmla="*/ 9 h 66"/>
                <a:gd name="T16" fmla="*/ 69 w 527"/>
                <a:gd name="T17" fmla="*/ 9 h 66"/>
                <a:gd name="T18" fmla="*/ 69 w 527"/>
                <a:gd name="T19" fmla="*/ 57 h 66"/>
                <a:gd name="T20" fmla="*/ 121 w 527"/>
                <a:gd name="T21" fmla="*/ 9 h 66"/>
                <a:gd name="T22" fmla="*/ 154 w 527"/>
                <a:gd name="T23" fmla="*/ 66 h 66"/>
                <a:gd name="T24" fmla="*/ 154 w 527"/>
                <a:gd name="T25" fmla="*/ 0 h 66"/>
                <a:gd name="T26" fmla="*/ 154 w 527"/>
                <a:gd name="T27" fmla="*/ 9 h 66"/>
                <a:gd name="T28" fmla="*/ 130 w 527"/>
                <a:gd name="T29" fmla="*/ 9 h 66"/>
                <a:gd name="T30" fmla="*/ 186 w 527"/>
                <a:gd name="T31" fmla="*/ 0 h 66"/>
                <a:gd name="T32" fmla="*/ 199 w 527"/>
                <a:gd name="T33" fmla="*/ 9 h 66"/>
                <a:gd name="T34" fmla="*/ 182 w 527"/>
                <a:gd name="T35" fmla="*/ 62 h 66"/>
                <a:gd name="T36" fmla="*/ 224 w 527"/>
                <a:gd name="T37" fmla="*/ 62 h 66"/>
                <a:gd name="T38" fmla="*/ 215 w 527"/>
                <a:gd name="T39" fmla="*/ 40 h 66"/>
                <a:gd name="T40" fmla="*/ 251 w 527"/>
                <a:gd name="T41" fmla="*/ 0 h 66"/>
                <a:gd name="T42" fmla="*/ 251 w 527"/>
                <a:gd name="T43" fmla="*/ 66 h 66"/>
                <a:gd name="T44" fmla="*/ 284 w 527"/>
                <a:gd name="T45" fmla="*/ 9 h 66"/>
                <a:gd name="T46" fmla="*/ 251 w 527"/>
                <a:gd name="T47" fmla="*/ 9 h 66"/>
                <a:gd name="T48" fmla="*/ 251 w 527"/>
                <a:gd name="T49" fmla="*/ 57 h 66"/>
                <a:gd name="T50" fmla="*/ 328 w 527"/>
                <a:gd name="T51" fmla="*/ 0 h 66"/>
                <a:gd name="T52" fmla="*/ 307 w 527"/>
                <a:gd name="T53" fmla="*/ 9 h 66"/>
                <a:gd name="T54" fmla="*/ 307 w 527"/>
                <a:gd name="T55" fmla="*/ 57 h 66"/>
                <a:gd name="T56" fmla="*/ 340 w 527"/>
                <a:gd name="T57" fmla="*/ 66 h 66"/>
                <a:gd name="T58" fmla="*/ 340 w 527"/>
                <a:gd name="T59" fmla="*/ 36 h 66"/>
                <a:gd name="T60" fmla="*/ 328 w 527"/>
                <a:gd name="T61" fmla="*/ 57 h 66"/>
                <a:gd name="T62" fmla="*/ 364 w 527"/>
                <a:gd name="T63" fmla="*/ 57 h 66"/>
                <a:gd name="T64" fmla="*/ 405 w 527"/>
                <a:gd name="T65" fmla="*/ 57 h 66"/>
                <a:gd name="T66" fmla="*/ 372 w 527"/>
                <a:gd name="T67" fmla="*/ 0 h 66"/>
                <a:gd name="T68" fmla="*/ 396 w 527"/>
                <a:gd name="T69" fmla="*/ 57 h 66"/>
                <a:gd name="T70" fmla="*/ 449 w 527"/>
                <a:gd name="T71" fmla="*/ 57 h 66"/>
                <a:gd name="T72" fmla="*/ 424 w 527"/>
                <a:gd name="T73" fmla="*/ 5 h 66"/>
                <a:gd name="T74" fmla="*/ 441 w 527"/>
                <a:gd name="T75" fmla="*/ 57 h 66"/>
                <a:gd name="T76" fmla="*/ 429 w 527"/>
                <a:gd name="T77" fmla="*/ 66 h 66"/>
                <a:gd name="T78" fmla="*/ 466 w 527"/>
                <a:gd name="T79" fmla="*/ 40 h 66"/>
                <a:gd name="T80" fmla="*/ 457 w 527"/>
                <a:gd name="T81" fmla="*/ 57 h 66"/>
                <a:gd name="T82" fmla="*/ 510 w 527"/>
                <a:gd name="T83" fmla="*/ 0 h 66"/>
                <a:gd name="T84" fmla="*/ 489 w 527"/>
                <a:gd name="T85" fmla="*/ 9 h 66"/>
                <a:gd name="T86" fmla="*/ 489 w 527"/>
                <a:gd name="T87" fmla="*/ 57 h 66"/>
                <a:gd name="T88" fmla="*/ 522 w 527"/>
                <a:gd name="T89" fmla="*/ 66 h 66"/>
                <a:gd name="T90" fmla="*/ 522 w 527"/>
                <a:gd name="T91" fmla="*/ 36 h 66"/>
                <a:gd name="T92" fmla="*/ 510 w 527"/>
                <a:gd name="T93"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7" h="66">
                  <a:moveTo>
                    <a:pt x="25" y="57"/>
                  </a:moveTo>
                  <a:cubicBezTo>
                    <a:pt x="25" y="0"/>
                    <a:pt x="25" y="0"/>
                    <a:pt x="25" y="0"/>
                  </a:cubicBezTo>
                  <a:cubicBezTo>
                    <a:pt x="4" y="0"/>
                    <a:pt x="4" y="0"/>
                    <a:pt x="4" y="0"/>
                  </a:cubicBezTo>
                  <a:cubicBezTo>
                    <a:pt x="2" y="0"/>
                    <a:pt x="0" y="2"/>
                    <a:pt x="0" y="5"/>
                  </a:cubicBezTo>
                  <a:cubicBezTo>
                    <a:pt x="0" y="8"/>
                    <a:pt x="2" y="9"/>
                    <a:pt x="4" y="9"/>
                  </a:cubicBezTo>
                  <a:cubicBezTo>
                    <a:pt x="17" y="9"/>
                    <a:pt x="17" y="9"/>
                    <a:pt x="17" y="9"/>
                  </a:cubicBezTo>
                  <a:cubicBezTo>
                    <a:pt x="17" y="57"/>
                    <a:pt x="17" y="57"/>
                    <a:pt x="17" y="57"/>
                  </a:cubicBezTo>
                  <a:cubicBezTo>
                    <a:pt x="4" y="57"/>
                    <a:pt x="4" y="57"/>
                    <a:pt x="4" y="57"/>
                  </a:cubicBezTo>
                  <a:cubicBezTo>
                    <a:pt x="2" y="57"/>
                    <a:pt x="0" y="58"/>
                    <a:pt x="0" y="62"/>
                  </a:cubicBezTo>
                  <a:cubicBezTo>
                    <a:pt x="0" y="64"/>
                    <a:pt x="2" y="66"/>
                    <a:pt x="4" y="66"/>
                  </a:cubicBezTo>
                  <a:cubicBezTo>
                    <a:pt x="38" y="66"/>
                    <a:pt x="38" y="66"/>
                    <a:pt x="38" y="66"/>
                  </a:cubicBezTo>
                  <a:cubicBezTo>
                    <a:pt x="40" y="66"/>
                    <a:pt x="41" y="64"/>
                    <a:pt x="41" y="62"/>
                  </a:cubicBezTo>
                  <a:cubicBezTo>
                    <a:pt x="41" y="40"/>
                    <a:pt x="41" y="40"/>
                    <a:pt x="41" y="40"/>
                  </a:cubicBezTo>
                  <a:cubicBezTo>
                    <a:pt x="41" y="38"/>
                    <a:pt x="41" y="36"/>
                    <a:pt x="38" y="36"/>
                  </a:cubicBezTo>
                  <a:cubicBezTo>
                    <a:pt x="34" y="36"/>
                    <a:pt x="34" y="38"/>
                    <a:pt x="34" y="40"/>
                  </a:cubicBezTo>
                  <a:cubicBezTo>
                    <a:pt x="34" y="57"/>
                    <a:pt x="34" y="57"/>
                    <a:pt x="34" y="57"/>
                  </a:cubicBezTo>
                  <a:lnTo>
                    <a:pt x="25" y="57"/>
                  </a:lnTo>
                  <a:close/>
                  <a:moveTo>
                    <a:pt x="69" y="0"/>
                  </a:moveTo>
                  <a:cubicBezTo>
                    <a:pt x="65" y="0"/>
                    <a:pt x="60" y="5"/>
                    <a:pt x="60" y="9"/>
                  </a:cubicBezTo>
                  <a:cubicBezTo>
                    <a:pt x="60" y="57"/>
                    <a:pt x="60" y="57"/>
                    <a:pt x="60" y="57"/>
                  </a:cubicBezTo>
                  <a:cubicBezTo>
                    <a:pt x="60" y="62"/>
                    <a:pt x="64" y="66"/>
                    <a:pt x="69" y="66"/>
                  </a:cubicBezTo>
                  <a:cubicBezTo>
                    <a:pt x="93" y="66"/>
                    <a:pt x="93" y="66"/>
                    <a:pt x="93" y="66"/>
                  </a:cubicBezTo>
                  <a:cubicBezTo>
                    <a:pt x="99" y="66"/>
                    <a:pt x="102" y="62"/>
                    <a:pt x="102" y="57"/>
                  </a:cubicBezTo>
                  <a:cubicBezTo>
                    <a:pt x="102" y="9"/>
                    <a:pt x="102" y="9"/>
                    <a:pt x="102" y="9"/>
                  </a:cubicBezTo>
                  <a:cubicBezTo>
                    <a:pt x="102" y="5"/>
                    <a:pt x="99" y="0"/>
                    <a:pt x="93" y="0"/>
                  </a:cubicBezTo>
                  <a:lnTo>
                    <a:pt x="69" y="0"/>
                  </a:lnTo>
                  <a:close/>
                  <a:moveTo>
                    <a:pt x="69" y="9"/>
                  </a:moveTo>
                  <a:cubicBezTo>
                    <a:pt x="93" y="9"/>
                    <a:pt x="93" y="9"/>
                    <a:pt x="93" y="9"/>
                  </a:cubicBezTo>
                  <a:cubicBezTo>
                    <a:pt x="93" y="57"/>
                    <a:pt x="93" y="57"/>
                    <a:pt x="93" y="57"/>
                  </a:cubicBezTo>
                  <a:cubicBezTo>
                    <a:pt x="69" y="57"/>
                    <a:pt x="69" y="57"/>
                    <a:pt x="69" y="57"/>
                  </a:cubicBezTo>
                  <a:lnTo>
                    <a:pt x="69" y="9"/>
                  </a:lnTo>
                  <a:close/>
                  <a:moveTo>
                    <a:pt x="130" y="0"/>
                  </a:moveTo>
                  <a:cubicBezTo>
                    <a:pt x="125" y="0"/>
                    <a:pt x="121" y="5"/>
                    <a:pt x="121" y="9"/>
                  </a:cubicBezTo>
                  <a:cubicBezTo>
                    <a:pt x="121" y="57"/>
                    <a:pt x="121" y="57"/>
                    <a:pt x="121" y="57"/>
                  </a:cubicBezTo>
                  <a:cubicBezTo>
                    <a:pt x="121" y="62"/>
                    <a:pt x="125" y="66"/>
                    <a:pt x="130" y="66"/>
                  </a:cubicBezTo>
                  <a:cubicBezTo>
                    <a:pt x="154" y="66"/>
                    <a:pt x="154" y="66"/>
                    <a:pt x="154" y="66"/>
                  </a:cubicBezTo>
                  <a:cubicBezTo>
                    <a:pt x="159" y="66"/>
                    <a:pt x="163" y="62"/>
                    <a:pt x="163" y="57"/>
                  </a:cubicBezTo>
                  <a:cubicBezTo>
                    <a:pt x="163" y="9"/>
                    <a:pt x="163" y="9"/>
                    <a:pt x="163" y="9"/>
                  </a:cubicBezTo>
                  <a:cubicBezTo>
                    <a:pt x="163" y="5"/>
                    <a:pt x="159" y="0"/>
                    <a:pt x="154" y="0"/>
                  </a:cubicBezTo>
                  <a:lnTo>
                    <a:pt x="130" y="0"/>
                  </a:lnTo>
                  <a:close/>
                  <a:moveTo>
                    <a:pt x="130" y="9"/>
                  </a:moveTo>
                  <a:cubicBezTo>
                    <a:pt x="154" y="9"/>
                    <a:pt x="154" y="9"/>
                    <a:pt x="154" y="9"/>
                  </a:cubicBezTo>
                  <a:cubicBezTo>
                    <a:pt x="154" y="57"/>
                    <a:pt x="154" y="57"/>
                    <a:pt x="154" y="57"/>
                  </a:cubicBezTo>
                  <a:cubicBezTo>
                    <a:pt x="130" y="57"/>
                    <a:pt x="130" y="57"/>
                    <a:pt x="130" y="57"/>
                  </a:cubicBezTo>
                  <a:lnTo>
                    <a:pt x="130" y="9"/>
                  </a:lnTo>
                  <a:close/>
                  <a:moveTo>
                    <a:pt x="207" y="57"/>
                  </a:moveTo>
                  <a:cubicBezTo>
                    <a:pt x="207" y="0"/>
                    <a:pt x="207" y="0"/>
                    <a:pt x="207" y="0"/>
                  </a:cubicBezTo>
                  <a:cubicBezTo>
                    <a:pt x="186" y="0"/>
                    <a:pt x="186" y="0"/>
                    <a:pt x="186" y="0"/>
                  </a:cubicBezTo>
                  <a:cubicBezTo>
                    <a:pt x="184" y="0"/>
                    <a:pt x="182" y="2"/>
                    <a:pt x="182" y="5"/>
                  </a:cubicBezTo>
                  <a:cubicBezTo>
                    <a:pt x="182" y="8"/>
                    <a:pt x="184" y="9"/>
                    <a:pt x="186" y="9"/>
                  </a:cubicBezTo>
                  <a:cubicBezTo>
                    <a:pt x="199" y="9"/>
                    <a:pt x="199" y="9"/>
                    <a:pt x="199" y="9"/>
                  </a:cubicBezTo>
                  <a:cubicBezTo>
                    <a:pt x="199" y="57"/>
                    <a:pt x="199" y="57"/>
                    <a:pt x="199" y="57"/>
                  </a:cubicBezTo>
                  <a:cubicBezTo>
                    <a:pt x="186" y="57"/>
                    <a:pt x="186" y="57"/>
                    <a:pt x="186" y="57"/>
                  </a:cubicBezTo>
                  <a:cubicBezTo>
                    <a:pt x="184" y="57"/>
                    <a:pt x="182" y="58"/>
                    <a:pt x="182" y="62"/>
                  </a:cubicBezTo>
                  <a:cubicBezTo>
                    <a:pt x="182" y="64"/>
                    <a:pt x="184" y="66"/>
                    <a:pt x="186" y="66"/>
                  </a:cubicBezTo>
                  <a:cubicBezTo>
                    <a:pt x="219" y="66"/>
                    <a:pt x="219" y="66"/>
                    <a:pt x="219" y="66"/>
                  </a:cubicBezTo>
                  <a:cubicBezTo>
                    <a:pt x="221" y="66"/>
                    <a:pt x="224" y="64"/>
                    <a:pt x="224" y="62"/>
                  </a:cubicBezTo>
                  <a:cubicBezTo>
                    <a:pt x="224" y="40"/>
                    <a:pt x="224" y="40"/>
                    <a:pt x="224" y="40"/>
                  </a:cubicBezTo>
                  <a:cubicBezTo>
                    <a:pt x="224" y="38"/>
                    <a:pt x="222" y="36"/>
                    <a:pt x="219" y="36"/>
                  </a:cubicBezTo>
                  <a:cubicBezTo>
                    <a:pt x="216" y="36"/>
                    <a:pt x="215" y="38"/>
                    <a:pt x="215" y="40"/>
                  </a:cubicBezTo>
                  <a:cubicBezTo>
                    <a:pt x="215" y="57"/>
                    <a:pt x="215" y="57"/>
                    <a:pt x="215" y="57"/>
                  </a:cubicBezTo>
                  <a:lnTo>
                    <a:pt x="207" y="57"/>
                  </a:lnTo>
                  <a:close/>
                  <a:moveTo>
                    <a:pt x="251" y="0"/>
                  </a:moveTo>
                  <a:cubicBezTo>
                    <a:pt x="246" y="0"/>
                    <a:pt x="243" y="5"/>
                    <a:pt x="243" y="9"/>
                  </a:cubicBezTo>
                  <a:cubicBezTo>
                    <a:pt x="243" y="57"/>
                    <a:pt x="243" y="57"/>
                    <a:pt x="243" y="57"/>
                  </a:cubicBezTo>
                  <a:cubicBezTo>
                    <a:pt x="243" y="62"/>
                    <a:pt x="246" y="66"/>
                    <a:pt x="251" y="66"/>
                  </a:cubicBezTo>
                  <a:cubicBezTo>
                    <a:pt x="276" y="66"/>
                    <a:pt x="276" y="66"/>
                    <a:pt x="276" y="66"/>
                  </a:cubicBezTo>
                  <a:cubicBezTo>
                    <a:pt x="280" y="66"/>
                    <a:pt x="284" y="62"/>
                    <a:pt x="284" y="57"/>
                  </a:cubicBezTo>
                  <a:cubicBezTo>
                    <a:pt x="284" y="9"/>
                    <a:pt x="284" y="9"/>
                    <a:pt x="284" y="9"/>
                  </a:cubicBezTo>
                  <a:cubicBezTo>
                    <a:pt x="284" y="5"/>
                    <a:pt x="280" y="0"/>
                    <a:pt x="276" y="0"/>
                  </a:cubicBezTo>
                  <a:lnTo>
                    <a:pt x="251" y="0"/>
                  </a:lnTo>
                  <a:close/>
                  <a:moveTo>
                    <a:pt x="251" y="9"/>
                  </a:moveTo>
                  <a:cubicBezTo>
                    <a:pt x="276" y="9"/>
                    <a:pt x="276" y="9"/>
                    <a:pt x="276" y="9"/>
                  </a:cubicBezTo>
                  <a:cubicBezTo>
                    <a:pt x="276" y="57"/>
                    <a:pt x="276" y="57"/>
                    <a:pt x="276" y="57"/>
                  </a:cubicBezTo>
                  <a:cubicBezTo>
                    <a:pt x="251" y="57"/>
                    <a:pt x="251" y="57"/>
                    <a:pt x="251" y="57"/>
                  </a:cubicBezTo>
                  <a:lnTo>
                    <a:pt x="251" y="9"/>
                  </a:lnTo>
                  <a:close/>
                  <a:moveTo>
                    <a:pt x="328" y="57"/>
                  </a:moveTo>
                  <a:cubicBezTo>
                    <a:pt x="328" y="0"/>
                    <a:pt x="328" y="0"/>
                    <a:pt x="328" y="0"/>
                  </a:cubicBezTo>
                  <a:cubicBezTo>
                    <a:pt x="307" y="0"/>
                    <a:pt x="307" y="0"/>
                    <a:pt x="307" y="0"/>
                  </a:cubicBezTo>
                  <a:cubicBezTo>
                    <a:pt x="305" y="0"/>
                    <a:pt x="303" y="2"/>
                    <a:pt x="303" y="5"/>
                  </a:cubicBezTo>
                  <a:cubicBezTo>
                    <a:pt x="303" y="8"/>
                    <a:pt x="305" y="9"/>
                    <a:pt x="307" y="9"/>
                  </a:cubicBezTo>
                  <a:cubicBezTo>
                    <a:pt x="320" y="9"/>
                    <a:pt x="320" y="9"/>
                    <a:pt x="320" y="9"/>
                  </a:cubicBezTo>
                  <a:cubicBezTo>
                    <a:pt x="320" y="57"/>
                    <a:pt x="320" y="57"/>
                    <a:pt x="320" y="57"/>
                  </a:cubicBezTo>
                  <a:cubicBezTo>
                    <a:pt x="307" y="57"/>
                    <a:pt x="307" y="57"/>
                    <a:pt x="307" y="57"/>
                  </a:cubicBezTo>
                  <a:cubicBezTo>
                    <a:pt x="305" y="57"/>
                    <a:pt x="303" y="58"/>
                    <a:pt x="303" y="62"/>
                  </a:cubicBezTo>
                  <a:cubicBezTo>
                    <a:pt x="303" y="64"/>
                    <a:pt x="305" y="66"/>
                    <a:pt x="307" y="66"/>
                  </a:cubicBezTo>
                  <a:cubicBezTo>
                    <a:pt x="340" y="66"/>
                    <a:pt x="340" y="66"/>
                    <a:pt x="340" y="66"/>
                  </a:cubicBezTo>
                  <a:cubicBezTo>
                    <a:pt x="343" y="66"/>
                    <a:pt x="344" y="64"/>
                    <a:pt x="344" y="62"/>
                  </a:cubicBezTo>
                  <a:cubicBezTo>
                    <a:pt x="344" y="40"/>
                    <a:pt x="344" y="40"/>
                    <a:pt x="344" y="40"/>
                  </a:cubicBezTo>
                  <a:cubicBezTo>
                    <a:pt x="344" y="38"/>
                    <a:pt x="344" y="36"/>
                    <a:pt x="340" y="36"/>
                  </a:cubicBezTo>
                  <a:cubicBezTo>
                    <a:pt x="337" y="36"/>
                    <a:pt x="337" y="38"/>
                    <a:pt x="337" y="40"/>
                  </a:cubicBezTo>
                  <a:cubicBezTo>
                    <a:pt x="337" y="57"/>
                    <a:pt x="337" y="57"/>
                    <a:pt x="337" y="57"/>
                  </a:cubicBezTo>
                  <a:lnTo>
                    <a:pt x="328" y="57"/>
                  </a:lnTo>
                  <a:close/>
                  <a:moveTo>
                    <a:pt x="372" y="0"/>
                  </a:moveTo>
                  <a:cubicBezTo>
                    <a:pt x="368" y="0"/>
                    <a:pt x="364" y="5"/>
                    <a:pt x="364" y="9"/>
                  </a:cubicBezTo>
                  <a:cubicBezTo>
                    <a:pt x="364" y="57"/>
                    <a:pt x="364" y="57"/>
                    <a:pt x="364" y="57"/>
                  </a:cubicBezTo>
                  <a:cubicBezTo>
                    <a:pt x="364" y="62"/>
                    <a:pt x="367" y="66"/>
                    <a:pt x="372" y="66"/>
                  </a:cubicBezTo>
                  <a:cubicBezTo>
                    <a:pt x="396" y="66"/>
                    <a:pt x="396" y="66"/>
                    <a:pt x="396" y="66"/>
                  </a:cubicBezTo>
                  <a:cubicBezTo>
                    <a:pt x="402" y="66"/>
                    <a:pt x="405" y="62"/>
                    <a:pt x="405" y="57"/>
                  </a:cubicBezTo>
                  <a:cubicBezTo>
                    <a:pt x="405" y="9"/>
                    <a:pt x="405" y="9"/>
                    <a:pt x="405" y="9"/>
                  </a:cubicBezTo>
                  <a:cubicBezTo>
                    <a:pt x="405" y="5"/>
                    <a:pt x="402" y="0"/>
                    <a:pt x="396" y="0"/>
                  </a:cubicBezTo>
                  <a:lnTo>
                    <a:pt x="372" y="0"/>
                  </a:lnTo>
                  <a:close/>
                  <a:moveTo>
                    <a:pt x="372" y="9"/>
                  </a:moveTo>
                  <a:cubicBezTo>
                    <a:pt x="396" y="9"/>
                    <a:pt x="396" y="9"/>
                    <a:pt x="396" y="9"/>
                  </a:cubicBezTo>
                  <a:cubicBezTo>
                    <a:pt x="396" y="57"/>
                    <a:pt x="396" y="57"/>
                    <a:pt x="396" y="57"/>
                  </a:cubicBezTo>
                  <a:cubicBezTo>
                    <a:pt x="372" y="57"/>
                    <a:pt x="372" y="57"/>
                    <a:pt x="372" y="57"/>
                  </a:cubicBezTo>
                  <a:lnTo>
                    <a:pt x="372" y="9"/>
                  </a:lnTo>
                  <a:close/>
                  <a:moveTo>
                    <a:pt x="449" y="57"/>
                  </a:moveTo>
                  <a:cubicBezTo>
                    <a:pt x="449" y="0"/>
                    <a:pt x="449" y="0"/>
                    <a:pt x="449" y="0"/>
                  </a:cubicBezTo>
                  <a:cubicBezTo>
                    <a:pt x="429" y="0"/>
                    <a:pt x="429" y="0"/>
                    <a:pt x="429" y="0"/>
                  </a:cubicBezTo>
                  <a:cubicBezTo>
                    <a:pt x="426" y="0"/>
                    <a:pt x="424" y="2"/>
                    <a:pt x="424" y="5"/>
                  </a:cubicBezTo>
                  <a:cubicBezTo>
                    <a:pt x="424" y="8"/>
                    <a:pt x="426" y="9"/>
                    <a:pt x="429" y="9"/>
                  </a:cubicBezTo>
                  <a:cubicBezTo>
                    <a:pt x="441" y="9"/>
                    <a:pt x="441" y="9"/>
                    <a:pt x="441" y="9"/>
                  </a:cubicBezTo>
                  <a:cubicBezTo>
                    <a:pt x="441" y="57"/>
                    <a:pt x="441" y="57"/>
                    <a:pt x="441" y="57"/>
                  </a:cubicBezTo>
                  <a:cubicBezTo>
                    <a:pt x="429" y="57"/>
                    <a:pt x="429" y="57"/>
                    <a:pt x="429" y="57"/>
                  </a:cubicBezTo>
                  <a:cubicBezTo>
                    <a:pt x="426" y="57"/>
                    <a:pt x="424" y="58"/>
                    <a:pt x="424" y="62"/>
                  </a:cubicBezTo>
                  <a:cubicBezTo>
                    <a:pt x="424" y="64"/>
                    <a:pt x="426" y="66"/>
                    <a:pt x="429" y="66"/>
                  </a:cubicBezTo>
                  <a:cubicBezTo>
                    <a:pt x="462" y="66"/>
                    <a:pt x="462" y="66"/>
                    <a:pt x="462" y="66"/>
                  </a:cubicBezTo>
                  <a:cubicBezTo>
                    <a:pt x="464" y="66"/>
                    <a:pt x="466" y="64"/>
                    <a:pt x="466" y="62"/>
                  </a:cubicBezTo>
                  <a:cubicBezTo>
                    <a:pt x="466" y="40"/>
                    <a:pt x="466" y="40"/>
                    <a:pt x="466" y="40"/>
                  </a:cubicBezTo>
                  <a:cubicBezTo>
                    <a:pt x="466" y="38"/>
                    <a:pt x="465" y="36"/>
                    <a:pt x="462" y="36"/>
                  </a:cubicBezTo>
                  <a:cubicBezTo>
                    <a:pt x="458" y="36"/>
                    <a:pt x="457" y="38"/>
                    <a:pt x="457" y="40"/>
                  </a:cubicBezTo>
                  <a:cubicBezTo>
                    <a:pt x="457" y="57"/>
                    <a:pt x="457" y="57"/>
                    <a:pt x="457" y="57"/>
                  </a:cubicBezTo>
                  <a:lnTo>
                    <a:pt x="449" y="57"/>
                  </a:lnTo>
                  <a:close/>
                  <a:moveTo>
                    <a:pt x="510" y="57"/>
                  </a:moveTo>
                  <a:cubicBezTo>
                    <a:pt x="510" y="0"/>
                    <a:pt x="510" y="0"/>
                    <a:pt x="510" y="0"/>
                  </a:cubicBezTo>
                  <a:cubicBezTo>
                    <a:pt x="489" y="0"/>
                    <a:pt x="489" y="0"/>
                    <a:pt x="489" y="0"/>
                  </a:cubicBezTo>
                  <a:cubicBezTo>
                    <a:pt x="487" y="0"/>
                    <a:pt x="485" y="2"/>
                    <a:pt x="485" y="5"/>
                  </a:cubicBezTo>
                  <a:cubicBezTo>
                    <a:pt x="485" y="8"/>
                    <a:pt x="487" y="9"/>
                    <a:pt x="489" y="9"/>
                  </a:cubicBezTo>
                  <a:cubicBezTo>
                    <a:pt x="502" y="9"/>
                    <a:pt x="502" y="9"/>
                    <a:pt x="502" y="9"/>
                  </a:cubicBezTo>
                  <a:cubicBezTo>
                    <a:pt x="502" y="57"/>
                    <a:pt x="502" y="57"/>
                    <a:pt x="502" y="57"/>
                  </a:cubicBezTo>
                  <a:cubicBezTo>
                    <a:pt x="489" y="57"/>
                    <a:pt x="489" y="57"/>
                    <a:pt x="489" y="57"/>
                  </a:cubicBezTo>
                  <a:cubicBezTo>
                    <a:pt x="487" y="57"/>
                    <a:pt x="485" y="58"/>
                    <a:pt x="485" y="62"/>
                  </a:cubicBezTo>
                  <a:cubicBezTo>
                    <a:pt x="485" y="64"/>
                    <a:pt x="487" y="66"/>
                    <a:pt x="489" y="66"/>
                  </a:cubicBezTo>
                  <a:cubicBezTo>
                    <a:pt x="522" y="66"/>
                    <a:pt x="522" y="66"/>
                    <a:pt x="522" y="66"/>
                  </a:cubicBezTo>
                  <a:cubicBezTo>
                    <a:pt x="524" y="66"/>
                    <a:pt x="527" y="64"/>
                    <a:pt x="527" y="62"/>
                  </a:cubicBezTo>
                  <a:cubicBezTo>
                    <a:pt x="527" y="40"/>
                    <a:pt x="527" y="40"/>
                    <a:pt x="527" y="40"/>
                  </a:cubicBezTo>
                  <a:cubicBezTo>
                    <a:pt x="527" y="38"/>
                    <a:pt x="525" y="36"/>
                    <a:pt x="522" y="36"/>
                  </a:cubicBezTo>
                  <a:cubicBezTo>
                    <a:pt x="519" y="36"/>
                    <a:pt x="518" y="38"/>
                    <a:pt x="518" y="40"/>
                  </a:cubicBezTo>
                  <a:cubicBezTo>
                    <a:pt x="518" y="57"/>
                    <a:pt x="518" y="57"/>
                    <a:pt x="518" y="57"/>
                  </a:cubicBezTo>
                  <a:lnTo>
                    <a:pt x="510"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6" name="Freeform 80"/>
            <p:cNvSpPr>
              <a:spLocks/>
            </p:cNvSpPr>
            <p:nvPr/>
          </p:nvSpPr>
          <p:spPr bwMode="gray">
            <a:xfrm>
              <a:off x="9873565" y="6065739"/>
              <a:ext cx="463047" cy="314980"/>
            </a:xfrm>
            <a:custGeom>
              <a:avLst/>
              <a:gdLst>
                <a:gd name="T0" fmla="*/ 172 w 172"/>
                <a:gd name="T1" fmla="*/ 117 h 117"/>
                <a:gd name="T2" fmla="*/ 172 w 172"/>
                <a:gd name="T3" fmla="*/ 0 h 117"/>
                <a:gd name="T4" fmla="*/ 86 w 172"/>
                <a:gd name="T5" fmla="*/ 0 h 117"/>
                <a:gd name="T6" fmla="*/ 0 w 172"/>
                <a:gd name="T7" fmla="*/ 0 h 117"/>
                <a:gd name="T8" fmla="*/ 0 w 172"/>
                <a:gd name="T9" fmla="*/ 117 h 117"/>
                <a:gd name="T10" fmla="*/ 86 w 172"/>
                <a:gd name="T11" fmla="*/ 117 h 117"/>
                <a:gd name="T12" fmla="*/ 172 w 172"/>
                <a:gd name="T13" fmla="*/ 117 h 117"/>
              </a:gdLst>
              <a:ahLst/>
              <a:cxnLst>
                <a:cxn ang="0">
                  <a:pos x="T0" y="T1"/>
                </a:cxn>
                <a:cxn ang="0">
                  <a:pos x="T2" y="T3"/>
                </a:cxn>
                <a:cxn ang="0">
                  <a:pos x="T4" y="T5"/>
                </a:cxn>
                <a:cxn ang="0">
                  <a:pos x="T6" y="T7"/>
                </a:cxn>
                <a:cxn ang="0">
                  <a:pos x="T8" y="T9"/>
                </a:cxn>
                <a:cxn ang="0">
                  <a:pos x="T10" y="T11"/>
                </a:cxn>
                <a:cxn ang="0">
                  <a:pos x="T12" y="T13"/>
                </a:cxn>
              </a:cxnLst>
              <a:rect l="0" t="0" r="r" b="b"/>
              <a:pathLst>
                <a:path w="172" h="117">
                  <a:moveTo>
                    <a:pt x="172" y="117"/>
                  </a:moveTo>
                  <a:lnTo>
                    <a:pt x="172" y="0"/>
                  </a:lnTo>
                  <a:lnTo>
                    <a:pt x="86" y="0"/>
                  </a:lnTo>
                  <a:lnTo>
                    <a:pt x="0" y="0"/>
                  </a:lnTo>
                  <a:lnTo>
                    <a:pt x="0" y="117"/>
                  </a:lnTo>
                  <a:lnTo>
                    <a:pt x="86" y="117"/>
                  </a:lnTo>
                  <a:lnTo>
                    <a:pt x="172" y="117"/>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7" name="Rectangle 81"/>
            <p:cNvSpPr>
              <a:spLocks noChangeArrowheads="1"/>
            </p:cNvSpPr>
            <p:nvPr/>
          </p:nvSpPr>
          <p:spPr bwMode="gray">
            <a:xfrm>
              <a:off x="9897795" y="6079198"/>
              <a:ext cx="414588" cy="250369"/>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78" name="Freeform 82"/>
            <p:cNvSpPr>
              <a:spLocks noEditPoints="1"/>
            </p:cNvSpPr>
            <p:nvPr/>
          </p:nvSpPr>
          <p:spPr bwMode="gray">
            <a:xfrm>
              <a:off x="9970482" y="6165347"/>
              <a:ext cx="271906" cy="78073"/>
            </a:xfrm>
            <a:custGeom>
              <a:avLst/>
              <a:gdLst>
                <a:gd name="T0" fmla="*/ 19 w 174"/>
                <a:gd name="T1" fmla="*/ 44 h 50"/>
                <a:gd name="T2" fmla="*/ 19 w 174"/>
                <a:gd name="T3" fmla="*/ 0 h 50"/>
                <a:gd name="T4" fmla="*/ 3 w 174"/>
                <a:gd name="T5" fmla="*/ 0 h 50"/>
                <a:gd name="T6" fmla="*/ 0 w 174"/>
                <a:gd name="T7" fmla="*/ 2 h 50"/>
                <a:gd name="T8" fmla="*/ 3 w 174"/>
                <a:gd name="T9" fmla="*/ 6 h 50"/>
                <a:gd name="T10" fmla="*/ 13 w 174"/>
                <a:gd name="T11" fmla="*/ 6 h 50"/>
                <a:gd name="T12" fmla="*/ 13 w 174"/>
                <a:gd name="T13" fmla="*/ 44 h 50"/>
                <a:gd name="T14" fmla="*/ 3 w 174"/>
                <a:gd name="T15" fmla="*/ 44 h 50"/>
                <a:gd name="T16" fmla="*/ 0 w 174"/>
                <a:gd name="T17" fmla="*/ 47 h 50"/>
                <a:gd name="T18" fmla="*/ 3 w 174"/>
                <a:gd name="T19" fmla="*/ 50 h 50"/>
                <a:gd name="T20" fmla="*/ 29 w 174"/>
                <a:gd name="T21" fmla="*/ 50 h 50"/>
                <a:gd name="T22" fmla="*/ 32 w 174"/>
                <a:gd name="T23" fmla="*/ 47 h 50"/>
                <a:gd name="T24" fmla="*/ 32 w 174"/>
                <a:gd name="T25" fmla="*/ 31 h 50"/>
                <a:gd name="T26" fmla="*/ 29 w 174"/>
                <a:gd name="T27" fmla="*/ 28 h 50"/>
                <a:gd name="T28" fmla="*/ 26 w 174"/>
                <a:gd name="T29" fmla="*/ 31 h 50"/>
                <a:gd name="T30" fmla="*/ 26 w 174"/>
                <a:gd name="T31" fmla="*/ 44 h 50"/>
                <a:gd name="T32" fmla="*/ 19 w 174"/>
                <a:gd name="T33" fmla="*/ 44 h 50"/>
                <a:gd name="T34" fmla="*/ 53 w 174"/>
                <a:gd name="T35" fmla="*/ 0 h 50"/>
                <a:gd name="T36" fmla="*/ 47 w 174"/>
                <a:gd name="T37" fmla="*/ 6 h 50"/>
                <a:gd name="T38" fmla="*/ 47 w 174"/>
                <a:gd name="T39" fmla="*/ 44 h 50"/>
                <a:gd name="T40" fmla="*/ 53 w 174"/>
                <a:gd name="T41" fmla="*/ 50 h 50"/>
                <a:gd name="T42" fmla="*/ 72 w 174"/>
                <a:gd name="T43" fmla="*/ 50 h 50"/>
                <a:gd name="T44" fmla="*/ 79 w 174"/>
                <a:gd name="T45" fmla="*/ 44 h 50"/>
                <a:gd name="T46" fmla="*/ 79 w 174"/>
                <a:gd name="T47" fmla="*/ 6 h 50"/>
                <a:gd name="T48" fmla="*/ 72 w 174"/>
                <a:gd name="T49" fmla="*/ 0 h 50"/>
                <a:gd name="T50" fmla="*/ 53 w 174"/>
                <a:gd name="T51" fmla="*/ 0 h 50"/>
                <a:gd name="T52" fmla="*/ 53 w 174"/>
                <a:gd name="T53" fmla="*/ 6 h 50"/>
                <a:gd name="T54" fmla="*/ 72 w 174"/>
                <a:gd name="T55" fmla="*/ 6 h 50"/>
                <a:gd name="T56" fmla="*/ 72 w 174"/>
                <a:gd name="T57" fmla="*/ 44 h 50"/>
                <a:gd name="T58" fmla="*/ 53 w 174"/>
                <a:gd name="T59" fmla="*/ 44 h 50"/>
                <a:gd name="T60" fmla="*/ 53 w 174"/>
                <a:gd name="T61" fmla="*/ 6 h 50"/>
                <a:gd name="T62" fmla="*/ 113 w 174"/>
                <a:gd name="T63" fmla="*/ 44 h 50"/>
                <a:gd name="T64" fmla="*/ 113 w 174"/>
                <a:gd name="T65" fmla="*/ 0 h 50"/>
                <a:gd name="T66" fmla="*/ 98 w 174"/>
                <a:gd name="T67" fmla="*/ 0 h 50"/>
                <a:gd name="T68" fmla="*/ 94 w 174"/>
                <a:gd name="T69" fmla="*/ 2 h 50"/>
                <a:gd name="T70" fmla="*/ 98 w 174"/>
                <a:gd name="T71" fmla="*/ 6 h 50"/>
                <a:gd name="T72" fmla="*/ 107 w 174"/>
                <a:gd name="T73" fmla="*/ 6 h 50"/>
                <a:gd name="T74" fmla="*/ 107 w 174"/>
                <a:gd name="T75" fmla="*/ 44 h 50"/>
                <a:gd name="T76" fmla="*/ 98 w 174"/>
                <a:gd name="T77" fmla="*/ 44 h 50"/>
                <a:gd name="T78" fmla="*/ 94 w 174"/>
                <a:gd name="T79" fmla="*/ 47 h 50"/>
                <a:gd name="T80" fmla="*/ 98 w 174"/>
                <a:gd name="T81" fmla="*/ 50 h 50"/>
                <a:gd name="T82" fmla="*/ 123 w 174"/>
                <a:gd name="T83" fmla="*/ 50 h 50"/>
                <a:gd name="T84" fmla="*/ 126 w 174"/>
                <a:gd name="T85" fmla="*/ 47 h 50"/>
                <a:gd name="T86" fmla="*/ 126 w 174"/>
                <a:gd name="T87" fmla="*/ 31 h 50"/>
                <a:gd name="T88" fmla="*/ 123 w 174"/>
                <a:gd name="T89" fmla="*/ 28 h 50"/>
                <a:gd name="T90" fmla="*/ 120 w 174"/>
                <a:gd name="T91" fmla="*/ 31 h 50"/>
                <a:gd name="T92" fmla="*/ 120 w 174"/>
                <a:gd name="T93" fmla="*/ 44 h 50"/>
                <a:gd name="T94" fmla="*/ 113 w 174"/>
                <a:gd name="T95" fmla="*/ 44 h 50"/>
                <a:gd name="T96" fmla="*/ 148 w 174"/>
                <a:gd name="T97" fmla="*/ 0 h 50"/>
                <a:gd name="T98" fmla="*/ 141 w 174"/>
                <a:gd name="T99" fmla="*/ 6 h 50"/>
                <a:gd name="T100" fmla="*/ 141 w 174"/>
                <a:gd name="T101" fmla="*/ 44 h 50"/>
                <a:gd name="T102" fmla="*/ 148 w 174"/>
                <a:gd name="T103" fmla="*/ 50 h 50"/>
                <a:gd name="T104" fmla="*/ 167 w 174"/>
                <a:gd name="T105" fmla="*/ 50 h 50"/>
                <a:gd name="T106" fmla="*/ 174 w 174"/>
                <a:gd name="T107" fmla="*/ 44 h 50"/>
                <a:gd name="T108" fmla="*/ 174 w 174"/>
                <a:gd name="T109" fmla="*/ 6 h 50"/>
                <a:gd name="T110" fmla="*/ 167 w 174"/>
                <a:gd name="T111" fmla="*/ 0 h 50"/>
                <a:gd name="T112" fmla="*/ 148 w 174"/>
                <a:gd name="T113" fmla="*/ 0 h 50"/>
                <a:gd name="T114" fmla="*/ 148 w 174"/>
                <a:gd name="T115" fmla="*/ 6 h 50"/>
                <a:gd name="T116" fmla="*/ 167 w 174"/>
                <a:gd name="T117" fmla="*/ 6 h 50"/>
                <a:gd name="T118" fmla="*/ 167 w 174"/>
                <a:gd name="T119" fmla="*/ 44 h 50"/>
                <a:gd name="T120" fmla="*/ 148 w 174"/>
                <a:gd name="T121" fmla="*/ 44 h 50"/>
                <a:gd name="T122" fmla="*/ 148 w 174"/>
                <a:gd name="T123" fmla="*/ 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4" h="50">
                  <a:moveTo>
                    <a:pt x="19" y="44"/>
                  </a:moveTo>
                  <a:cubicBezTo>
                    <a:pt x="19" y="0"/>
                    <a:pt x="19" y="0"/>
                    <a:pt x="19" y="0"/>
                  </a:cubicBezTo>
                  <a:cubicBezTo>
                    <a:pt x="3" y="0"/>
                    <a:pt x="3" y="0"/>
                    <a:pt x="3" y="0"/>
                  </a:cubicBezTo>
                  <a:cubicBezTo>
                    <a:pt x="1" y="0"/>
                    <a:pt x="0" y="1"/>
                    <a:pt x="0" y="2"/>
                  </a:cubicBezTo>
                  <a:cubicBezTo>
                    <a:pt x="0" y="5"/>
                    <a:pt x="1" y="6"/>
                    <a:pt x="3" y="6"/>
                  </a:cubicBezTo>
                  <a:cubicBezTo>
                    <a:pt x="13" y="6"/>
                    <a:pt x="13" y="6"/>
                    <a:pt x="13" y="6"/>
                  </a:cubicBezTo>
                  <a:cubicBezTo>
                    <a:pt x="13" y="44"/>
                    <a:pt x="13" y="44"/>
                    <a:pt x="13" y="44"/>
                  </a:cubicBezTo>
                  <a:cubicBezTo>
                    <a:pt x="3" y="44"/>
                    <a:pt x="3" y="44"/>
                    <a:pt x="3" y="44"/>
                  </a:cubicBezTo>
                  <a:cubicBezTo>
                    <a:pt x="1" y="44"/>
                    <a:pt x="0" y="45"/>
                    <a:pt x="0" y="47"/>
                  </a:cubicBezTo>
                  <a:cubicBezTo>
                    <a:pt x="0" y="49"/>
                    <a:pt x="1" y="50"/>
                    <a:pt x="3" y="50"/>
                  </a:cubicBezTo>
                  <a:cubicBezTo>
                    <a:pt x="29" y="50"/>
                    <a:pt x="29" y="50"/>
                    <a:pt x="29" y="50"/>
                  </a:cubicBezTo>
                  <a:cubicBezTo>
                    <a:pt x="31" y="50"/>
                    <a:pt x="32" y="49"/>
                    <a:pt x="32" y="47"/>
                  </a:cubicBezTo>
                  <a:cubicBezTo>
                    <a:pt x="32" y="31"/>
                    <a:pt x="32" y="31"/>
                    <a:pt x="32" y="31"/>
                  </a:cubicBezTo>
                  <a:cubicBezTo>
                    <a:pt x="32" y="28"/>
                    <a:pt x="31" y="28"/>
                    <a:pt x="29" y="28"/>
                  </a:cubicBezTo>
                  <a:cubicBezTo>
                    <a:pt x="26" y="28"/>
                    <a:pt x="26" y="28"/>
                    <a:pt x="26" y="31"/>
                  </a:cubicBezTo>
                  <a:cubicBezTo>
                    <a:pt x="26" y="44"/>
                    <a:pt x="26" y="44"/>
                    <a:pt x="26" y="44"/>
                  </a:cubicBezTo>
                  <a:lnTo>
                    <a:pt x="19" y="44"/>
                  </a:lnTo>
                  <a:close/>
                  <a:moveTo>
                    <a:pt x="53" y="0"/>
                  </a:moveTo>
                  <a:cubicBezTo>
                    <a:pt x="50" y="0"/>
                    <a:pt x="47" y="2"/>
                    <a:pt x="47" y="6"/>
                  </a:cubicBezTo>
                  <a:cubicBezTo>
                    <a:pt x="47" y="44"/>
                    <a:pt x="47" y="44"/>
                    <a:pt x="47" y="44"/>
                  </a:cubicBezTo>
                  <a:cubicBezTo>
                    <a:pt x="47" y="47"/>
                    <a:pt x="50" y="50"/>
                    <a:pt x="53" y="50"/>
                  </a:cubicBezTo>
                  <a:cubicBezTo>
                    <a:pt x="72" y="50"/>
                    <a:pt x="72" y="50"/>
                    <a:pt x="72" y="50"/>
                  </a:cubicBezTo>
                  <a:cubicBezTo>
                    <a:pt x="77" y="50"/>
                    <a:pt x="79" y="47"/>
                    <a:pt x="79" y="44"/>
                  </a:cubicBezTo>
                  <a:cubicBezTo>
                    <a:pt x="79" y="6"/>
                    <a:pt x="79" y="6"/>
                    <a:pt x="79" y="6"/>
                  </a:cubicBezTo>
                  <a:cubicBezTo>
                    <a:pt x="79" y="2"/>
                    <a:pt x="76" y="0"/>
                    <a:pt x="72" y="0"/>
                  </a:cubicBezTo>
                  <a:lnTo>
                    <a:pt x="53" y="0"/>
                  </a:lnTo>
                  <a:close/>
                  <a:moveTo>
                    <a:pt x="53" y="6"/>
                  </a:moveTo>
                  <a:cubicBezTo>
                    <a:pt x="72" y="6"/>
                    <a:pt x="72" y="6"/>
                    <a:pt x="72" y="6"/>
                  </a:cubicBezTo>
                  <a:cubicBezTo>
                    <a:pt x="72" y="44"/>
                    <a:pt x="72" y="44"/>
                    <a:pt x="72" y="44"/>
                  </a:cubicBezTo>
                  <a:cubicBezTo>
                    <a:pt x="53" y="44"/>
                    <a:pt x="53" y="44"/>
                    <a:pt x="53" y="44"/>
                  </a:cubicBezTo>
                  <a:lnTo>
                    <a:pt x="53" y="6"/>
                  </a:lnTo>
                  <a:close/>
                  <a:moveTo>
                    <a:pt x="113" y="44"/>
                  </a:moveTo>
                  <a:cubicBezTo>
                    <a:pt x="113" y="0"/>
                    <a:pt x="113" y="0"/>
                    <a:pt x="113" y="0"/>
                  </a:cubicBezTo>
                  <a:cubicBezTo>
                    <a:pt x="98" y="0"/>
                    <a:pt x="98" y="0"/>
                    <a:pt x="98" y="0"/>
                  </a:cubicBezTo>
                  <a:cubicBezTo>
                    <a:pt x="96" y="0"/>
                    <a:pt x="94" y="1"/>
                    <a:pt x="94" y="2"/>
                  </a:cubicBezTo>
                  <a:cubicBezTo>
                    <a:pt x="94" y="5"/>
                    <a:pt x="96" y="6"/>
                    <a:pt x="98" y="6"/>
                  </a:cubicBezTo>
                  <a:cubicBezTo>
                    <a:pt x="107" y="6"/>
                    <a:pt x="107" y="6"/>
                    <a:pt x="107" y="6"/>
                  </a:cubicBezTo>
                  <a:cubicBezTo>
                    <a:pt x="107" y="44"/>
                    <a:pt x="107" y="44"/>
                    <a:pt x="107" y="44"/>
                  </a:cubicBezTo>
                  <a:cubicBezTo>
                    <a:pt x="98" y="44"/>
                    <a:pt x="98" y="44"/>
                    <a:pt x="98" y="44"/>
                  </a:cubicBezTo>
                  <a:cubicBezTo>
                    <a:pt x="96" y="44"/>
                    <a:pt x="94" y="45"/>
                    <a:pt x="94" y="47"/>
                  </a:cubicBezTo>
                  <a:cubicBezTo>
                    <a:pt x="94" y="49"/>
                    <a:pt x="96" y="50"/>
                    <a:pt x="98" y="50"/>
                  </a:cubicBezTo>
                  <a:cubicBezTo>
                    <a:pt x="123" y="50"/>
                    <a:pt x="123" y="50"/>
                    <a:pt x="123" y="50"/>
                  </a:cubicBezTo>
                  <a:cubicBezTo>
                    <a:pt x="125" y="50"/>
                    <a:pt x="126" y="49"/>
                    <a:pt x="126" y="47"/>
                  </a:cubicBezTo>
                  <a:cubicBezTo>
                    <a:pt x="126" y="31"/>
                    <a:pt x="126" y="31"/>
                    <a:pt x="126" y="31"/>
                  </a:cubicBezTo>
                  <a:cubicBezTo>
                    <a:pt x="126" y="28"/>
                    <a:pt x="125" y="28"/>
                    <a:pt x="123" y="28"/>
                  </a:cubicBezTo>
                  <a:cubicBezTo>
                    <a:pt x="121" y="28"/>
                    <a:pt x="120" y="28"/>
                    <a:pt x="120" y="31"/>
                  </a:cubicBezTo>
                  <a:cubicBezTo>
                    <a:pt x="120" y="44"/>
                    <a:pt x="120" y="44"/>
                    <a:pt x="120" y="44"/>
                  </a:cubicBezTo>
                  <a:lnTo>
                    <a:pt x="113" y="44"/>
                  </a:lnTo>
                  <a:close/>
                  <a:moveTo>
                    <a:pt x="148" y="0"/>
                  </a:moveTo>
                  <a:cubicBezTo>
                    <a:pt x="144" y="0"/>
                    <a:pt x="141" y="2"/>
                    <a:pt x="141" y="6"/>
                  </a:cubicBezTo>
                  <a:cubicBezTo>
                    <a:pt x="141" y="44"/>
                    <a:pt x="141" y="44"/>
                    <a:pt x="141" y="44"/>
                  </a:cubicBezTo>
                  <a:cubicBezTo>
                    <a:pt x="141" y="47"/>
                    <a:pt x="144" y="50"/>
                    <a:pt x="148" y="50"/>
                  </a:cubicBezTo>
                  <a:cubicBezTo>
                    <a:pt x="167" y="50"/>
                    <a:pt x="167" y="50"/>
                    <a:pt x="167" y="50"/>
                  </a:cubicBezTo>
                  <a:cubicBezTo>
                    <a:pt x="171" y="50"/>
                    <a:pt x="174" y="47"/>
                    <a:pt x="174" y="44"/>
                  </a:cubicBezTo>
                  <a:cubicBezTo>
                    <a:pt x="174" y="6"/>
                    <a:pt x="174" y="6"/>
                    <a:pt x="174" y="6"/>
                  </a:cubicBezTo>
                  <a:cubicBezTo>
                    <a:pt x="174" y="2"/>
                    <a:pt x="171" y="0"/>
                    <a:pt x="167" y="0"/>
                  </a:cubicBezTo>
                  <a:lnTo>
                    <a:pt x="148" y="0"/>
                  </a:lnTo>
                  <a:close/>
                  <a:moveTo>
                    <a:pt x="148" y="6"/>
                  </a:moveTo>
                  <a:cubicBezTo>
                    <a:pt x="167" y="6"/>
                    <a:pt x="167" y="6"/>
                    <a:pt x="167" y="6"/>
                  </a:cubicBezTo>
                  <a:cubicBezTo>
                    <a:pt x="167" y="44"/>
                    <a:pt x="167" y="44"/>
                    <a:pt x="167" y="44"/>
                  </a:cubicBezTo>
                  <a:cubicBezTo>
                    <a:pt x="148" y="44"/>
                    <a:pt x="148" y="44"/>
                    <a:pt x="148" y="44"/>
                  </a:cubicBezTo>
                  <a:lnTo>
                    <a:pt x="148"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9" name="Freeform 83"/>
            <p:cNvSpPr>
              <a:spLocks/>
            </p:cNvSpPr>
            <p:nvPr/>
          </p:nvSpPr>
          <p:spPr bwMode="gray">
            <a:xfrm>
              <a:off x="6624162" y="5271559"/>
              <a:ext cx="1523747" cy="56536"/>
            </a:xfrm>
            <a:custGeom>
              <a:avLst/>
              <a:gdLst>
                <a:gd name="T0" fmla="*/ 0 w 973"/>
                <a:gd name="T1" fmla="*/ 0 h 35"/>
                <a:gd name="T2" fmla="*/ 75 w 973"/>
                <a:gd name="T3" fmla="*/ 35 h 35"/>
                <a:gd name="T4" fmla="*/ 897 w 973"/>
                <a:gd name="T5" fmla="*/ 35 h 35"/>
                <a:gd name="T6" fmla="*/ 973 w 973"/>
                <a:gd name="T7" fmla="*/ 0 h 35"/>
                <a:gd name="T8" fmla="*/ 0 w 973"/>
                <a:gd name="T9" fmla="*/ 0 h 35"/>
              </a:gdLst>
              <a:ahLst/>
              <a:cxnLst>
                <a:cxn ang="0">
                  <a:pos x="T0" y="T1"/>
                </a:cxn>
                <a:cxn ang="0">
                  <a:pos x="T2" y="T3"/>
                </a:cxn>
                <a:cxn ang="0">
                  <a:pos x="T4" y="T5"/>
                </a:cxn>
                <a:cxn ang="0">
                  <a:pos x="T6" y="T7"/>
                </a:cxn>
                <a:cxn ang="0">
                  <a:pos x="T8" y="T9"/>
                </a:cxn>
              </a:cxnLst>
              <a:rect l="0" t="0" r="r" b="b"/>
              <a:pathLst>
                <a:path w="973" h="35">
                  <a:moveTo>
                    <a:pt x="0" y="0"/>
                  </a:moveTo>
                  <a:cubicBezTo>
                    <a:pt x="0" y="3"/>
                    <a:pt x="2" y="35"/>
                    <a:pt x="75" y="35"/>
                  </a:cubicBezTo>
                  <a:cubicBezTo>
                    <a:pt x="897" y="35"/>
                    <a:pt x="897" y="35"/>
                    <a:pt x="897" y="35"/>
                  </a:cubicBezTo>
                  <a:cubicBezTo>
                    <a:pt x="897" y="35"/>
                    <a:pt x="973" y="35"/>
                    <a:pt x="973" y="0"/>
                  </a:cubicBezTo>
                  <a:lnTo>
                    <a:pt x="0"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0" name="Freeform 84"/>
            <p:cNvSpPr>
              <a:spLocks/>
            </p:cNvSpPr>
            <p:nvPr/>
          </p:nvSpPr>
          <p:spPr bwMode="gray">
            <a:xfrm>
              <a:off x="6831455" y="4434306"/>
              <a:ext cx="1111852" cy="802255"/>
            </a:xfrm>
            <a:custGeom>
              <a:avLst/>
              <a:gdLst>
                <a:gd name="T0" fmla="*/ 60 w 710"/>
                <a:gd name="T1" fmla="*/ 0 h 515"/>
                <a:gd name="T2" fmla="*/ 0 w 710"/>
                <a:gd name="T3" fmla="*/ 60 h 515"/>
                <a:gd name="T4" fmla="*/ 0 w 710"/>
                <a:gd name="T5" fmla="*/ 515 h 515"/>
                <a:gd name="T6" fmla="*/ 60 w 710"/>
                <a:gd name="T7" fmla="*/ 513 h 515"/>
                <a:gd name="T8" fmla="*/ 648 w 710"/>
                <a:gd name="T9" fmla="*/ 513 h 515"/>
                <a:gd name="T10" fmla="*/ 710 w 710"/>
                <a:gd name="T11" fmla="*/ 515 h 515"/>
                <a:gd name="T12" fmla="*/ 710 w 710"/>
                <a:gd name="T13" fmla="*/ 60 h 515"/>
                <a:gd name="T14" fmla="*/ 648 w 710"/>
                <a:gd name="T15" fmla="*/ 0 h 515"/>
                <a:gd name="T16" fmla="*/ 92 w 710"/>
                <a:gd name="T17" fmla="*/ 0 h 515"/>
                <a:gd name="T18" fmla="*/ 60 w 710"/>
                <a:gd name="T19" fmla="*/ 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0" h="515">
                  <a:moveTo>
                    <a:pt x="60" y="0"/>
                  </a:moveTo>
                  <a:cubicBezTo>
                    <a:pt x="60" y="0"/>
                    <a:pt x="0" y="0"/>
                    <a:pt x="0" y="60"/>
                  </a:cubicBezTo>
                  <a:cubicBezTo>
                    <a:pt x="0" y="515"/>
                    <a:pt x="0" y="515"/>
                    <a:pt x="0" y="515"/>
                  </a:cubicBezTo>
                  <a:cubicBezTo>
                    <a:pt x="60" y="513"/>
                    <a:pt x="60" y="513"/>
                    <a:pt x="60" y="513"/>
                  </a:cubicBezTo>
                  <a:cubicBezTo>
                    <a:pt x="648" y="513"/>
                    <a:pt x="648" y="513"/>
                    <a:pt x="648" y="513"/>
                  </a:cubicBezTo>
                  <a:cubicBezTo>
                    <a:pt x="710" y="515"/>
                    <a:pt x="710" y="515"/>
                    <a:pt x="710" y="515"/>
                  </a:cubicBezTo>
                  <a:cubicBezTo>
                    <a:pt x="710" y="60"/>
                    <a:pt x="710" y="60"/>
                    <a:pt x="710" y="60"/>
                  </a:cubicBezTo>
                  <a:cubicBezTo>
                    <a:pt x="710" y="60"/>
                    <a:pt x="710" y="0"/>
                    <a:pt x="648" y="0"/>
                  </a:cubicBezTo>
                  <a:cubicBezTo>
                    <a:pt x="92" y="0"/>
                    <a:pt x="92" y="0"/>
                    <a:pt x="92" y="0"/>
                  </a:cubicBezTo>
                  <a:lnTo>
                    <a:pt x="60"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1" name="Freeform 85"/>
            <p:cNvSpPr>
              <a:spLocks/>
            </p:cNvSpPr>
            <p:nvPr/>
          </p:nvSpPr>
          <p:spPr bwMode="gray">
            <a:xfrm>
              <a:off x="6879914" y="4469303"/>
              <a:ext cx="1012242" cy="726876"/>
            </a:xfrm>
            <a:custGeom>
              <a:avLst/>
              <a:gdLst>
                <a:gd name="T0" fmla="*/ 55 w 646"/>
                <a:gd name="T1" fmla="*/ 0 h 466"/>
                <a:gd name="T2" fmla="*/ 0 w 646"/>
                <a:gd name="T3" fmla="*/ 55 h 466"/>
                <a:gd name="T4" fmla="*/ 0 w 646"/>
                <a:gd name="T5" fmla="*/ 411 h 466"/>
                <a:gd name="T6" fmla="*/ 55 w 646"/>
                <a:gd name="T7" fmla="*/ 466 h 466"/>
                <a:gd name="T8" fmla="*/ 590 w 646"/>
                <a:gd name="T9" fmla="*/ 466 h 466"/>
                <a:gd name="T10" fmla="*/ 646 w 646"/>
                <a:gd name="T11" fmla="*/ 411 h 466"/>
                <a:gd name="T12" fmla="*/ 646 w 646"/>
                <a:gd name="T13" fmla="*/ 55 h 466"/>
                <a:gd name="T14" fmla="*/ 590 w 646"/>
                <a:gd name="T15" fmla="*/ 0 h 466"/>
                <a:gd name="T16" fmla="*/ 220 w 646"/>
                <a:gd name="T17" fmla="*/ 0 h 466"/>
                <a:gd name="T18" fmla="*/ 55 w 646"/>
                <a:gd name="T19" fmla="*/ 0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6" h="466">
                  <a:moveTo>
                    <a:pt x="55" y="0"/>
                  </a:moveTo>
                  <a:cubicBezTo>
                    <a:pt x="55" y="0"/>
                    <a:pt x="0" y="0"/>
                    <a:pt x="0" y="55"/>
                  </a:cubicBezTo>
                  <a:cubicBezTo>
                    <a:pt x="0" y="411"/>
                    <a:pt x="0" y="411"/>
                    <a:pt x="0" y="411"/>
                  </a:cubicBezTo>
                  <a:cubicBezTo>
                    <a:pt x="0" y="411"/>
                    <a:pt x="0" y="466"/>
                    <a:pt x="55" y="466"/>
                  </a:cubicBezTo>
                  <a:cubicBezTo>
                    <a:pt x="590" y="466"/>
                    <a:pt x="590" y="466"/>
                    <a:pt x="590" y="466"/>
                  </a:cubicBezTo>
                  <a:cubicBezTo>
                    <a:pt x="590" y="466"/>
                    <a:pt x="646" y="466"/>
                    <a:pt x="646" y="411"/>
                  </a:cubicBezTo>
                  <a:cubicBezTo>
                    <a:pt x="646" y="55"/>
                    <a:pt x="646" y="55"/>
                    <a:pt x="646" y="55"/>
                  </a:cubicBezTo>
                  <a:cubicBezTo>
                    <a:pt x="646" y="55"/>
                    <a:pt x="646" y="0"/>
                    <a:pt x="590" y="0"/>
                  </a:cubicBezTo>
                  <a:cubicBezTo>
                    <a:pt x="220" y="0"/>
                    <a:pt x="220" y="0"/>
                    <a:pt x="220" y="0"/>
                  </a:cubicBezTo>
                  <a:lnTo>
                    <a:pt x="55"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2" name="Freeform 86"/>
            <p:cNvSpPr>
              <a:spLocks/>
            </p:cNvSpPr>
            <p:nvPr/>
          </p:nvSpPr>
          <p:spPr bwMode="gray">
            <a:xfrm>
              <a:off x="6624162" y="5233869"/>
              <a:ext cx="1523747" cy="37690"/>
            </a:xfrm>
            <a:custGeom>
              <a:avLst/>
              <a:gdLst>
                <a:gd name="T0" fmla="*/ 76 w 566"/>
                <a:gd name="T1" fmla="*/ 0 h 14"/>
                <a:gd name="T2" fmla="*/ 0 w 566"/>
                <a:gd name="T3" fmla="*/ 14 h 14"/>
                <a:gd name="T4" fmla="*/ 566 w 566"/>
                <a:gd name="T5" fmla="*/ 14 h 14"/>
                <a:gd name="T6" fmla="*/ 490 w 566"/>
                <a:gd name="T7" fmla="*/ 0 h 14"/>
                <a:gd name="T8" fmla="*/ 76 w 566"/>
                <a:gd name="T9" fmla="*/ 0 h 14"/>
              </a:gdLst>
              <a:ahLst/>
              <a:cxnLst>
                <a:cxn ang="0">
                  <a:pos x="T0" y="T1"/>
                </a:cxn>
                <a:cxn ang="0">
                  <a:pos x="T2" y="T3"/>
                </a:cxn>
                <a:cxn ang="0">
                  <a:pos x="T4" y="T5"/>
                </a:cxn>
                <a:cxn ang="0">
                  <a:pos x="T6" y="T7"/>
                </a:cxn>
                <a:cxn ang="0">
                  <a:pos x="T8" y="T9"/>
                </a:cxn>
              </a:cxnLst>
              <a:rect l="0" t="0" r="r" b="b"/>
              <a:pathLst>
                <a:path w="566" h="14">
                  <a:moveTo>
                    <a:pt x="76" y="0"/>
                  </a:moveTo>
                  <a:lnTo>
                    <a:pt x="0" y="14"/>
                  </a:lnTo>
                  <a:lnTo>
                    <a:pt x="566" y="14"/>
                  </a:lnTo>
                  <a:lnTo>
                    <a:pt x="490" y="0"/>
                  </a:lnTo>
                  <a:lnTo>
                    <a:pt x="76"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3" name="Freeform 87"/>
            <p:cNvSpPr>
              <a:spLocks noEditPoints="1"/>
            </p:cNvSpPr>
            <p:nvPr/>
          </p:nvSpPr>
          <p:spPr bwMode="gray">
            <a:xfrm>
              <a:off x="6974139" y="4940427"/>
              <a:ext cx="823793" cy="99610"/>
            </a:xfrm>
            <a:custGeom>
              <a:avLst/>
              <a:gdLst>
                <a:gd name="T0" fmla="*/ 4 w 526"/>
                <a:gd name="T1" fmla="*/ 0 h 65"/>
                <a:gd name="T2" fmla="*/ 16 w 526"/>
                <a:gd name="T3" fmla="*/ 8 h 65"/>
                <a:gd name="T4" fmla="*/ 0 w 526"/>
                <a:gd name="T5" fmla="*/ 61 h 65"/>
                <a:gd name="T6" fmla="*/ 41 w 526"/>
                <a:gd name="T7" fmla="*/ 61 h 65"/>
                <a:gd name="T8" fmla="*/ 33 w 526"/>
                <a:gd name="T9" fmla="*/ 39 h 65"/>
                <a:gd name="T10" fmla="*/ 68 w 526"/>
                <a:gd name="T11" fmla="*/ 0 h 65"/>
                <a:gd name="T12" fmla="*/ 68 w 526"/>
                <a:gd name="T13" fmla="*/ 65 h 65"/>
                <a:gd name="T14" fmla="*/ 101 w 526"/>
                <a:gd name="T15" fmla="*/ 8 h 65"/>
                <a:gd name="T16" fmla="*/ 68 w 526"/>
                <a:gd name="T17" fmla="*/ 8 h 65"/>
                <a:gd name="T18" fmla="*/ 68 w 526"/>
                <a:gd name="T19" fmla="*/ 57 h 65"/>
                <a:gd name="T20" fmla="*/ 145 w 526"/>
                <a:gd name="T21" fmla="*/ 0 h 65"/>
                <a:gd name="T22" fmla="*/ 125 w 526"/>
                <a:gd name="T23" fmla="*/ 8 h 65"/>
                <a:gd name="T24" fmla="*/ 125 w 526"/>
                <a:gd name="T25" fmla="*/ 57 h 65"/>
                <a:gd name="T26" fmla="*/ 158 w 526"/>
                <a:gd name="T27" fmla="*/ 65 h 65"/>
                <a:gd name="T28" fmla="*/ 158 w 526"/>
                <a:gd name="T29" fmla="*/ 36 h 65"/>
                <a:gd name="T30" fmla="*/ 145 w 526"/>
                <a:gd name="T31" fmla="*/ 57 h 65"/>
                <a:gd name="T32" fmla="*/ 181 w 526"/>
                <a:gd name="T33" fmla="*/ 57 h 65"/>
                <a:gd name="T34" fmla="*/ 223 w 526"/>
                <a:gd name="T35" fmla="*/ 57 h 65"/>
                <a:gd name="T36" fmla="*/ 190 w 526"/>
                <a:gd name="T37" fmla="*/ 0 h 65"/>
                <a:gd name="T38" fmla="*/ 214 w 526"/>
                <a:gd name="T39" fmla="*/ 57 h 65"/>
                <a:gd name="T40" fmla="*/ 267 w 526"/>
                <a:gd name="T41" fmla="*/ 57 h 65"/>
                <a:gd name="T42" fmla="*/ 242 w 526"/>
                <a:gd name="T43" fmla="*/ 4 h 65"/>
                <a:gd name="T44" fmla="*/ 258 w 526"/>
                <a:gd name="T45" fmla="*/ 57 h 65"/>
                <a:gd name="T46" fmla="*/ 246 w 526"/>
                <a:gd name="T47" fmla="*/ 65 h 65"/>
                <a:gd name="T48" fmla="*/ 283 w 526"/>
                <a:gd name="T49" fmla="*/ 39 h 65"/>
                <a:gd name="T50" fmla="*/ 275 w 526"/>
                <a:gd name="T51" fmla="*/ 57 h 65"/>
                <a:gd name="T52" fmla="*/ 303 w 526"/>
                <a:gd name="T53" fmla="*/ 8 h 65"/>
                <a:gd name="T54" fmla="*/ 336 w 526"/>
                <a:gd name="T55" fmla="*/ 65 h 65"/>
                <a:gd name="T56" fmla="*/ 336 w 526"/>
                <a:gd name="T57" fmla="*/ 0 h 65"/>
                <a:gd name="T58" fmla="*/ 336 w 526"/>
                <a:gd name="T59" fmla="*/ 8 h 65"/>
                <a:gd name="T60" fmla="*/ 310 w 526"/>
                <a:gd name="T61" fmla="*/ 8 h 65"/>
                <a:gd name="T62" fmla="*/ 367 w 526"/>
                <a:gd name="T63" fmla="*/ 0 h 65"/>
                <a:gd name="T64" fmla="*/ 380 w 526"/>
                <a:gd name="T65" fmla="*/ 8 h 65"/>
                <a:gd name="T66" fmla="*/ 363 w 526"/>
                <a:gd name="T67" fmla="*/ 61 h 65"/>
                <a:gd name="T68" fmla="*/ 404 w 526"/>
                <a:gd name="T69" fmla="*/ 61 h 65"/>
                <a:gd name="T70" fmla="*/ 396 w 526"/>
                <a:gd name="T71" fmla="*/ 39 h 65"/>
                <a:gd name="T72" fmla="*/ 432 w 526"/>
                <a:gd name="T73" fmla="*/ 0 h 65"/>
                <a:gd name="T74" fmla="*/ 432 w 526"/>
                <a:gd name="T75" fmla="*/ 65 h 65"/>
                <a:gd name="T76" fmla="*/ 465 w 526"/>
                <a:gd name="T77" fmla="*/ 8 h 65"/>
                <a:gd name="T78" fmla="*/ 432 w 526"/>
                <a:gd name="T79" fmla="*/ 8 h 65"/>
                <a:gd name="T80" fmla="*/ 432 w 526"/>
                <a:gd name="T81" fmla="*/ 57 h 65"/>
                <a:gd name="T82" fmla="*/ 484 w 526"/>
                <a:gd name="T83" fmla="*/ 8 h 65"/>
                <a:gd name="T84" fmla="*/ 517 w 526"/>
                <a:gd name="T85" fmla="*/ 65 h 65"/>
                <a:gd name="T86" fmla="*/ 517 w 526"/>
                <a:gd name="T87" fmla="*/ 0 h 65"/>
                <a:gd name="T88" fmla="*/ 517 w 526"/>
                <a:gd name="T89" fmla="*/ 8 h 65"/>
                <a:gd name="T90" fmla="*/ 493 w 526"/>
                <a:gd name="T91" fmla="*/ 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6" h="65">
                  <a:moveTo>
                    <a:pt x="25" y="57"/>
                  </a:move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7"/>
                    <a:pt x="16" y="57"/>
                    <a:pt x="16" y="57"/>
                  </a:cubicBezTo>
                  <a:cubicBezTo>
                    <a:pt x="4" y="57"/>
                    <a:pt x="4" y="57"/>
                    <a:pt x="4" y="57"/>
                  </a:cubicBezTo>
                  <a:cubicBezTo>
                    <a:pt x="1" y="57"/>
                    <a:pt x="0" y="58"/>
                    <a:pt x="0" y="61"/>
                  </a:cubicBezTo>
                  <a:cubicBezTo>
                    <a:pt x="0" y="64"/>
                    <a:pt x="1" y="65"/>
                    <a:pt x="4" y="65"/>
                  </a:cubicBezTo>
                  <a:cubicBezTo>
                    <a:pt x="37" y="65"/>
                    <a:pt x="37" y="65"/>
                    <a:pt x="37" y="65"/>
                  </a:cubicBezTo>
                  <a:cubicBezTo>
                    <a:pt x="39" y="65"/>
                    <a:pt x="41" y="64"/>
                    <a:pt x="41" y="61"/>
                  </a:cubicBezTo>
                  <a:cubicBezTo>
                    <a:pt x="41" y="39"/>
                    <a:pt x="41" y="39"/>
                    <a:pt x="41" y="39"/>
                  </a:cubicBezTo>
                  <a:cubicBezTo>
                    <a:pt x="41" y="38"/>
                    <a:pt x="40" y="36"/>
                    <a:pt x="37" y="36"/>
                  </a:cubicBezTo>
                  <a:cubicBezTo>
                    <a:pt x="33" y="36"/>
                    <a:pt x="33" y="38"/>
                    <a:pt x="33" y="39"/>
                  </a:cubicBezTo>
                  <a:cubicBezTo>
                    <a:pt x="33" y="57"/>
                    <a:pt x="33" y="57"/>
                    <a:pt x="33" y="57"/>
                  </a:cubicBezTo>
                  <a:lnTo>
                    <a:pt x="25" y="57"/>
                  </a:lnTo>
                  <a:close/>
                  <a:moveTo>
                    <a:pt x="68" y="0"/>
                  </a:moveTo>
                  <a:cubicBezTo>
                    <a:pt x="64" y="0"/>
                    <a:pt x="60" y="4"/>
                    <a:pt x="60" y="8"/>
                  </a:cubicBezTo>
                  <a:cubicBezTo>
                    <a:pt x="60" y="57"/>
                    <a:pt x="60" y="57"/>
                    <a:pt x="60" y="57"/>
                  </a:cubicBezTo>
                  <a:cubicBezTo>
                    <a:pt x="60" y="61"/>
                    <a:pt x="64" y="65"/>
                    <a:pt x="68" y="65"/>
                  </a:cubicBezTo>
                  <a:cubicBezTo>
                    <a:pt x="93" y="65"/>
                    <a:pt x="93" y="65"/>
                    <a:pt x="93" y="65"/>
                  </a:cubicBezTo>
                  <a:cubicBezTo>
                    <a:pt x="98" y="65"/>
                    <a:pt x="101" y="61"/>
                    <a:pt x="101" y="57"/>
                  </a:cubicBezTo>
                  <a:cubicBezTo>
                    <a:pt x="101" y="8"/>
                    <a:pt x="101" y="8"/>
                    <a:pt x="101" y="8"/>
                  </a:cubicBezTo>
                  <a:cubicBezTo>
                    <a:pt x="101" y="4"/>
                    <a:pt x="98" y="0"/>
                    <a:pt x="93" y="0"/>
                  </a:cubicBezTo>
                  <a:lnTo>
                    <a:pt x="68" y="0"/>
                  </a:lnTo>
                  <a:close/>
                  <a:moveTo>
                    <a:pt x="68" y="8"/>
                  </a:moveTo>
                  <a:cubicBezTo>
                    <a:pt x="93" y="8"/>
                    <a:pt x="93" y="8"/>
                    <a:pt x="93" y="8"/>
                  </a:cubicBezTo>
                  <a:cubicBezTo>
                    <a:pt x="93" y="57"/>
                    <a:pt x="93" y="57"/>
                    <a:pt x="93" y="57"/>
                  </a:cubicBezTo>
                  <a:cubicBezTo>
                    <a:pt x="68" y="57"/>
                    <a:pt x="68" y="57"/>
                    <a:pt x="68" y="57"/>
                  </a:cubicBezTo>
                  <a:lnTo>
                    <a:pt x="68" y="8"/>
                  </a:lnTo>
                  <a:close/>
                  <a:moveTo>
                    <a:pt x="145" y="57"/>
                  </a:move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7"/>
                    <a:pt x="137" y="57"/>
                    <a:pt x="137" y="57"/>
                  </a:cubicBezTo>
                  <a:cubicBezTo>
                    <a:pt x="125" y="57"/>
                    <a:pt x="125" y="57"/>
                    <a:pt x="125" y="57"/>
                  </a:cubicBezTo>
                  <a:cubicBezTo>
                    <a:pt x="123" y="57"/>
                    <a:pt x="120" y="58"/>
                    <a:pt x="120" y="61"/>
                  </a:cubicBezTo>
                  <a:cubicBezTo>
                    <a:pt x="120" y="64"/>
                    <a:pt x="123" y="65"/>
                    <a:pt x="125" y="65"/>
                  </a:cubicBezTo>
                  <a:cubicBezTo>
                    <a:pt x="158" y="65"/>
                    <a:pt x="158" y="65"/>
                    <a:pt x="158" y="65"/>
                  </a:cubicBezTo>
                  <a:cubicBezTo>
                    <a:pt x="160" y="65"/>
                    <a:pt x="162" y="64"/>
                    <a:pt x="162" y="61"/>
                  </a:cubicBezTo>
                  <a:cubicBezTo>
                    <a:pt x="162" y="39"/>
                    <a:pt x="162" y="39"/>
                    <a:pt x="162" y="39"/>
                  </a:cubicBezTo>
                  <a:cubicBezTo>
                    <a:pt x="162" y="38"/>
                    <a:pt x="161" y="36"/>
                    <a:pt x="158" y="36"/>
                  </a:cubicBezTo>
                  <a:cubicBezTo>
                    <a:pt x="155" y="36"/>
                    <a:pt x="154" y="38"/>
                    <a:pt x="154" y="39"/>
                  </a:cubicBezTo>
                  <a:cubicBezTo>
                    <a:pt x="154" y="57"/>
                    <a:pt x="154" y="57"/>
                    <a:pt x="154" y="57"/>
                  </a:cubicBezTo>
                  <a:lnTo>
                    <a:pt x="145" y="57"/>
                  </a:lnTo>
                  <a:close/>
                  <a:moveTo>
                    <a:pt x="190" y="0"/>
                  </a:moveTo>
                  <a:cubicBezTo>
                    <a:pt x="184" y="0"/>
                    <a:pt x="181" y="4"/>
                    <a:pt x="181" y="8"/>
                  </a:cubicBezTo>
                  <a:cubicBezTo>
                    <a:pt x="181" y="57"/>
                    <a:pt x="181" y="57"/>
                    <a:pt x="181" y="57"/>
                  </a:cubicBezTo>
                  <a:cubicBezTo>
                    <a:pt x="181" y="61"/>
                    <a:pt x="184" y="65"/>
                    <a:pt x="190" y="65"/>
                  </a:cubicBezTo>
                  <a:cubicBezTo>
                    <a:pt x="214" y="65"/>
                    <a:pt x="214" y="65"/>
                    <a:pt x="214" y="65"/>
                  </a:cubicBezTo>
                  <a:cubicBezTo>
                    <a:pt x="219" y="65"/>
                    <a:pt x="223" y="61"/>
                    <a:pt x="223" y="57"/>
                  </a:cubicBezTo>
                  <a:cubicBezTo>
                    <a:pt x="223" y="8"/>
                    <a:pt x="223" y="8"/>
                    <a:pt x="223" y="8"/>
                  </a:cubicBezTo>
                  <a:cubicBezTo>
                    <a:pt x="223" y="4"/>
                    <a:pt x="219" y="0"/>
                    <a:pt x="214" y="0"/>
                  </a:cubicBezTo>
                  <a:lnTo>
                    <a:pt x="190" y="0"/>
                  </a:lnTo>
                  <a:close/>
                  <a:moveTo>
                    <a:pt x="190" y="8"/>
                  </a:moveTo>
                  <a:cubicBezTo>
                    <a:pt x="214" y="8"/>
                    <a:pt x="214" y="8"/>
                    <a:pt x="214" y="8"/>
                  </a:cubicBezTo>
                  <a:cubicBezTo>
                    <a:pt x="214" y="57"/>
                    <a:pt x="214" y="57"/>
                    <a:pt x="214" y="57"/>
                  </a:cubicBezTo>
                  <a:cubicBezTo>
                    <a:pt x="190" y="57"/>
                    <a:pt x="190" y="57"/>
                    <a:pt x="190" y="57"/>
                  </a:cubicBezTo>
                  <a:lnTo>
                    <a:pt x="190" y="8"/>
                  </a:lnTo>
                  <a:close/>
                  <a:moveTo>
                    <a:pt x="267" y="57"/>
                  </a:move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7"/>
                    <a:pt x="258" y="57"/>
                    <a:pt x="258" y="57"/>
                  </a:cubicBezTo>
                  <a:cubicBezTo>
                    <a:pt x="246" y="57"/>
                    <a:pt x="246" y="57"/>
                    <a:pt x="246" y="57"/>
                  </a:cubicBezTo>
                  <a:cubicBezTo>
                    <a:pt x="244" y="57"/>
                    <a:pt x="242" y="58"/>
                    <a:pt x="242" y="61"/>
                  </a:cubicBezTo>
                  <a:cubicBezTo>
                    <a:pt x="242" y="64"/>
                    <a:pt x="244" y="65"/>
                    <a:pt x="246" y="65"/>
                  </a:cubicBezTo>
                  <a:cubicBezTo>
                    <a:pt x="279" y="65"/>
                    <a:pt x="279" y="65"/>
                    <a:pt x="279" y="65"/>
                  </a:cubicBezTo>
                  <a:cubicBezTo>
                    <a:pt x="281" y="65"/>
                    <a:pt x="283" y="64"/>
                    <a:pt x="283" y="61"/>
                  </a:cubicBezTo>
                  <a:cubicBezTo>
                    <a:pt x="283" y="39"/>
                    <a:pt x="283" y="39"/>
                    <a:pt x="283" y="39"/>
                  </a:cubicBezTo>
                  <a:cubicBezTo>
                    <a:pt x="283" y="38"/>
                    <a:pt x="283" y="36"/>
                    <a:pt x="279" y="36"/>
                  </a:cubicBezTo>
                  <a:cubicBezTo>
                    <a:pt x="276" y="36"/>
                    <a:pt x="275" y="38"/>
                    <a:pt x="275" y="39"/>
                  </a:cubicBezTo>
                  <a:cubicBezTo>
                    <a:pt x="275" y="57"/>
                    <a:pt x="275" y="57"/>
                    <a:pt x="275" y="57"/>
                  </a:cubicBezTo>
                  <a:lnTo>
                    <a:pt x="267" y="57"/>
                  </a:lnTo>
                  <a:close/>
                  <a:moveTo>
                    <a:pt x="310" y="0"/>
                  </a:moveTo>
                  <a:cubicBezTo>
                    <a:pt x="306" y="0"/>
                    <a:pt x="303" y="4"/>
                    <a:pt x="303" y="8"/>
                  </a:cubicBezTo>
                  <a:cubicBezTo>
                    <a:pt x="303" y="57"/>
                    <a:pt x="303" y="57"/>
                    <a:pt x="303" y="57"/>
                  </a:cubicBezTo>
                  <a:cubicBezTo>
                    <a:pt x="303" y="61"/>
                    <a:pt x="306" y="65"/>
                    <a:pt x="310" y="65"/>
                  </a:cubicBezTo>
                  <a:cubicBezTo>
                    <a:pt x="336" y="65"/>
                    <a:pt x="336" y="65"/>
                    <a:pt x="336" y="65"/>
                  </a:cubicBezTo>
                  <a:cubicBezTo>
                    <a:pt x="340" y="65"/>
                    <a:pt x="344" y="61"/>
                    <a:pt x="344" y="57"/>
                  </a:cubicBezTo>
                  <a:cubicBezTo>
                    <a:pt x="344" y="8"/>
                    <a:pt x="344" y="8"/>
                    <a:pt x="344" y="8"/>
                  </a:cubicBezTo>
                  <a:cubicBezTo>
                    <a:pt x="344" y="4"/>
                    <a:pt x="340" y="0"/>
                    <a:pt x="336" y="0"/>
                  </a:cubicBezTo>
                  <a:lnTo>
                    <a:pt x="310" y="0"/>
                  </a:lnTo>
                  <a:close/>
                  <a:moveTo>
                    <a:pt x="310" y="8"/>
                  </a:moveTo>
                  <a:cubicBezTo>
                    <a:pt x="336" y="8"/>
                    <a:pt x="336" y="8"/>
                    <a:pt x="336" y="8"/>
                  </a:cubicBezTo>
                  <a:cubicBezTo>
                    <a:pt x="336" y="57"/>
                    <a:pt x="336" y="57"/>
                    <a:pt x="336" y="57"/>
                  </a:cubicBezTo>
                  <a:cubicBezTo>
                    <a:pt x="310" y="57"/>
                    <a:pt x="310" y="57"/>
                    <a:pt x="310" y="57"/>
                  </a:cubicBezTo>
                  <a:lnTo>
                    <a:pt x="310" y="8"/>
                  </a:lnTo>
                  <a:close/>
                  <a:moveTo>
                    <a:pt x="388" y="57"/>
                  </a:move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7"/>
                    <a:pt x="380" y="57"/>
                    <a:pt x="380" y="57"/>
                  </a:cubicBezTo>
                  <a:cubicBezTo>
                    <a:pt x="367" y="57"/>
                    <a:pt x="367" y="57"/>
                    <a:pt x="367" y="57"/>
                  </a:cubicBezTo>
                  <a:cubicBezTo>
                    <a:pt x="365" y="57"/>
                    <a:pt x="363" y="58"/>
                    <a:pt x="363" y="61"/>
                  </a:cubicBezTo>
                  <a:cubicBezTo>
                    <a:pt x="363" y="64"/>
                    <a:pt x="365" y="65"/>
                    <a:pt x="367" y="65"/>
                  </a:cubicBezTo>
                  <a:cubicBezTo>
                    <a:pt x="401" y="65"/>
                    <a:pt x="401" y="65"/>
                    <a:pt x="401" y="65"/>
                  </a:cubicBezTo>
                  <a:cubicBezTo>
                    <a:pt x="402" y="65"/>
                    <a:pt x="404" y="64"/>
                    <a:pt x="404" y="61"/>
                  </a:cubicBezTo>
                  <a:cubicBezTo>
                    <a:pt x="404" y="39"/>
                    <a:pt x="404" y="39"/>
                    <a:pt x="404" y="39"/>
                  </a:cubicBezTo>
                  <a:cubicBezTo>
                    <a:pt x="404" y="38"/>
                    <a:pt x="403" y="36"/>
                    <a:pt x="401" y="36"/>
                  </a:cubicBezTo>
                  <a:cubicBezTo>
                    <a:pt x="397" y="36"/>
                    <a:pt x="396" y="38"/>
                    <a:pt x="396" y="39"/>
                  </a:cubicBezTo>
                  <a:cubicBezTo>
                    <a:pt x="396" y="57"/>
                    <a:pt x="396" y="57"/>
                    <a:pt x="396" y="57"/>
                  </a:cubicBezTo>
                  <a:lnTo>
                    <a:pt x="388" y="57"/>
                  </a:lnTo>
                  <a:close/>
                  <a:moveTo>
                    <a:pt x="432" y="0"/>
                  </a:moveTo>
                  <a:cubicBezTo>
                    <a:pt x="428" y="0"/>
                    <a:pt x="423" y="4"/>
                    <a:pt x="423" y="8"/>
                  </a:cubicBezTo>
                  <a:cubicBezTo>
                    <a:pt x="423" y="57"/>
                    <a:pt x="423" y="57"/>
                    <a:pt x="423" y="57"/>
                  </a:cubicBezTo>
                  <a:cubicBezTo>
                    <a:pt x="423" y="61"/>
                    <a:pt x="427" y="65"/>
                    <a:pt x="432" y="65"/>
                  </a:cubicBezTo>
                  <a:cubicBezTo>
                    <a:pt x="457" y="65"/>
                    <a:pt x="457" y="65"/>
                    <a:pt x="457" y="65"/>
                  </a:cubicBezTo>
                  <a:cubicBezTo>
                    <a:pt x="461" y="65"/>
                    <a:pt x="465" y="61"/>
                    <a:pt x="465" y="57"/>
                  </a:cubicBezTo>
                  <a:cubicBezTo>
                    <a:pt x="465" y="8"/>
                    <a:pt x="465" y="8"/>
                    <a:pt x="465" y="8"/>
                  </a:cubicBezTo>
                  <a:cubicBezTo>
                    <a:pt x="465" y="4"/>
                    <a:pt x="461" y="0"/>
                    <a:pt x="457" y="0"/>
                  </a:cubicBezTo>
                  <a:lnTo>
                    <a:pt x="432" y="0"/>
                  </a:lnTo>
                  <a:close/>
                  <a:moveTo>
                    <a:pt x="432" y="8"/>
                  </a:moveTo>
                  <a:cubicBezTo>
                    <a:pt x="457" y="8"/>
                    <a:pt x="457" y="8"/>
                    <a:pt x="457" y="8"/>
                  </a:cubicBezTo>
                  <a:cubicBezTo>
                    <a:pt x="457" y="57"/>
                    <a:pt x="457" y="57"/>
                    <a:pt x="457" y="57"/>
                  </a:cubicBezTo>
                  <a:cubicBezTo>
                    <a:pt x="432" y="57"/>
                    <a:pt x="432" y="57"/>
                    <a:pt x="432" y="57"/>
                  </a:cubicBezTo>
                  <a:lnTo>
                    <a:pt x="432" y="8"/>
                  </a:lnTo>
                  <a:close/>
                  <a:moveTo>
                    <a:pt x="493" y="0"/>
                  </a:moveTo>
                  <a:cubicBezTo>
                    <a:pt x="488" y="0"/>
                    <a:pt x="484" y="4"/>
                    <a:pt x="484" y="8"/>
                  </a:cubicBezTo>
                  <a:cubicBezTo>
                    <a:pt x="484" y="57"/>
                    <a:pt x="484" y="57"/>
                    <a:pt x="484" y="57"/>
                  </a:cubicBezTo>
                  <a:cubicBezTo>
                    <a:pt x="484" y="61"/>
                    <a:pt x="488" y="65"/>
                    <a:pt x="493" y="65"/>
                  </a:cubicBezTo>
                  <a:cubicBezTo>
                    <a:pt x="517" y="65"/>
                    <a:pt x="517" y="65"/>
                    <a:pt x="517" y="65"/>
                  </a:cubicBezTo>
                  <a:cubicBezTo>
                    <a:pt x="522" y="65"/>
                    <a:pt x="526" y="61"/>
                    <a:pt x="526" y="57"/>
                  </a:cubicBezTo>
                  <a:cubicBezTo>
                    <a:pt x="526" y="8"/>
                    <a:pt x="526" y="8"/>
                    <a:pt x="526" y="8"/>
                  </a:cubicBezTo>
                  <a:cubicBezTo>
                    <a:pt x="526" y="4"/>
                    <a:pt x="522" y="0"/>
                    <a:pt x="517" y="0"/>
                  </a:cubicBezTo>
                  <a:lnTo>
                    <a:pt x="493" y="0"/>
                  </a:lnTo>
                  <a:close/>
                  <a:moveTo>
                    <a:pt x="493" y="8"/>
                  </a:moveTo>
                  <a:cubicBezTo>
                    <a:pt x="517" y="8"/>
                    <a:pt x="517" y="8"/>
                    <a:pt x="517" y="8"/>
                  </a:cubicBezTo>
                  <a:cubicBezTo>
                    <a:pt x="517" y="57"/>
                    <a:pt x="517" y="57"/>
                    <a:pt x="517" y="57"/>
                  </a:cubicBezTo>
                  <a:cubicBezTo>
                    <a:pt x="493" y="57"/>
                    <a:pt x="493" y="57"/>
                    <a:pt x="493" y="57"/>
                  </a:cubicBezTo>
                  <a:lnTo>
                    <a:pt x="493"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4" name="Freeform 88"/>
            <p:cNvSpPr>
              <a:spLocks noEditPoints="1"/>
            </p:cNvSpPr>
            <p:nvPr/>
          </p:nvSpPr>
          <p:spPr bwMode="gray">
            <a:xfrm>
              <a:off x="6974139" y="4781591"/>
              <a:ext cx="823793" cy="102301"/>
            </a:xfrm>
            <a:custGeom>
              <a:avLst/>
              <a:gdLst>
                <a:gd name="T0" fmla="*/ 0 w 526"/>
                <a:gd name="T1" fmla="*/ 57 h 65"/>
                <a:gd name="T2" fmla="*/ 41 w 526"/>
                <a:gd name="T3" fmla="*/ 57 h 65"/>
                <a:gd name="T4" fmla="*/ 7 w 526"/>
                <a:gd name="T5" fmla="*/ 0 h 65"/>
                <a:gd name="T6" fmla="*/ 33 w 526"/>
                <a:gd name="T7" fmla="*/ 57 h 65"/>
                <a:gd name="T8" fmla="*/ 68 w 526"/>
                <a:gd name="T9" fmla="*/ 0 h 65"/>
                <a:gd name="T10" fmla="*/ 68 w 526"/>
                <a:gd name="T11" fmla="*/ 65 h 65"/>
                <a:gd name="T12" fmla="*/ 101 w 526"/>
                <a:gd name="T13" fmla="*/ 9 h 65"/>
                <a:gd name="T14" fmla="*/ 68 w 526"/>
                <a:gd name="T15" fmla="*/ 9 h 65"/>
                <a:gd name="T16" fmla="*/ 68 w 526"/>
                <a:gd name="T17" fmla="*/ 57 h 65"/>
                <a:gd name="T18" fmla="*/ 145 w 526"/>
                <a:gd name="T19" fmla="*/ 0 h 65"/>
                <a:gd name="T20" fmla="*/ 125 w 526"/>
                <a:gd name="T21" fmla="*/ 9 h 65"/>
                <a:gd name="T22" fmla="*/ 125 w 526"/>
                <a:gd name="T23" fmla="*/ 57 h 65"/>
                <a:gd name="T24" fmla="*/ 158 w 526"/>
                <a:gd name="T25" fmla="*/ 65 h 65"/>
                <a:gd name="T26" fmla="*/ 158 w 526"/>
                <a:gd name="T27" fmla="*/ 36 h 65"/>
                <a:gd name="T28" fmla="*/ 145 w 526"/>
                <a:gd name="T29" fmla="*/ 57 h 65"/>
                <a:gd name="T30" fmla="*/ 181 w 526"/>
                <a:gd name="T31" fmla="*/ 57 h 65"/>
                <a:gd name="T32" fmla="*/ 223 w 526"/>
                <a:gd name="T33" fmla="*/ 57 h 65"/>
                <a:gd name="T34" fmla="*/ 190 w 526"/>
                <a:gd name="T35" fmla="*/ 0 h 65"/>
                <a:gd name="T36" fmla="*/ 214 w 526"/>
                <a:gd name="T37" fmla="*/ 57 h 65"/>
                <a:gd name="T38" fmla="*/ 267 w 526"/>
                <a:gd name="T39" fmla="*/ 57 h 65"/>
                <a:gd name="T40" fmla="*/ 242 w 526"/>
                <a:gd name="T41" fmla="*/ 5 h 65"/>
                <a:gd name="T42" fmla="*/ 258 w 526"/>
                <a:gd name="T43" fmla="*/ 57 h 65"/>
                <a:gd name="T44" fmla="*/ 246 w 526"/>
                <a:gd name="T45" fmla="*/ 65 h 65"/>
                <a:gd name="T46" fmla="*/ 283 w 526"/>
                <a:gd name="T47" fmla="*/ 40 h 65"/>
                <a:gd name="T48" fmla="*/ 275 w 526"/>
                <a:gd name="T49" fmla="*/ 57 h 65"/>
                <a:gd name="T50" fmla="*/ 303 w 526"/>
                <a:gd name="T51" fmla="*/ 9 h 65"/>
                <a:gd name="T52" fmla="*/ 336 w 526"/>
                <a:gd name="T53" fmla="*/ 65 h 65"/>
                <a:gd name="T54" fmla="*/ 336 w 526"/>
                <a:gd name="T55" fmla="*/ 0 h 65"/>
                <a:gd name="T56" fmla="*/ 336 w 526"/>
                <a:gd name="T57" fmla="*/ 9 h 65"/>
                <a:gd name="T58" fmla="*/ 310 w 526"/>
                <a:gd name="T59" fmla="*/ 9 h 65"/>
                <a:gd name="T60" fmla="*/ 367 w 526"/>
                <a:gd name="T61" fmla="*/ 0 h 65"/>
                <a:gd name="T62" fmla="*/ 380 w 526"/>
                <a:gd name="T63" fmla="*/ 9 h 65"/>
                <a:gd name="T64" fmla="*/ 363 w 526"/>
                <a:gd name="T65" fmla="*/ 61 h 65"/>
                <a:gd name="T66" fmla="*/ 404 w 526"/>
                <a:gd name="T67" fmla="*/ 61 h 65"/>
                <a:gd name="T68" fmla="*/ 396 w 526"/>
                <a:gd name="T69" fmla="*/ 40 h 65"/>
                <a:gd name="T70" fmla="*/ 432 w 526"/>
                <a:gd name="T71" fmla="*/ 0 h 65"/>
                <a:gd name="T72" fmla="*/ 432 w 526"/>
                <a:gd name="T73" fmla="*/ 65 h 65"/>
                <a:gd name="T74" fmla="*/ 465 w 526"/>
                <a:gd name="T75" fmla="*/ 9 h 65"/>
                <a:gd name="T76" fmla="*/ 432 w 526"/>
                <a:gd name="T77" fmla="*/ 9 h 65"/>
                <a:gd name="T78" fmla="*/ 432 w 526"/>
                <a:gd name="T79" fmla="*/ 57 h 65"/>
                <a:gd name="T80" fmla="*/ 509 w 526"/>
                <a:gd name="T81" fmla="*/ 0 h 65"/>
                <a:gd name="T82" fmla="*/ 488 w 526"/>
                <a:gd name="T83" fmla="*/ 9 h 65"/>
                <a:gd name="T84" fmla="*/ 488 w 526"/>
                <a:gd name="T85" fmla="*/ 57 h 65"/>
                <a:gd name="T86" fmla="*/ 521 w 526"/>
                <a:gd name="T87" fmla="*/ 65 h 65"/>
                <a:gd name="T88" fmla="*/ 521 w 526"/>
                <a:gd name="T89" fmla="*/ 36 h 65"/>
                <a:gd name="T90" fmla="*/ 509 w 526"/>
                <a:gd name="T91" fmla="*/ 57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6" h="65">
                  <a:moveTo>
                    <a:pt x="7" y="0"/>
                  </a:moveTo>
                  <a:cubicBezTo>
                    <a:pt x="3" y="0"/>
                    <a:pt x="0" y="4"/>
                    <a:pt x="0" y="9"/>
                  </a:cubicBezTo>
                  <a:cubicBezTo>
                    <a:pt x="0" y="57"/>
                    <a:pt x="0" y="57"/>
                    <a:pt x="0" y="57"/>
                  </a:cubicBezTo>
                  <a:cubicBezTo>
                    <a:pt x="0" y="62"/>
                    <a:pt x="3" y="65"/>
                    <a:pt x="7" y="65"/>
                  </a:cubicBezTo>
                  <a:cubicBezTo>
                    <a:pt x="33" y="65"/>
                    <a:pt x="33" y="65"/>
                    <a:pt x="33" y="65"/>
                  </a:cubicBezTo>
                  <a:cubicBezTo>
                    <a:pt x="37" y="65"/>
                    <a:pt x="41" y="62"/>
                    <a:pt x="41" y="57"/>
                  </a:cubicBezTo>
                  <a:cubicBezTo>
                    <a:pt x="41" y="9"/>
                    <a:pt x="41" y="9"/>
                    <a:pt x="41" y="9"/>
                  </a:cubicBezTo>
                  <a:cubicBezTo>
                    <a:pt x="41" y="4"/>
                    <a:pt x="37" y="0"/>
                    <a:pt x="33" y="0"/>
                  </a:cubicBezTo>
                  <a:lnTo>
                    <a:pt x="7" y="0"/>
                  </a:lnTo>
                  <a:close/>
                  <a:moveTo>
                    <a:pt x="7" y="9"/>
                  </a:moveTo>
                  <a:cubicBezTo>
                    <a:pt x="33" y="9"/>
                    <a:pt x="33" y="9"/>
                    <a:pt x="33" y="9"/>
                  </a:cubicBezTo>
                  <a:cubicBezTo>
                    <a:pt x="33" y="57"/>
                    <a:pt x="33" y="57"/>
                    <a:pt x="33" y="57"/>
                  </a:cubicBezTo>
                  <a:cubicBezTo>
                    <a:pt x="7" y="57"/>
                    <a:pt x="7" y="57"/>
                    <a:pt x="7" y="57"/>
                  </a:cubicBezTo>
                  <a:lnTo>
                    <a:pt x="7" y="9"/>
                  </a:lnTo>
                  <a:close/>
                  <a:moveTo>
                    <a:pt x="68" y="0"/>
                  </a:moveTo>
                  <a:cubicBezTo>
                    <a:pt x="64" y="0"/>
                    <a:pt x="60" y="4"/>
                    <a:pt x="60" y="9"/>
                  </a:cubicBezTo>
                  <a:cubicBezTo>
                    <a:pt x="60" y="57"/>
                    <a:pt x="60" y="57"/>
                    <a:pt x="60" y="57"/>
                  </a:cubicBezTo>
                  <a:cubicBezTo>
                    <a:pt x="60" y="62"/>
                    <a:pt x="64" y="65"/>
                    <a:pt x="68" y="65"/>
                  </a:cubicBezTo>
                  <a:cubicBezTo>
                    <a:pt x="93" y="65"/>
                    <a:pt x="93" y="65"/>
                    <a:pt x="93" y="65"/>
                  </a:cubicBezTo>
                  <a:cubicBezTo>
                    <a:pt x="98" y="65"/>
                    <a:pt x="101" y="62"/>
                    <a:pt x="101" y="57"/>
                  </a:cubicBezTo>
                  <a:cubicBezTo>
                    <a:pt x="101" y="9"/>
                    <a:pt x="101" y="9"/>
                    <a:pt x="101" y="9"/>
                  </a:cubicBezTo>
                  <a:cubicBezTo>
                    <a:pt x="101" y="4"/>
                    <a:pt x="98" y="0"/>
                    <a:pt x="93" y="0"/>
                  </a:cubicBezTo>
                  <a:lnTo>
                    <a:pt x="68" y="0"/>
                  </a:lnTo>
                  <a:close/>
                  <a:moveTo>
                    <a:pt x="68" y="9"/>
                  </a:moveTo>
                  <a:cubicBezTo>
                    <a:pt x="93" y="9"/>
                    <a:pt x="93" y="9"/>
                    <a:pt x="93" y="9"/>
                  </a:cubicBezTo>
                  <a:cubicBezTo>
                    <a:pt x="93" y="57"/>
                    <a:pt x="93" y="57"/>
                    <a:pt x="93" y="57"/>
                  </a:cubicBezTo>
                  <a:cubicBezTo>
                    <a:pt x="68" y="57"/>
                    <a:pt x="68" y="57"/>
                    <a:pt x="68" y="57"/>
                  </a:cubicBezTo>
                  <a:lnTo>
                    <a:pt x="68" y="9"/>
                  </a:lnTo>
                  <a:close/>
                  <a:moveTo>
                    <a:pt x="145" y="57"/>
                  </a:moveTo>
                  <a:cubicBezTo>
                    <a:pt x="145" y="0"/>
                    <a:pt x="145" y="0"/>
                    <a:pt x="145" y="0"/>
                  </a:cubicBezTo>
                  <a:cubicBezTo>
                    <a:pt x="125" y="0"/>
                    <a:pt x="125" y="0"/>
                    <a:pt x="125" y="0"/>
                  </a:cubicBezTo>
                  <a:cubicBezTo>
                    <a:pt x="123" y="0"/>
                    <a:pt x="120" y="1"/>
                    <a:pt x="120" y="5"/>
                  </a:cubicBezTo>
                  <a:cubicBezTo>
                    <a:pt x="120" y="7"/>
                    <a:pt x="123" y="9"/>
                    <a:pt x="125" y="9"/>
                  </a:cubicBezTo>
                  <a:cubicBezTo>
                    <a:pt x="137" y="9"/>
                    <a:pt x="137" y="9"/>
                    <a:pt x="137" y="9"/>
                  </a:cubicBezTo>
                  <a:cubicBezTo>
                    <a:pt x="137" y="57"/>
                    <a:pt x="137" y="57"/>
                    <a:pt x="137" y="57"/>
                  </a:cubicBezTo>
                  <a:cubicBezTo>
                    <a:pt x="125" y="57"/>
                    <a:pt x="125" y="57"/>
                    <a:pt x="125" y="57"/>
                  </a:cubicBezTo>
                  <a:cubicBezTo>
                    <a:pt x="123" y="57"/>
                    <a:pt x="120" y="58"/>
                    <a:pt x="120" y="61"/>
                  </a:cubicBezTo>
                  <a:cubicBezTo>
                    <a:pt x="120" y="64"/>
                    <a:pt x="123" y="65"/>
                    <a:pt x="125" y="65"/>
                  </a:cubicBezTo>
                  <a:cubicBezTo>
                    <a:pt x="158" y="65"/>
                    <a:pt x="158" y="65"/>
                    <a:pt x="158" y="65"/>
                  </a:cubicBezTo>
                  <a:cubicBezTo>
                    <a:pt x="160" y="65"/>
                    <a:pt x="162" y="64"/>
                    <a:pt x="162" y="61"/>
                  </a:cubicBezTo>
                  <a:cubicBezTo>
                    <a:pt x="162" y="40"/>
                    <a:pt x="162" y="40"/>
                    <a:pt x="162" y="40"/>
                  </a:cubicBezTo>
                  <a:cubicBezTo>
                    <a:pt x="162" y="38"/>
                    <a:pt x="161" y="36"/>
                    <a:pt x="158" y="36"/>
                  </a:cubicBezTo>
                  <a:cubicBezTo>
                    <a:pt x="155" y="36"/>
                    <a:pt x="154" y="38"/>
                    <a:pt x="154" y="40"/>
                  </a:cubicBezTo>
                  <a:cubicBezTo>
                    <a:pt x="154" y="57"/>
                    <a:pt x="154" y="57"/>
                    <a:pt x="154" y="57"/>
                  </a:cubicBezTo>
                  <a:lnTo>
                    <a:pt x="145" y="57"/>
                  </a:lnTo>
                  <a:close/>
                  <a:moveTo>
                    <a:pt x="190" y="0"/>
                  </a:moveTo>
                  <a:cubicBezTo>
                    <a:pt x="184" y="0"/>
                    <a:pt x="181" y="4"/>
                    <a:pt x="181" y="9"/>
                  </a:cubicBezTo>
                  <a:cubicBezTo>
                    <a:pt x="181" y="57"/>
                    <a:pt x="181" y="57"/>
                    <a:pt x="181" y="57"/>
                  </a:cubicBezTo>
                  <a:cubicBezTo>
                    <a:pt x="181" y="62"/>
                    <a:pt x="184" y="65"/>
                    <a:pt x="190" y="65"/>
                  </a:cubicBezTo>
                  <a:cubicBezTo>
                    <a:pt x="214" y="65"/>
                    <a:pt x="214" y="65"/>
                    <a:pt x="214" y="65"/>
                  </a:cubicBezTo>
                  <a:cubicBezTo>
                    <a:pt x="219" y="65"/>
                    <a:pt x="223" y="62"/>
                    <a:pt x="223" y="57"/>
                  </a:cubicBezTo>
                  <a:cubicBezTo>
                    <a:pt x="223" y="9"/>
                    <a:pt x="223" y="9"/>
                    <a:pt x="223" y="9"/>
                  </a:cubicBezTo>
                  <a:cubicBezTo>
                    <a:pt x="223" y="4"/>
                    <a:pt x="219" y="0"/>
                    <a:pt x="214" y="0"/>
                  </a:cubicBezTo>
                  <a:lnTo>
                    <a:pt x="190" y="0"/>
                  </a:lnTo>
                  <a:close/>
                  <a:moveTo>
                    <a:pt x="190" y="9"/>
                  </a:moveTo>
                  <a:cubicBezTo>
                    <a:pt x="214" y="9"/>
                    <a:pt x="214" y="9"/>
                    <a:pt x="214" y="9"/>
                  </a:cubicBezTo>
                  <a:cubicBezTo>
                    <a:pt x="214" y="57"/>
                    <a:pt x="214" y="57"/>
                    <a:pt x="214" y="57"/>
                  </a:cubicBezTo>
                  <a:cubicBezTo>
                    <a:pt x="190" y="57"/>
                    <a:pt x="190" y="57"/>
                    <a:pt x="190" y="57"/>
                  </a:cubicBezTo>
                  <a:lnTo>
                    <a:pt x="190" y="9"/>
                  </a:lnTo>
                  <a:close/>
                  <a:moveTo>
                    <a:pt x="267" y="57"/>
                  </a:moveTo>
                  <a:cubicBezTo>
                    <a:pt x="267" y="0"/>
                    <a:pt x="267" y="0"/>
                    <a:pt x="267" y="0"/>
                  </a:cubicBezTo>
                  <a:cubicBezTo>
                    <a:pt x="246" y="0"/>
                    <a:pt x="246" y="0"/>
                    <a:pt x="246" y="0"/>
                  </a:cubicBezTo>
                  <a:cubicBezTo>
                    <a:pt x="244" y="0"/>
                    <a:pt x="242" y="1"/>
                    <a:pt x="242" y="5"/>
                  </a:cubicBezTo>
                  <a:cubicBezTo>
                    <a:pt x="242" y="7"/>
                    <a:pt x="244" y="9"/>
                    <a:pt x="246" y="9"/>
                  </a:cubicBezTo>
                  <a:cubicBezTo>
                    <a:pt x="258" y="9"/>
                    <a:pt x="258" y="9"/>
                    <a:pt x="258" y="9"/>
                  </a:cubicBezTo>
                  <a:cubicBezTo>
                    <a:pt x="258" y="57"/>
                    <a:pt x="258" y="57"/>
                    <a:pt x="258" y="57"/>
                  </a:cubicBezTo>
                  <a:cubicBezTo>
                    <a:pt x="246" y="57"/>
                    <a:pt x="246" y="57"/>
                    <a:pt x="246" y="57"/>
                  </a:cubicBezTo>
                  <a:cubicBezTo>
                    <a:pt x="244" y="57"/>
                    <a:pt x="242" y="58"/>
                    <a:pt x="242" y="61"/>
                  </a:cubicBezTo>
                  <a:cubicBezTo>
                    <a:pt x="242" y="64"/>
                    <a:pt x="244" y="65"/>
                    <a:pt x="246" y="65"/>
                  </a:cubicBezTo>
                  <a:cubicBezTo>
                    <a:pt x="279" y="65"/>
                    <a:pt x="279" y="65"/>
                    <a:pt x="279" y="65"/>
                  </a:cubicBezTo>
                  <a:cubicBezTo>
                    <a:pt x="281" y="65"/>
                    <a:pt x="283" y="64"/>
                    <a:pt x="283" y="61"/>
                  </a:cubicBezTo>
                  <a:cubicBezTo>
                    <a:pt x="283" y="40"/>
                    <a:pt x="283" y="40"/>
                    <a:pt x="283" y="40"/>
                  </a:cubicBezTo>
                  <a:cubicBezTo>
                    <a:pt x="283" y="38"/>
                    <a:pt x="283" y="36"/>
                    <a:pt x="279" y="36"/>
                  </a:cubicBezTo>
                  <a:cubicBezTo>
                    <a:pt x="276" y="36"/>
                    <a:pt x="275" y="38"/>
                    <a:pt x="275" y="40"/>
                  </a:cubicBezTo>
                  <a:cubicBezTo>
                    <a:pt x="275" y="57"/>
                    <a:pt x="275" y="57"/>
                    <a:pt x="275" y="57"/>
                  </a:cubicBezTo>
                  <a:lnTo>
                    <a:pt x="267" y="57"/>
                  </a:lnTo>
                  <a:close/>
                  <a:moveTo>
                    <a:pt x="310" y="0"/>
                  </a:moveTo>
                  <a:cubicBezTo>
                    <a:pt x="306" y="0"/>
                    <a:pt x="303" y="4"/>
                    <a:pt x="303" y="9"/>
                  </a:cubicBezTo>
                  <a:cubicBezTo>
                    <a:pt x="303" y="57"/>
                    <a:pt x="303" y="57"/>
                    <a:pt x="303" y="57"/>
                  </a:cubicBezTo>
                  <a:cubicBezTo>
                    <a:pt x="303" y="62"/>
                    <a:pt x="306" y="65"/>
                    <a:pt x="310" y="65"/>
                  </a:cubicBezTo>
                  <a:cubicBezTo>
                    <a:pt x="336" y="65"/>
                    <a:pt x="336" y="65"/>
                    <a:pt x="336" y="65"/>
                  </a:cubicBezTo>
                  <a:cubicBezTo>
                    <a:pt x="340" y="65"/>
                    <a:pt x="344" y="62"/>
                    <a:pt x="344" y="57"/>
                  </a:cubicBezTo>
                  <a:cubicBezTo>
                    <a:pt x="344" y="9"/>
                    <a:pt x="344" y="9"/>
                    <a:pt x="344" y="9"/>
                  </a:cubicBezTo>
                  <a:cubicBezTo>
                    <a:pt x="344" y="4"/>
                    <a:pt x="340" y="0"/>
                    <a:pt x="336" y="0"/>
                  </a:cubicBezTo>
                  <a:lnTo>
                    <a:pt x="310" y="0"/>
                  </a:lnTo>
                  <a:close/>
                  <a:moveTo>
                    <a:pt x="310" y="9"/>
                  </a:moveTo>
                  <a:cubicBezTo>
                    <a:pt x="336" y="9"/>
                    <a:pt x="336" y="9"/>
                    <a:pt x="336" y="9"/>
                  </a:cubicBezTo>
                  <a:cubicBezTo>
                    <a:pt x="336" y="57"/>
                    <a:pt x="336" y="57"/>
                    <a:pt x="336" y="57"/>
                  </a:cubicBezTo>
                  <a:cubicBezTo>
                    <a:pt x="310" y="57"/>
                    <a:pt x="310" y="57"/>
                    <a:pt x="310" y="57"/>
                  </a:cubicBezTo>
                  <a:lnTo>
                    <a:pt x="310" y="9"/>
                  </a:lnTo>
                  <a:close/>
                  <a:moveTo>
                    <a:pt x="388" y="57"/>
                  </a:moveTo>
                  <a:cubicBezTo>
                    <a:pt x="388" y="0"/>
                    <a:pt x="388" y="0"/>
                    <a:pt x="388" y="0"/>
                  </a:cubicBezTo>
                  <a:cubicBezTo>
                    <a:pt x="367" y="0"/>
                    <a:pt x="367" y="0"/>
                    <a:pt x="367" y="0"/>
                  </a:cubicBezTo>
                  <a:cubicBezTo>
                    <a:pt x="365" y="0"/>
                    <a:pt x="363" y="1"/>
                    <a:pt x="363" y="5"/>
                  </a:cubicBezTo>
                  <a:cubicBezTo>
                    <a:pt x="363" y="7"/>
                    <a:pt x="365" y="9"/>
                    <a:pt x="367" y="9"/>
                  </a:cubicBezTo>
                  <a:cubicBezTo>
                    <a:pt x="380" y="9"/>
                    <a:pt x="380" y="9"/>
                    <a:pt x="380" y="9"/>
                  </a:cubicBezTo>
                  <a:cubicBezTo>
                    <a:pt x="380" y="57"/>
                    <a:pt x="380" y="57"/>
                    <a:pt x="380" y="57"/>
                  </a:cubicBezTo>
                  <a:cubicBezTo>
                    <a:pt x="367" y="57"/>
                    <a:pt x="367" y="57"/>
                    <a:pt x="367" y="57"/>
                  </a:cubicBezTo>
                  <a:cubicBezTo>
                    <a:pt x="365" y="57"/>
                    <a:pt x="363" y="58"/>
                    <a:pt x="363" y="61"/>
                  </a:cubicBezTo>
                  <a:cubicBezTo>
                    <a:pt x="363" y="64"/>
                    <a:pt x="365" y="65"/>
                    <a:pt x="367" y="65"/>
                  </a:cubicBezTo>
                  <a:cubicBezTo>
                    <a:pt x="401" y="65"/>
                    <a:pt x="401" y="65"/>
                    <a:pt x="401" y="65"/>
                  </a:cubicBezTo>
                  <a:cubicBezTo>
                    <a:pt x="402" y="65"/>
                    <a:pt x="404" y="64"/>
                    <a:pt x="404" y="61"/>
                  </a:cubicBezTo>
                  <a:cubicBezTo>
                    <a:pt x="404" y="40"/>
                    <a:pt x="404" y="40"/>
                    <a:pt x="404" y="40"/>
                  </a:cubicBezTo>
                  <a:cubicBezTo>
                    <a:pt x="404" y="38"/>
                    <a:pt x="403" y="36"/>
                    <a:pt x="401" y="36"/>
                  </a:cubicBezTo>
                  <a:cubicBezTo>
                    <a:pt x="397" y="36"/>
                    <a:pt x="396" y="38"/>
                    <a:pt x="396" y="40"/>
                  </a:cubicBezTo>
                  <a:cubicBezTo>
                    <a:pt x="396" y="57"/>
                    <a:pt x="396" y="57"/>
                    <a:pt x="396" y="57"/>
                  </a:cubicBezTo>
                  <a:lnTo>
                    <a:pt x="388" y="57"/>
                  </a:lnTo>
                  <a:close/>
                  <a:moveTo>
                    <a:pt x="432" y="0"/>
                  </a:moveTo>
                  <a:cubicBezTo>
                    <a:pt x="428" y="0"/>
                    <a:pt x="423" y="4"/>
                    <a:pt x="423" y="9"/>
                  </a:cubicBezTo>
                  <a:cubicBezTo>
                    <a:pt x="423" y="57"/>
                    <a:pt x="423" y="57"/>
                    <a:pt x="423" y="57"/>
                  </a:cubicBezTo>
                  <a:cubicBezTo>
                    <a:pt x="423" y="62"/>
                    <a:pt x="427" y="65"/>
                    <a:pt x="432" y="65"/>
                  </a:cubicBezTo>
                  <a:cubicBezTo>
                    <a:pt x="457" y="65"/>
                    <a:pt x="457" y="65"/>
                    <a:pt x="457" y="65"/>
                  </a:cubicBezTo>
                  <a:cubicBezTo>
                    <a:pt x="461" y="65"/>
                    <a:pt x="465" y="62"/>
                    <a:pt x="465" y="57"/>
                  </a:cubicBezTo>
                  <a:cubicBezTo>
                    <a:pt x="465" y="9"/>
                    <a:pt x="465" y="9"/>
                    <a:pt x="465" y="9"/>
                  </a:cubicBezTo>
                  <a:cubicBezTo>
                    <a:pt x="465" y="4"/>
                    <a:pt x="461" y="0"/>
                    <a:pt x="457" y="0"/>
                  </a:cubicBezTo>
                  <a:lnTo>
                    <a:pt x="432" y="0"/>
                  </a:lnTo>
                  <a:close/>
                  <a:moveTo>
                    <a:pt x="432" y="9"/>
                  </a:moveTo>
                  <a:cubicBezTo>
                    <a:pt x="457" y="9"/>
                    <a:pt x="457" y="9"/>
                    <a:pt x="457" y="9"/>
                  </a:cubicBezTo>
                  <a:cubicBezTo>
                    <a:pt x="457" y="57"/>
                    <a:pt x="457" y="57"/>
                    <a:pt x="457" y="57"/>
                  </a:cubicBezTo>
                  <a:cubicBezTo>
                    <a:pt x="432" y="57"/>
                    <a:pt x="432" y="57"/>
                    <a:pt x="432" y="57"/>
                  </a:cubicBezTo>
                  <a:lnTo>
                    <a:pt x="432" y="9"/>
                  </a:lnTo>
                  <a:close/>
                  <a:moveTo>
                    <a:pt x="509" y="57"/>
                  </a:moveTo>
                  <a:cubicBezTo>
                    <a:pt x="509" y="0"/>
                    <a:pt x="509" y="0"/>
                    <a:pt x="509" y="0"/>
                  </a:cubicBezTo>
                  <a:cubicBezTo>
                    <a:pt x="488" y="0"/>
                    <a:pt x="488" y="0"/>
                    <a:pt x="488" y="0"/>
                  </a:cubicBezTo>
                  <a:cubicBezTo>
                    <a:pt x="486" y="0"/>
                    <a:pt x="484" y="1"/>
                    <a:pt x="484" y="5"/>
                  </a:cubicBezTo>
                  <a:cubicBezTo>
                    <a:pt x="484" y="7"/>
                    <a:pt x="486" y="9"/>
                    <a:pt x="488" y="9"/>
                  </a:cubicBezTo>
                  <a:cubicBezTo>
                    <a:pt x="500" y="9"/>
                    <a:pt x="500" y="9"/>
                    <a:pt x="500" y="9"/>
                  </a:cubicBezTo>
                  <a:cubicBezTo>
                    <a:pt x="500" y="57"/>
                    <a:pt x="500" y="57"/>
                    <a:pt x="500" y="57"/>
                  </a:cubicBezTo>
                  <a:cubicBezTo>
                    <a:pt x="488" y="57"/>
                    <a:pt x="488" y="57"/>
                    <a:pt x="488" y="57"/>
                  </a:cubicBezTo>
                  <a:cubicBezTo>
                    <a:pt x="486" y="57"/>
                    <a:pt x="484" y="58"/>
                    <a:pt x="484" y="61"/>
                  </a:cubicBezTo>
                  <a:cubicBezTo>
                    <a:pt x="484" y="64"/>
                    <a:pt x="486" y="65"/>
                    <a:pt x="488" y="65"/>
                  </a:cubicBezTo>
                  <a:cubicBezTo>
                    <a:pt x="521" y="65"/>
                    <a:pt x="521" y="65"/>
                    <a:pt x="521" y="65"/>
                  </a:cubicBezTo>
                  <a:cubicBezTo>
                    <a:pt x="524" y="65"/>
                    <a:pt x="526" y="64"/>
                    <a:pt x="526" y="61"/>
                  </a:cubicBezTo>
                  <a:cubicBezTo>
                    <a:pt x="526" y="40"/>
                    <a:pt x="526" y="40"/>
                    <a:pt x="526" y="40"/>
                  </a:cubicBezTo>
                  <a:cubicBezTo>
                    <a:pt x="526" y="38"/>
                    <a:pt x="525" y="36"/>
                    <a:pt x="521" y="36"/>
                  </a:cubicBezTo>
                  <a:cubicBezTo>
                    <a:pt x="519" y="36"/>
                    <a:pt x="517" y="38"/>
                    <a:pt x="517" y="40"/>
                  </a:cubicBezTo>
                  <a:cubicBezTo>
                    <a:pt x="517" y="57"/>
                    <a:pt x="517" y="57"/>
                    <a:pt x="517" y="57"/>
                  </a:cubicBezTo>
                  <a:lnTo>
                    <a:pt x="509"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5" name="Freeform 89"/>
            <p:cNvSpPr>
              <a:spLocks noEditPoints="1"/>
            </p:cNvSpPr>
            <p:nvPr/>
          </p:nvSpPr>
          <p:spPr bwMode="gray">
            <a:xfrm>
              <a:off x="6974139" y="4625447"/>
              <a:ext cx="823793" cy="102301"/>
            </a:xfrm>
            <a:custGeom>
              <a:avLst/>
              <a:gdLst>
                <a:gd name="T0" fmla="*/ 4 w 526"/>
                <a:gd name="T1" fmla="*/ 0 h 65"/>
                <a:gd name="T2" fmla="*/ 16 w 526"/>
                <a:gd name="T3" fmla="*/ 8 h 65"/>
                <a:gd name="T4" fmla="*/ 0 w 526"/>
                <a:gd name="T5" fmla="*/ 61 h 65"/>
                <a:gd name="T6" fmla="*/ 41 w 526"/>
                <a:gd name="T7" fmla="*/ 61 h 65"/>
                <a:gd name="T8" fmla="*/ 33 w 526"/>
                <a:gd name="T9" fmla="*/ 40 h 65"/>
                <a:gd name="T10" fmla="*/ 68 w 526"/>
                <a:gd name="T11" fmla="*/ 0 h 65"/>
                <a:gd name="T12" fmla="*/ 68 w 526"/>
                <a:gd name="T13" fmla="*/ 65 h 65"/>
                <a:gd name="T14" fmla="*/ 101 w 526"/>
                <a:gd name="T15" fmla="*/ 8 h 65"/>
                <a:gd name="T16" fmla="*/ 68 w 526"/>
                <a:gd name="T17" fmla="*/ 8 h 65"/>
                <a:gd name="T18" fmla="*/ 68 w 526"/>
                <a:gd name="T19" fmla="*/ 56 h 65"/>
                <a:gd name="T20" fmla="*/ 145 w 526"/>
                <a:gd name="T21" fmla="*/ 0 h 65"/>
                <a:gd name="T22" fmla="*/ 125 w 526"/>
                <a:gd name="T23" fmla="*/ 8 h 65"/>
                <a:gd name="T24" fmla="*/ 125 w 526"/>
                <a:gd name="T25" fmla="*/ 56 h 65"/>
                <a:gd name="T26" fmla="*/ 158 w 526"/>
                <a:gd name="T27" fmla="*/ 65 h 65"/>
                <a:gd name="T28" fmla="*/ 158 w 526"/>
                <a:gd name="T29" fmla="*/ 36 h 65"/>
                <a:gd name="T30" fmla="*/ 145 w 526"/>
                <a:gd name="T31" fmla="*/ 56 h 65"/>
                <a:gd name="T32" fmla="*/ 181 w 526"/>
                <a:gd name="T33" fmla="*/ 56 h 65"/>
                <a:gd name="T34" fmla="*/ 223 w 526"/>
                <a:gd name="T35" fmla="*/ 56 h 65"/>
                <a:gd name="T36" fmla="*/ 190 w 526"/>
                <a:gd name="T37" fmla="*/ 0 h 65"/>
                <a:gd name="T38" fmla="*/ 214 w 526"/>
                <a:gd name="T39" fmla="*/ 56 h 65"/>
                <a:gd name="T40" fmla="*/ 267 w 526"/>
                <a:gd name="T41" fmla="*/ 56 h 65"/>
                <a:gd name="T42" fmla="*/ 242 w 526"/>
                <a:gd name="T43" fmla="*/ 4 h 65"/>
                <a:gd name="T44" fmla="*/ 258 w 526"/>
                <a:gd name="T45" fmla="*/ 56 h 65"/>
                <a:gd name="T46" fmla="*/ 246 w 526"/>
                <a:gd name="T47" fmla="*/ 65 h 65"/>
                <a:gd name="T48" fmla="*/ 283 w 526"/>
                <a:gd name="T49" fmla="*/ 40 h 65"/>
                <a:gd name="T50" fmla="*/ 275 w 526"/>
                <a:gd name="T51" fmla="*/ 56 h 65"/>
                <a:gd name="T52" fmla="*/ 303 w 526"/>
                <a:gd name="T53" fmla="*/ 8 h 65"/>
                <a:gd name="T54" fmla="*/ 336 w 526"/>
                <a:gd name="T55" fmla="*/ 65 h 65"/>
                <a:gd name="T56" fmla="*/ 336 w 526"/>
                <a:gd name="T57" fmla="*/ 0 h 65"/>
                <a:gd name="T58" fmla="*/ 336 w 526"/>
                <a:gd name="T59" fmla="*/ 8 h 65"/>
                <a:gd name="T60" fmla="*/ 310 w 526"/>
                <a:gd name="T61" fmla="*/ 8 h 65"/>
                <a:gd name="T62" fmla="*/ 367 w 526"/>
                <a:gd name="T63" fmla="*/ 0 h 65"/>
                <a:gd name="T64" fmla="*/ 380 w 526"/>
                <a:gd name="T65" fmla="*/ 8 h 65"/>
                <a:gd name="T66" fmla="*/ 363 w 526"/>
                <a:gd name="T67" fmla="*/ 61 h 65"/>
                <a:gd name="T68" fmla="*/ 404 w 526"/>
                <a:gd name="T69" fmla="*/ 61 h 65"/>
                <a:gd name="T70" fmla="*/ 396 w 526"/>
                <a:gd name="T71" fmla="*/ 40 h 65"/>
                <a:gd name="T72" fmla="*/ 432 w 526"/>
                <a:gd name="T73" fmla="*/ 0 h 65"/>
                <a:gd name="T74" fmla="*/ 432 w 526"/>
                <a:gd name="T75" fmla="*/ 65 h 65"/>
                <a:gd name="T76" fmla="*/ 465 w 526"/>
                <a:gd name="T77" fmla="*/ 8 h 65"/>
                <a:gd name="T78" fmla="*/ 432 w 526"/>
                <a:gd name="T79" fmla="*/ 8 h 65"/>
                <a:gd name="T80" fmla="*/ 432 w 526"/>
                <a:gd name="T81" fmla="*/ 56 h 65"/>
                <a:gd name="T82" fmla="*/ 509 w 526"/>
                <a:gd name="T83" fmla="*/ 0 h 65"/>
                <a:gd name="T84" fmla="*/ 488 w 526"/>
                <a:gd name="T85" fmla="*/ 8 h 65"/>
                <a:gd name="T86" fmla="*/ 488 w 526"/>
                <a:gd name="T87" fmla="*/ 56 h 65"/>
                <a:gd name="T88" fmla="*/ 521 w 526"/>
                <a:gd name="T89" fmla="*/ 65 h 65"/>
                <a:gd name="T90" fmla="*/ 521 w 526"/>
                <a:gd name="T91" fmla="*/ 36 h 65"/>
                <a:gd name="T92" fmla="*/ 509 w 526"/>
                <a:gd name="T93" fmla="*/ 5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6" h="65">
                  <a:moveTo>
                    <a:pt x="25" y="56"/>
                  </a:move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6"/>
                    <a:pt x="16" y="56"/>
                    <a:pt x="16" y="56"/>
                  </a:cubicBezTo>
                  <a:cubicBezTo>
                    <a:pt x="4" y="56"/>
                    <a:pt x="4" y="56"/>
                    <a:pt x="4" y="56"/>
                  </a:cubicBezTo>
                  <a:cubicBezTo>
                    <a:pt x="1" y="56"/>
                    <a:pt x="0" y="58"/>
                    <a:pt x="0" y="61"/>
                  </a:cubicBezTo>
                  <a:cubicBezTo>
                    <a:pt x="0" y="64"/>
                    <a:pt x="1" y="65"/>
                    <a:pt x="4" y="65"/>
                  </a:cubicBezTo>
                  <a:cubicBezTo>
                    <a:pt x="37" y="65"/>
                    <a:pt x="37" y="65"/>
                    <a:pt x="37" y="65"/>
                  </a:cubicBezTo>
                  <a:cubicBezTo>
                    <a:pt x="39" y="65"/>
                    <a:pt x="41" y="64"/>
                    <a:pt x="41" y="61"/>
                  </a:cubicBezTo>
                  <a:cubicBezTo>
                    <a:pt x="41" y="40"/>
                    <a:pt x="41" y="40"/>
                    <a:pt x="41" y="40"/>
                  </a:cubicBezTo>
                  <a:cubicBezTo>
                    <a:pt x="41" y="37"/>
                    <a:pt x="40" y="36"/>
                    <a:pt x="37" y="36"/>
                  </a:cubicBezTo>
                  <a:cubicBezTo>
                    <a:pt x="33" y="36"/>
                    <a:pt x="33" y="37"/>
                    <a:pt x="33" y="40"/>
                  </a:cubicBezTo>
                  <a:cubicBezTo>
                    <a:pt x="33" y="56"/>
                    <a:pt x="33" y="56"/>
                    <a:pt x="33" y="56"/>
                  </a:cubicBezTo>
                  <a:lnTo>
                    <a:pt x="25" y="56"/>
                  </a:lnTo>
                  <a:close/>
                  <a:moveTo>
                    <a:pt x="68" y="0"/>
                  </a:moveTo>
                  <a:cubicBezTo>
                    <a:pt x="64" y="0"/>
                    <a:pt x="60" y="4"/>
                    <a:pt x="60" y="8"/>
                  </a:cubicBezTo>
                  <a:cubicBezTo>
                    <a:pt x="60" y="56"/>
                    <a:pt x="60" y="56"/>
                    <a:pt x="60" y="56"/>
                  </a:cubicBezTo>
                  <a:cubicBezTo>
                    <a:pt x="60" y="61"/>
                    <a:pt x="64" y="65"/>
                    <a:pt x="68" y="65"/>
                  </a:cubicBezTo>
                  <a:cubicBezTo>
                    <a:pt x="93" y="65"/>
                    <a:pt x="93" y="65"/>
                    <a:pt x="93" y="65"/>
                  </a:cubicBezTo>
                  <a:cubicBezTo>
                    <a:pt x="98" y="65"/>
                    <a:pt x="101" y="61"/>
                    <a:pt x="101" y="56"/>
                  </a:cubicBezTo>
                  <a:cubicBezTo>
                    <a:pt x="101" y="8"/>
                    <a:pt x="101" y="8"/>
                    <a:pt x="101" y="8"/>
                  </a:cubicBezTo>
                  <a:cubicBezTo>
                    <a:pt x="101" y="4"/>
                    <a:pt x="98" y="0"/>
                    <a:pt x="93" y="0"/>
                  </a:cubicBezTo>
                  <a:lnTo>
                    <a:pt x="68" y="0"/>
                  </a:lnTo>
                  <a:close/>
                  <a:moveTo>
                    <a:pt x="68" y="8"/>
                  </a:moveTo>
                  <a:cubicBezTo>
                    <a:pt x="93" y="8"/>
                    <a:pt x="93" y="8"/>
                    <a:pt x="93" y="8"/>
                  </a:cubicBezTo>
                  <a:cubicBezTo>
                    <a:pt x="93" y="56"/>
                    <a:pt x="93" y="56"/>
                    <a:pt x="93" y="56"/>
                  </a:cubicBezTo>
                  <a:cubicBezTo>
                    <a:pt x="68" y="56"/>
                    <a:pt x="68" y="56"/>
                    <a:pt x="68" y="56"/>
                  </a:cubicBezTo>
                  <a:lnTo>
                    <a:pt x="68" y="8"/>
                  </a:lnTo>
                  <a:close/>
                  <a:moveTo>
                    <a:pt x="145" y="56"/>
                  </a:move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6"/>
                    <a:pt x="137" y="56"/>
                    <a:pt x="137" y="56"/>
                  </a:cubicBezTo>
                  <a:cubicBezTo>
                    <a:pt x="125" y="56"/>
                    <a:pt x="125" y="56"/>
                    <a:pt x="125" y="56"/>
                  </a:cubicBezTo>
                  <a:cubicBezTo>
                    <a:pt x="123" y="56"/>
                    <a:pt x="120" y="58"/>
                    <a:pt x="120" y="61"/>
                  </a:cubicBezTo>
                  <a:cubicBezTo>
                    <a:pt x="120" y="64"/>
                    <a:pt x="123" y="65"/>
                    <a:pt x="125" y="65"/>
                  </a:cubicBezTo>
                  <a:cubicBezTo>
                    <a:pt x="158" y="65"/>
                    <a:pt x="158" y="65"/>
                    <a:pt x="158" y="65"/>
                  </a:cubicBezTo>
                  <a:cubicBezTo>
                    <a:pt x="160" y="65"/>
                    <a:pt x="162" y="64"/>
                    <a:pt x="162" y="61"/>
                  </a:cubicBezTo>
                  <a:cubicBezTo>
                    <a:pt x="162" y="40"/>
                    <a:pt x="162" y="40"/>
                    <a:pt x="162" y="40"/>
                  </a:cubicBezTo>
                  <a:cubicBezTo>
                    <a:pt x="162" y="37"/>
                    <a:pt x="161" y="36"/>
                    <a:pt x="158" y="36"/>
                  </a:cubicBezTo>
                  <a:cubicBezTo>
                    <a:pt x="155" y="36"/>
                    <a:pt x="154" y="37"/>
                    <a:pt x="154" y="40"/>
                  </a:cubicBezTo>
                  <a:cubicBezTo>
                    <a:pt x="154" y="56"/>
                    <a:pt x="154" y="56"/>
                    <a:pt x="154" y="56"/>
                  </a:cubicBezTo>
                  <a:lnTo>
                    <a:pt x="145" y="56"/>
                  </a:lnTo>
                  <a:close/>
                  <a:moveTo>
                    <a:pt x="190" y="0"/>
                  </a:moveTo>
                  <a:cubicBezTo>
                    <a:pt x="184" y="0"/>
                    <a:pt x="181" y="4"/>
                    <a:pt x="181" y="8"/>
                  </a:cubicBezTo>
                  <a:cubicBezTo>
                    <a:pt x="181" y="56"/>
                    <a:pt x="181" y="56"/>
                    <a:pt x="181" y="56"/>
                  </a:cubicBezTo>
                  <a:cubicBezTo>
                    <a:pt x="181" y="61"/>
                    <a:pt x="184" y="65"/>
                    <a:pt x="190" y="65"/>
                  </a:cubicBezTo>
                  <a:cubicBezTo>
                    <a:pt x="214" y="65"/>
                    <a:pt x="214" y="65"/>
                    <a:pt x="214" y="65"/>
                  </a:cubicBezTo>
                  <a:cubicBezTo>
                    <a:pt x="219" y="65"/>
                    <a:pt x="223" y="61"/>
                    <a:pt x="223" y="56"/>
                  </a:cubicBezTo>
                  <a:cubicBezTo>
                    <a:pt x="223" y="8"/>
                    <a:pt x="223" y="8"/>
                    <a:pt x="223" y="8"/>
                  </a:cubicBezTo>
                  <a:cubicBezTo>
                    <a:pt x="223" y="4"/>
                    <a:pt x="219" y="0"/>
                    <a:pt x="214" y="0"/>
                  </a:cubicBezTo>
                  <a:lnTo>
                    <a:pt x="190" y="0"/>
                  </a:lnTo>
                  <a:close/>
                  <a:moveTo>
                    <a:pt x="190" y="8"/>
                  </a:moveTo>
                  <a:cubicBezTo>
                    <a:pt x="214" y="8"/>
                    <a:pt x="214" y="8"/>
                    <a:pt x="214" y="8"/>
                  </a:cubicBezTo>
                  <a:cubicBezTo>
                    <a:pt x="214" y="56"/>
                    <a:pt x="214" y="56"/>
                    <a:pt x="214" y="56"/>
                  </a:cubicBezTo>
                  <a:cubicBezTo>
                    <a:pt x="190" y="56"/>
                    <a:pt x="190" y="56"/>
                    <a:pt x="190" y="56"/>
                  </a:cubicBezTo>
                  <a:lnTo>
                    <a:pt x="190" y="8"/>
                  </a:lnTo>
                  <a:close/>
                  <a:moveTo>
                    <a:pt x="267" y="56"/>
                  </a:move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6"/>
                    <a:pt x="258" y="56"/>
                    <a:pt x="258" y="56"/>
                  </a:cubicBezTo>
                  <a:cubicBezTo>
                    <a:pt x="246" y="56"/>
                    <a:pt x="246" y="56"/>
                    <a:pt x="246" y="56"/>
                  </a:cubicBezTo>
                  <a:cubicBezTo>
                    <a:pt x="244" y="56"/>
                    <a:pt x="242" y="58"/>
                    <a:pt x="242" y="61"/>
                  </a:cubicBezTo>
                  <a:cubicBezTo>
                    <a:pt x="242" y="64"/>
                    <a:pt x="244" y="65"/>
                    <a:pt x="246" y="65"/>
                  </a:cubicBezTo>
                  <a:cubicBezTo>
                    <a:pt x="279" y="65"/>
                    <a:pt x="279" y="65"/>
                    <a:pt x="279" y="65"/>
                  </a:cubicBezTo>
                  <a:cubicBezTo>
                    <a:pt x="281" y="65"/>
                    <a:pt x="283" y="64"/>
                    <a:pt x="283" y="61"/>
                  </a:cubicBezTo>
                  <a:cubicBezTo>
                    <a:pt x="283" y="40"/>
                    <a:pt x="283" y="40"/>
                    <a:pt x="283" y="40"/>
                  </a:cubicBezTo>
                  <a:cubicBezTo>
                    <a:pt x="283" y="37"/>
                    <a:pt x="283" y="36"/>
                    <a:pt x="279" y="36"/>
                  </a:cubicBezTo>
                  <a:cubicBezTo>
                    <a:pt x="276" y="36"/>
                    <a:pt x="275" y="37"/>
                    <a:pt x="275" y="40"/>
                  </a:cubicBezTo>
                  <a:cubicBezTo>
                    <a:pt x="275" y="56"/>
                    <a:pt x="275" y="56"/>
                    <a:pt x="275" y="56"/>
                  </a:cubicBezTo>
                  <a:lnTo>
                    <a:pt x="267" y="56"/>
                  </a:lnTo>
                  <a:close/>
                  <a:moveTo>
                    <a:pt x="310" y="0"/>
                  </a:moveTo>
                  <a:cubicBezTo>
                    <a:pt x="306" y="0"/>
                    <a:pt x="303" y="4"/>
                    <a:pt x="303" y="8"/>
                  </a:cubicBezTo>
                  <a:cubicBezTo>
                    <a:pt x="303" y="56"/>
                    <a:pt x="303" y="56"/>
                    <a:pt x="303" y="56"/>
                  </a:cubicBezTo>
                  <a:cubicBezTo>
                    <a:pt x="303" y="61"/>
                    <a:pt x="306" y="65"/>
                    <a:pt x="310" y="65"/>
                  </a:cubicBezTo>
                  <a:cubicBezTo>
                    <a:pt x="336" y="65"/>
                    <a:pt x="336" y="65"/>
                    <a:pt x="336" y="65"/>
                  </a:cubicBezTo>
                  <a:cubicBezTo>
                    <a:pt x="340" y="65"/>
                    <a:pt x="344" y="61"/>
                    <a:pt x="344" y="56"/>
                  </a:cubicBezTo>
                  <a:cubicBezTo>
                    <a:pt x="344" y="8"/>
                    <a:pt x="344" y="8"/>
                    <a:pt x="344" y="8"/>
                  </a:cubicBezTo>
                  <a:cubicBezTo>
                    <a:pt x="344" y="4"/>
                    <a:pt x="340" y="0"/>
                    <a:pt x="336" y="0"/>
                  </a:cubicBezTo>
                  <a:lnTo>
                    <a:pt x="310" y="0"/>
                  </a:lnTo>
                  <a:close/>
                  <a:moveTo>
                    <a:pt x="310" y="8"/>
                  </a:moveTo>
                  <a:cubicBezTo>
                    <a:pt x="336" y="8"/>
                    <a:pt x="336" y="8"/>
                    <a:pt x="336" y="8"/>
                  </a:cubicBezTo>
                  <a:cubicBezTo>
                    <a:pt x="336" y="56"/>
                    <a:pt x="336" y="56"/>
                    <a:pt x="336" y="56"/>
                  </a:cubicBezTo>
                  <a:cubicBezTo>
                    <a:pt x="310" y="56"/>
                    <a:pt x="310" y="56"/>
                    <a:pt x="310" y="56"/>
                  </a:cubicBezTo>
                  <a:lnTo>
                    <a:pt x="310" y="8"/>
                  </a:lnTo>
                  <a:close/>
                  <a:moveTo>
                    <a:pt x="388" y="56"/>
                  </a:move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6"/>
                    <a:pt x="380" y="56"/>
                    <a:pt x="380" y="56"/>
                  </a:cubicBezTo>
                  <a:cubicBezTo>
                    <a:pt x="367" y="56"/>
                    <a:pt x="367" y="56"/>
                    <a:pt x="367" y="56"/>
                  </a:cubicBezTo>
                  <a:cubicBezTo>
                    <a:pt x="365" y="56"/>
                    <a:pt x="363" y="58"/>
                    <a:pt x="363" y="61"/>
                  </a:cubicBezTo>
                  <a:cubicBezTo>
                    <a:pt x="363" y="64"/>
                    <a:pt x="365" y="65"/>
                    <a:pt x="367" y="65"/>
                  </a:cubicBezTo>
                  <a:cubicBezTo>
                    <a:pt x="401" y="65"/>
                    <a:pt x="401" y="65"/>
                    <a:pt x="401" y="65"/>
                  </a:cubicBezTo>
                  <a:cubicBezTo>
                    <a:pt x="402" y="65"/>
                    <a:pt x="404" y="64"/>
                    <a:pt x="404" y="61"/>
                  </a:cubicBezTo>
                  <a:cubicBezTo>
                    <a:pt x="404" y="40"/>
                    <a:pt x="404" y="40"/>
                    <a:pt x="404" y="40"/>
                  </a:cubicBezTo>
                  <a:cubicBezTo>
                    <a:pt x="404" y="37"/>
                    <a:pt x="403" y="36"/>
                    <a:pt x="401" y="36"/>
                  </a:cubicBezTo>
                  <a:cubicBezTo>
                    <a:pt x="397" y="36"/>
                    <a:pt x="396" y="37"/>
                    <a:pt x="396" y="40"/>
                  </a:cubicBezTo>
                  <a:cubicBezTo>
                    <a:pt x="396" y="56"/>
                    <a:pt x="396" y="56"/>
                    <a:pt x="396" y="56"/>
                  </a:cubicBezTo>
                  <a:lnTo>
                    <a:pt x="388" y="56"/>
                  </a:lnTo>
                  <a:close/>
                  <a:moveTo>
                    <a:pt x="432" y="0"/>
                  </a:moveTo>
                  <a:cubicBezTo>
                    <a:pt x="428" y="0"/>
                    <a:pt x="423" y="4"/>
                    <a:pt x="423" y="8"/>
                  </a:cubicBezTo>
                  <a:cubicBezTo>
                    <a:pt x="423" y="56"/>
                    <a:pt x="423" y="56"/>
                    <a:pt x="423" y="56"/>
                  </a:cubicBezTo>
                  <a:cubicBezTo>
                    <a:pt x="423" y="61"/>
                    <a:pt x="427" y="65"/>
                    <a:pt x="432" y="65"/>
                  </a:cubicBezTo>
                  <a:cubicBezTo>
                    <a:pt x="457" y="65"/>
                    <a:pt x="457" y="65"/>
                    <a:pt x="457" y="65"/>
                  </a:cubicBezTo>
                  <a:cubicBezTo>
                    <a:pt x="461" y="65"/>
                    <a:pt x="465" y="61"/>
                    <a:pt x="465" y="56"/>
                  </a:cubicBezTo>
                  <a:cubicBezTo>
                    <a:pt x="465" y="8"/>
                    <a:pt x="465" y="8"/>
                    <a:pt x="465" y="8"/>
                  </a:cubicBezTo>
                  <a:cubicBezTo>
                    <a:pt x="465" y="4"/>
                    <a:pt x="461" y="0"/>
                    <a:pt x="457" y="0"/>
                  </a:cubicBezTo>
                  <a:lnTo>
                    <a:pt x="432" y="0"/>
                  </a:lnTo>
                  <a:close/>
                  <a:moveTo>
                    <a:pt x="432" y="8"/>
                  </a:moveTo>
                  <a:cubicBezTo>
                    <a:pt x="457" y="8"/>
                    <a:pt x="457" y="8"/>
                    <a:pt x="457" y="8"/>
                  </a:cubicBezTo>
                  <a:cubicBezTo>
                    <a:pt x="457" y="56"/>
                    <a:pt x="457" y="56"/>
                    <a:pt x="457" y="56"/>
                  </a:cubicBezTo>
                  <a:cubicBezTo>
                    <a:pt x="432" y="56"/>
                    <a:pt x="432" y="56"/>
                    <a:pt x="432" y="56"/>
                  </a:cubicBezTo>
                  <a:lnTo>
                    <a:pt x="432" y="8"/>
                  </a:lnTo>
                  <a:close/>
                  <a:moveTo>
                    <a:pt x="509" y="56"/>
                  </a:moveTo>
                  <a:cubicBezTo>
                    <a:pt x="509" y="0"/>
                    <a:pt x="509" y="0"/>
                    <a:pt x="509" y="0"/>
                  </a:cubicBezTo>
                  <a:cubicBezTo>
                    <a:pt x="488" y="0"/>
                    <a:pt x="488" y="0"/>
                    <a:pt x="488" y="0"/>
                  </a:cubicBezTo>
                  <a:cubicBezTo>
                    <a:pt x="486" y="0"/>
                    <a:pt x="484" y="1"/>
                    <a:pt x="484" y="4"/>
                  </a:cubicBezTo>
                  <a:cubicBezTo>
                    <a:pt x="484" y="7"/>
                    <a:pt x="486" y="8"/>
                    <a:pt x="488" y="8"/>
                  </a:cubicBezTo>
                  <a:cubicBezTo>
                    <a:pt x="500" y="8"/>
                    <a:pt x="500" y="8"/>
                    <a:pt x="500" y="8"/>
                  </a:cubicBezTo>
                  <a:cubicBezTo>
                    <a:pt x="500" y="56"/>
                    <a:pt x="500" y="56"/>
                    <a:pt x="500" y="56"/>
                  </a:cubicBezTo>
                  <a:cubicBezTo>
                    <a:pt x="488" y="56"/>
                    <a:pt x="488" y="56"/>
                    <a:pt x="488" y="56"/>
                  </a:cubicBezTo>
                  <a:cubicBezTo>
                    <a:pt x="486" y="56"/>
                    <a:pt x="484" y="58"/>
                    <a:pt x="484" y="61"/>
                  </a:cubicBezTo>
                  <a:cubicBezTo>
                    <a:pt x="484" y="64"/>
                    <a:pt x="486" y="65"/>
                    <a:pt x="488" y="65"/>
                  </a:cubicBezTo>
                  <a:cubicBezTo>
                    <a:pt x="521" y="65"/>
                    <a:pt x="521" y="65"/>
                    <a:pt x="521" y="65"/>
                  </a:cubicBezTo>
                  <a:cubicBezTo>
                    <a:pt x="524" y="65"/>
                    <a:pt x="526" y="64"/>
                    <a:pt x="526" y="61"/>
                  </a:cubicBezTo>
                  <a:cubicBezTo>
                    <a:pt x="526" y="40"/>
                    <a:pt x="526" y="40"/>
                    <a:pt x="526" y="40"/>
                  </a:cubicBezTo>
                  <a:cubicBezTo>
                    <a:pt x="526" y="37"/>
                    <a:pt x="525" y="36"/>
                    <a:pt x="521" y="36"/>
                  </a:cubicBezTo>
                  <a:cubicBezTo>
                    <a:pt x="519" y="36"/>
                    <a:pt x="517" y="37"/>
                    <a:pt x="517" y="40"/>
                  </a:cubicBezTo>
                  <a:cubicBezTo>
                    <a:pt x="517" y="56"/>
                    <a:pt x="517" y="56"/>
                    <a:pt x="517" y="56"/>
                  </a:cubicBezTo>
                  <a:lnTo>
                    <a:pt x="509" y="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6" name="Freeform 90"/>
            <p:cNvSpPr>
              <a:spLocks noEditPoints="1"/>
            </p:cNvSpPr>
            <p:nvPr/>
          </p:nvSpPr>
          <p:spPr bwMode="gray">
            <a:xfrm>
              <a:off x="6974139" y="4625447"/>
              <a:ext cx="823793" cy="414588"/>
            </a:xfrm>
            <a:custGeom>
              <a:avLst/>
              <a:gdLst>
                <a:gd name="T0" fmla="*/ 493 w 526"/>
                <a:gd name="T1" fmla="*/ 266 h 266"/>
                <a:gd name="T2" fmla="*/ 517 w 526"/>
                <a:gd name="T3" fmla="*/ 258 h 266"/>
                <a:gd name="T4" fmla="*/ 509 w 526"/>
                <a:gd name="T5" fmla="*/ 100 h 266"/>
                <a:gd name="T6" fmla="*/ 484 w 526"/>
                <a:gd name="T7" fmla="*/ 161 h 266"/>
                <a:gd name="T8" fmla="*/ 517 w 526"/>
                <a:gd name="T9" fmla="*/ 40 h 266"/>
                <a:gd name="T10" fmla="*/ 500 w 526"/>
                <a:gd name="T11" fmla="*/ 8 h 266"/>
                <a:gd name="T12" fmla="*/ 465 w 526"/>
                <a:gd name="T13" fmla="*/ 258 h 266"/>
                <a:gd name="T14" fmla="*/ 457 w 526"/>
                <a:gd name="T15" fmla="*/ 266 h 266"/>
                <a:gd name="T16" fmla="*/ 465 w 526"/>
                <a:gd name="T17" fmla="*/ 157 h 266"/>
                <a:gd name="T18" fmla="*/ 457 w 526"/>
                <a:gd name="T19" fmla="*/ 165 h 266"/>
                <a:gd name="T20" fmla="*/ 465 w 526"/>
                <a:gd name="T21" fmla="*/ 56 h 266"/>
                <a:gd name="T22" fmla="*/ 457 w 526"/>
                <a:gd name="T23" fmla="*/ 65 h 266"/>
                <a:gd name="T24" fmla="*/ 404 w 526"/>
                <a:gd name="T25" fmla="*/ 262 h 266"/>
                <a:gd name="T26" fmla="*/ 367 w 526"/>
                <a:gd name="T27" fmla="*/ 201 h 266"/>
                <a:gd name="T28" fmla="*/ 367 w 526"/>
                <a:gd name="T29" fmla="*/ 266 h 266"/>
                <a:gd name="T30" fmla="*/ 396 w 526"/>
                <a:gd name="T31" fmla="*/ 157 h 266"/>
                <a:gd name="T32" fmla="*/ 380 w 526"/>
                <a:gd name="T33" fmla="*/ 157 h 266"/>
                <a:gd name="T34" fmla="*/ 404 w 526"/>
                <a:gd name="T35" fmla="*/ 40 h 266"/>
                <a:gd name="T36" fmla="*/ 363 w 526"/>
                <a:gd name="T37" fmla="*/ 4 h 266"/>
                <a:gd name="T38" fmla="*/ 401 w 526"/>
                <a:gd name="T39" fmla="*/ 65 h 266"/>
                <a:gd name="T40" fmla="*/ 303 w 526"/>
                <a:gd name="T41" fmla="*/ 258 h 266"/>
                <a:gd name="T42" fmla="*/ 336 w 526"/>
                <a:gd name="T43" fmla="*/ 209 h 266"/>
                <a:gd name="T44" fmla="*/ 303 w 526"/>
                <a:gd name="T45" fmla="*/ 157 h 266"/>
                <a:gd name="T46" fmla="*/ 336 w 526"/>
                <a:gd name="T47" fmla="*/ 109 h 266"/>
                <a:gd name="T48" fmla="*/ 303 w 526"/>
                <a:gd name="T49" fmla="*/ 56 h 266"/>
                <a:gd name="T50" fmla="*/ 336 w 526"/>
                <a:gd name="T51" fmla="*/ 8 h 266"/>
                <a:gd name="T52" fmla="*/ 267 w 526"/>
                <a:gd name="T53" fmla="*/ 258 h 266"/>
                <a:gd name="T54" fmla="*/ 246 w 526"/>
                <a:gd name="T55" fmla="*/ 258 h 266"/>
                <a:gd name="T56" fmla="*/ 279 w 526"/>
                <a:gd name="T57" fmla="*/ 136 h 266"/>
                <a:gd name="T58" fmla="*/ 246 w 526"/>
                <a:gd name="T59" fmla="*/ 109 h 266"/>
                <a:gd name="T60" fmla="*/ 283 w 526"/>
                <a:gd name="T61" fmla="*/ 161 h 266"/>
                <a:gd name="T62" fmla="*/ 267 w 526"/>
                <a:gd name="T63" fmla="*/ 0 h 266"/>
                <a:gd name="T64" fmla="*/ 242 w 526"/>
                <a:gd name="T65" fmla="*/ 61 h 266"/>
                <a:gd name="T66" fmla="*/ 190 w 526"/>
                <a:gd name="T67" fmla="*/ 201 h 266"/>
                <a:gd name="T68" fmla="*/ 190 w 526"/>
                <a:gd name="T69" fmla="*/ 258 h 266"/>
                <a:gd name="T70" fmla="*/ 190 w 526"/>
                <a:gd name="T71" fmla="*/ 100 h 266"/>
                <a:gd name="T72" fmla="*/ 190 w 526"/>
                <a:gd name="T73" fmla="*/ 157 h 266"/>
                <a:gd name="T74" fmla="*/ 190 w 526"/>
                <a:gd name="T75" fmla="*/ 0 h 266"/>
                <a:gd name="T76" fmla="*/ 190 w 526"/>
                <a:gd name="T77" fmla="*/ 56 h 266"/>
                <a:gd name="T78" fmla="*/ 154 w 526"/>
                <a:gd name="T79" fmla="*/ 240 h 266"/>
                <a:gd name="T80" fmla="*/ 137 w 526"/>
                <a:gd name="T81" fmla="*/ 209 h 266"/>
                <a:gd name="T82" fmla="*/ 162 w 526"/>
                <a:gd name="T83" fmla="*/ 161 h 266"/>
                <a:gd name="T84" fmla="*/ 125 w 526"/>
                <a:gd name="T85" fmla="*/ 100 h 266"/>
                <a:gd name="T86" fmla="*/ 125 w 526"/>
                <a:gd name="T87" fmla="*/ 165 h 266"/>
                <a:gd name="T88" fmla="*/ 154 w 526"/>
                <a:gd name="T89" fmla="*/ 56 h 266"/>
                <a:gd name="T90" fmla="*/ 137 w 526"/>
                <a:gd name="T91" fmla="*/ 56 h 266"/>
                <a:gd name="T92" fmla="*/ 101 w 526"/>
                <a:gd name="T93" fmla="*/ 209 h 266"/>
                <a:gd name="T94" fmla="*/ 101 w 526"/>
                <a:gd name="T95" fmla="*/ 258 h 266"/>
                <a:gd name="T96" fmla="*/ 101 w 526"/>
                <a:gd name="T97" fmla="*/ 109 h 266"/>
                <a:gd name="T98" fmla="*/ 101 w 526"/>
                <a:gd name="T99" fmla="*/ 157 h 266"/>
                <a:gd name="T100" fmla="*/ 101 w 526"/>
                <a:gd name="T101" fmla="*/ 8 h 266"/>
                <a:gd name="T102" fmla="*/ 101 w 526"/>
                <a:gd name="T103" fmla="*/ 56 h 266"/>
                <a:gd name="T104" fmla="*/ 41 w 526"/>
                <a:gd name="T105" fmla="*/ 240 h 266"/>
                <a:gd name="T106" fmla="*/ 0 w 526"/>
                <a:gd name="T107" fmla="*/ 205 h 266"/>
                <a:gd name="T108" fmla="*/ 37 w 526"/>
                <a:gd name="T109" fmla="*/ 266 h 266"/>
                <a:gd name="T110" fmla="*/ 0 w 526"/>
                <a:gd name="T111" fmla="*/ 157 h 266"/>
                <a:gd name="T112" fmla="*/ 33 w 526"/>
                <a:gd name="T113" fmla="*/ 109 h 266"/>
                <a:gd name="T114" fmla="*/ 25 w 526"/>
                <a:gd name="T115" fmla="*/ 56 h 266"/>
                <a:gd name="T116" fmla="*/ 4 w 526"/>
                <a:gd name="T117" fmla="*/ 56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26" h="266">
                  <a:moveTo>
                    <a:pt x="526" y="258"/>
                  </a:moveTo>
                  <a:cubicBezTo>
                    <a:pt x="526" y="209"/>
                    <a:pt x="526" y="209"/>
                    <a:pt x="526" y="209"/>
                  </a:cubicBezTo>
                  <a:cubicBezTo>
                    <a:pt x="526" y="205"/>
                    <a:pt x="522" y="201"/>
                    <a:pt x="517" y="201"/>
                  </a:cubicBezTo>
                  <a:cubicBezTo>
                    <a:pt x="493" y="201"/>
                    <a:pt x="493" y="201"/>
                    <a:pt x="493" y="201"/>
                  </a:cubicBezTo>
                  <a:cubicBezTo>
                    <a:pt x="488" y="201"/>
                    <a:pt x="484" y="205"/>
                    <a:pt x="484" y="209"/>
                  </a:cubicBezTo>
                  <a:cubicBezTo>
                    <a:pt x="484" y="258"/>
                    <a:pt x="484" y="258"/>
                    <a:pt x="484" y="258"/>
                  </a:cubicBezTo>
                  <a:cubicBezTo>
                    <a:pt x="484" y="262"/>
                    <a:pt x="488" y="266"/>
                    <a:pt x="493" y="266"/>
                  </a:cubicBezTo>
                  <a:cubicBezTo>
                    <a:pt x="517" y="266"/>
                    <a:pt x="517" y="266"/>
                    <a:pt x="517" y="266"/>
                  </a:cubicBezTo>
                  <a:cubicBezTo>
                    <a:pt x="522" y="266"/>
                    <a:pt x="526" y="262"/>
                    <a:pt x="526" y="258"/>
                  </a:cubicBezTo>
                  <a:close/>
                  <a:moveTo>
                    <a:pt x="517" y="258"/>
                  </a:moveTo>
                  <a:cubicBezTo>
                    <a:pt x="493" y="258"/>
                    <a:pt x="493" y="258"/>
                    <a:pt x="493" y="258"/>
                  </a:cubicBezTo>
                  <a:cubicBezTo>
                    <a:pt x="493" y="209"/>
                    <a:pt x="493" y="209"/>
                    <a:pt x="493" y="209"/>
                  </a:cubicBezTo>
                  <a:cubicBezTo>
                    <a:pt x="517" y="209"/>
                    <a:pt x="517" y="209"/>
                    <a:pt x="517" y="209"/>
                  </a:cubicBezTo>
                  <a:lnTo>
                    <a:pt x="517" y="258"/>
                  </a:lnTo>
                  <a:close/>
                  <a:moveTo>
                    <a:pt x="526" y="161"/>
                  </a:moveTo>
                  <a:cubicBezTo>
                    <a:pt x="526" y="140"/>
                    <a:pt x="526" y="140"/>
                    <a:pt x="526" y="140"/>
                  </a:cubicBezTo>
                  <a:cubicBezTo>
                    <a:pt x="526" y="138"/>
                    <a:pt x="525" y="136"/>
                    <a:pt x="521" y="136"/>
                  </a:cubicBezTo>
                  <a:cubicBezTo>
                    <a:pt x="519" y="136"/>
                    <a:pt x="517" y="138"/>
                    <a:pt x="517" y="140"/>
                  </a:cubicBezTo>
                  <a:cubicBezTo>
                    <a:pt x="517" y="157"/>
                    <a:pt x="517" y="157"/>
                    <a:pt x="517" y="157"/>
                  </a:cubicBezTo>
                  <a:cubicBezTo>
                    <a:pt x="509" y="157"/>
                    <a:pt x="509" y="157"/>
                    <a:pt x="509" y="157"/>
                  </a:cubicBezTo>
                  <a:cubicBezTo>
                    <a:pt x="509" y="100"/>
                    <a:pt x="509" y="100"/>
                    <a:pt x="509" y="100"/>
                  </a:cubicBezTo>
                  <a:cubicBezTo>
                    <a:pt x="488" y="100"/>
                    <a:pt x="488" y="100"/>
                    <a:pt x="488" y="100"/>
                  </a:cubicBezTo>
                  <a:cubicBezTo>
                    <a:pt x="486" y="100"/>
                    <a:pt x="484" y="101"/>
                    <a:pt x="484" y="105"/>
                  </a:cubicBezTo>
                  <a:cubicBezTo>
                    <a:pt x="484" y="107"/>
                    <a:pt x="486" y="109"/>
                    <a:pt x="488" y="109"/>
                  </a:cubicBezTo>
                  <a:cubicBezTo>
                    <a:pt x="500" y="109"/>
                    <a:pt x="500" y="109"/>
                    <a:pt x="500" y="109"/>
                  </a:cubicBezTo>
                  <a:cubicBezTo>
                    <a:pt x="500" y="157"/>
                    <a:pt x="500" y="157"/>
                    <a:pt x="500" y="157"/>
                  </a:cubicBezTo>
                  <a:cubicBezTo>
                    <a:pt x="488" y="157"/>
                    <a:pt x="488" y="157"/>
                    <a:pt x="488" y="157"/>
                  </a:cubicBezTo>
                  <a:cubicBezTo>
                    <a:pt x="486" y="157"/>
                    <a:pt x="484" y="158"/>
                    <a:pt x="484" y="161"/>
                  </a:cubicBezTo>
                  <a:cubicBezTo>
                    <a:pt x="484" y="164"/>
                    <a:pt x="486" y="165"/>
                    <a:pt x="488" y="165"/>
                  </a:cubicBezTo>
                  <a:cubicBezTo>
                    <a:pt x="521" y="165"/>
                    <a:pt x="521" y="165"/>
                    <a:pt x="521" y="165"/>
                  </a:cubicBezTo>
                  <a:cubicBezTo>
                    <a:pt x="524" y="165"/>
                    <a:pt x="526" y="164"/>
                    <a:pt x="526" y="161"/>
                  </a:cubicBezTo>
                  <a:close/>
                  <a:moveTo>
                    <a:pt x="526" y="61"/>
                  </a:moveTo>
                  <a:cubicBezTo>
                    <a:pt x="526" y="40"/>
                    <a:pt x="526" y="40"/>
                    <a:pt x="526" y="40"/>
                  </a:cubicBezTo>
                  <a:cubicBezTo>
                    <a:pt x="526" y="37"/>
                    <a:pt x="525" y="36"/>
                    <a:pt x="521" y="36"/>
                  </a:cubicBezTo>
                  <a:cubicBezTo>
                    <a:pt x="519" y="36"/>
                    <a:pt x="517" y="37"/>
                    <a:pt x="517" y="40"/>
                  </a:cubicBezTo>
                  <a:cubicBezTo>
                    <a:pt x="517" y="56"/>
                    <a:pt x="517" y="56"/>
                    <a:pt x="517" y="56"/>
                  </a:cubicBezTo>
                  <a:cubicBezTo>
                    <a:pt x="509" y="56"/>
                    <a:pt x="509" y="56"/>
                    <a:pt x="509" y="56"/>
                  </a:cubicBezTo>
                  <a:cubicBezTo>
                    <a:pt x="509" y="0"/>
                    <a:pt x="509" y="0"/>
                    <a:pt x="509" y="0"/>
                  </a:cubicBezTo>
                  <a:cubicBezTo>
                    <a:pt x="488" y="0"/>
                    <a:pt x="488" y="0"/>
                    <a:pt x="488" y="0"/>
                  </a:cubicBezTo>
                  <a:cubicBezTo>
                    <a:pt x="486" y="0"/>
                    <a:pt x="484" y="1"/>
                    <a:pt x="484" y="4"/>
                  </a:cubicBezTo>
                  <a:cubicBezTo>
                    <a:pt x="484" y="7"/>
                    <a:pt x="486" y="8"/>
                    <a:pt x="488" y="8"/>
                  </a:cubicBezTo>
                  <a:cubicBezTo>
                    <a:pt x="500" y="8"/>
                    <a:pt x="500" y="8"/>
                    <a:pt x="500" y="8"/>
                  </a:cubicBezTo>
                  <a:cubicBezTo>
                    <a:pt x="500" y="56"/>
                    <a:pt x="500" y="56"/>
                    <a:pt x="500" y="56"/>
                  </a:cubicBezTo>
                  <a:cubicBezTo>
                    <a:pt x="488" y="56"/>
                    <a:pt x="488" y="56"/>
                    <a:pt x="488" y="56"/>
                  </a:cubicBezTo>
                  <a:cubicBezTo>
                    <a:pt x="486" y="56"/>
                    <a:pt x="484" y="58"/>
                    <a:pt x="484" y="61"/>
                  </a:cubicBezTo>
                  <a:cubicBezTo>
                    <a:pt x="484" y="64"/>
                    <a:pt x="486" y="65"/>
                    <a:pt x="488" y="65"/>
                  </a:cubicBezTo>
                  <a:cubicBezTo>
                    <a:pt x="521" y="65"/>
                    <a:pt x="521" y="65"/>
                    <a:pt x="521" y="65"/>
                  </a:cubicBezTo>
                  <a:cubicBezTo>
                    <a:pt x="524" y="65"/>
                    <a:pt x="526" y="64"/>
                    <a:pt x="526" y="61"/>
                  </a:cubicBezTo>
                  <a:close/>
                  <a:moveTo>
                    <a:pt x="465" y="258"/>
                  </a:moveTo>
                  <a:cubicBezTo>
                    <a:pt x="465" y="209"/>
                    <a:pt x="465" y="209"/>
                    <a:pt x="465" y="209"/>
                  </a:cubicBezTo>
                  <a:cubicBezTo>
                    <a:pt x="465" y="205"/>
                    <a:pt x="461" y="201"/>
                    <a:pt x="457" y="201"/>
                  </a:cubicBezTo>
                  <a:cubicBezTo>
                    <a:pt x="432" y="201"/>
                    <a:pt x="432" y="201"/>
                    <a:pt x="432" y="201"/>
                  </a:cubicBezTo>
                  <a:cubicBezTo>
                    <a:pt x="428" y="201"/>
                    <a:pt x="423" y="205"/>
                    <a:pt x="423" y="209"/>
                  </a:cubicBezTo>
                  <a:cubicBezTo>
                    <a:pt x="423" y="258"/>
                    <a:pt x="423" y="258"/>
                    <a:pt x="423" y="258"/>
                  </a:cubicBezTo>
                  <a:cubicBezTo>
                    <a:pt x="423" y="262"/>
                    <a:pt x="427" y="266"/>
                    <a:pt x="432" y="266"/>
                  </a:cubicBezTo>
                  <a:cubicBezTo>
                    <a:pt x="457" y="266"/>
                    <a:pt x="457" y="266"/>
                    <a:pt x="457" y="266"/>
                  </a:cubicBezTo>
                  <a:cubicBezTo>
                    <a:pt x="461" y="266"/>
                    <a:pt x="465" y="262"/>
                    <a:pt x="465" y="258"/>
                  </a:cubicBezTo>
                  <a:close/>
                  <a:moveTo>
                    <a:pt x="457" y="258"/>
                  </a:moveTo>
                  <a:cubicBezTo>
                    <a:pt x="432" y="258"/>
                    <a:pt x="432" y="258"/>
                    <a:pt x="432" y="258"/>
                  </a:cubicBezTo>
                  <a:cubicBezTo>
                    <a:pt x="432" y="209"/>
                    <a:pt x="432" y="209"/>
                    <a:pt x="432" y="209"/>
                  </a:cubicBezTo>
                  <a:cubicBezTo>
                    <a:pt x="457" y="209"/>
                    <a:pt x="457" y="209"/>
                    <a:pt x="457" y="209"/>
                  </a:cubicBezTo>
                  <a:lnTo>
                    <a:pt x="457" y="258"/>
                  </a:lnTo>
                  <a:close/>
                  <a:moveTo>
                    <a:pt x="465" y="157"/>
                  </a:moveTo>
                  <a:cubicBezTo>
                    <a:pt x="465" y="109"/>
                    <a:pt x="465" y="109"/>
                    <a:pt x="465" y="109"/>
                  </a:cubicBezTo>
                  <a:cubicBezTo>
                    <a:pt x="465" y="104"/>
                    <a:pt x="461" y="100"/>
                    <a:pt x="457" y="100"/>
                  </a:cubicBezTo>
                  <a:cubicBezTo>
                    <a:pt x="432" y="100"/>
                    <a:pt x="432" y="100"/>
                    <a:pt x="432" y="100"/>
                  </a:cubicBezTo>
                  <a:cubicBezTo>
                    <a:pt x="428" y="100"/>
                    <a:pt x="423" y="104"/>
                    <a:pt x="423" y="109"/>
                  </a:cubicBezTo>
                  <a:cubicBezTo>
                    <a:pt x="423" y="157"/>
                    <a:pt x="423" y="157"/>
                    <a:pt x="423" y="157"/>
                  </a:cubicBezTo>
                  <a:cubicBezTo>
                    <a:pt x="423" y="162"/>
                    <a:pt x="427" y="165"/>
                    <a:pt x="432" y="165"/>
                  </a:cubicBezTo>
                  <a:cubicBezTo>
                    <a:pt x="457" y="165"/>
                    <a:pt x="457" y="165"/>
                    <a:pt x="457" y="165"/>
                  </a:cubicBezTo>
                  <a:cubicBezTo>
                    <a:pt x="461" y="165"/>
                    <a:pt x="465" y="162"/>
                    <a:pt x="465" y="157"/>
                  </a:cubicBezTo>
                  <a:close/>
                  <a:moveTo>
                    <a:pt x="457" y="157"/>
                  </a:moveTo>
                  <a:cubicBezTo>
                    <a:pt x="432" y="157"/>
                    <a:pt x="432" y="157"/>
                    <a:pt x="432" y="157"/>
                  </a:cubicBezTo>
                  <a:cubicBezTo>
                    <a:pt x="432" y="109"/>
                    <a:pt x="432" y="109"/>
                    <a:pt x="432" y="109"/>
                  </a:cubicBezTo>
                  <a:cubicBezTo>
                    <a:pt x="457" y="109"/>
                    <a:pt x="457" y="109"/>
                    <a:pt x="457" y="109"/>
                  </a:cubicBezTo>
                  <a:lnTo>
                    <a:pt x="457" y="157"/>
                  </a:lnTo>
                  <a:close/>
                  <a:moveTo>
                    <a:pt x="465" y="56"/>
                  </a:moveTo>
                  <a:cubicBezTo>
                    <a:pt x="465" y="8"/>
                    <a:pt x="465" y="8"/>
                    <a:pt x="465" y="8"/>
                  </a:cubicBezTo>
                  <a:cubicBezTo>
                    <a:pt x="465" y="4"/>
                    <a:pt x="461" y="0"/>
                    <a:pt x="457" y="0"/>
                  </a:cubicBezTo>
                  <a:cubicBezTo>
                    <a:pt x="432" y="0"/>
                    <a:pt x="432" y="0"/>
                    <a:pt x="432" y="0"/>
                  </a:cubicBezTo>
                  <a:cubicBezTo>
                    <a:pt x="428" y="0"/>
                    <a:pt x="423" y="4"/>
                    <a:pt x="423" y="8"/>
                  </a:cubicBezTo>
                  <a:cubicBezTo>
                    <a:pt x="423" y="56"/>
                    <a:pt x="423" y="56"/>
                    <a:pt x="423" y="56"/>
                  </a:cubicBezTo>
                  <a:cubicBezTo>
                    <a:pt x="423" y="61"/>
                    <a:pt x="427" y="65"/>
                    <a:pt x="432" y="65"/>
                  </a:cubicBezTo>
                  <a:cubicBezTo>
                    <a:pt x="457" y="65"/>
                    <a:pt x="457" y="65"/>
                    <a:pt x="457" y="65"/>
                  </a:cubicBezTo>
                  <a:cubicBezTo>
                    <a:pt x="461" y="65"/>
                    <a:pt x="465" y="61"/>
                    <a:pt x="465" y="56"/>
                  </a:cubicBezTo>
                  <a:close/>
                  <a:moveTo>
                    <a:pt x="457" y="56"/>
                  </a:moveTo>
                  <a:cubicBezTo>
                    <a:pt x="432" y="56"/>
                    <a:pt x="432" y="56"/>
                    <a:pt x="432" y="56"/>
                  </a:cubicBezTo>
                  <a:cubicBezTo>
                    <a:pt x="432" y="8"/>
                    <a:pt x="432" y="8"/>
                    <a:pt x="432" y="8"/>
                  </a:cubicBezTo>
                  <a:cubicBezTo>
                    <a:pt x="457" y="8"/>
                    <a:pt x="457" y="8"/>
                    <a:pt x="457" y="8"/>
                  </a:cubicBezTo>
                  <a:lnTo>
                    <a:pt x="457" y="56"/>
                  </a:lnTo>
                  <a:close/>
                  <a:moveTo>
                    <a:pt x="404" y="262"/>
                  </a:moveTo>
                  <a:cubicBezTo>
                    <a:pt x="404" y="240"/>
                    <a:pt x="404" y="240"/>
                    <a:pt x="404" y="240"/>
                  </a:cubicBezTo>
                  <a:cubicBezTo>
                    <a:pt x="404" y="239"/>
                    <a:pt x="403" y="237"/>
                    <a:pt x="401" y="237"/>
                  </a:cubicBezTo>
                  <a:cubicBezTo>
                    <a:pt x="397" y="237"/>
                    <a:pt x="396" y="239"/>
                    <a:pt x="396" y="240"/>
                  </a:cubicBezTo>
                  <a:cubicBezTo>
                    <a:pt x="396" y="258"/>
                    <a:pt x="396" y="258"/>
                    <a:pt x="396" y="258"/>
                  </a:cubicBezTo>
                  <a:cubicBezTo>
                    <a:pt x="388" y="258"/>
                    <a:pt x="388" y="258"/>
                    <a:pt x="388" y="258"/>
                  </a:cubicBezTo>
                  <a:cubicBezTo>
                    <a:pt x="388" y="201"/>
                    <a:pt x="388" y="201"/>
                    <a:pt x="388" y="201"/>
                  </a:cubicBezTo>
                  <a:cubicBezTo>
                    <a:pt x="367" y="201"/>
                    <a:pt x="367" y="201"/>
                    <a:pt x="367" y="201"/>
                  </a:cubicBezTo>
                  <a:cubicBezTo>
                    <a:pt x="365" y="201"/>
                    <a:pt x="363" y="202"/>
                    <a:pt x="363" y="205"/>
                  </a:cubicBezTo>
                  <a:cubicBezTo>
                    <a:pt x="363" y="208"/>
                    <a:pt x="365" y="209"/>
                    <a:pt x="367" y="209"/>
                  </a:cubicBezTo>
                  <a:cubicBezTo>
                    <a:pt x="380" y="209"/>
                    <a:pt x="380" y="209"/>
                    <a:pt x="380" y="209"/>
                  </a:cubicBezTo>
                  <a:cubicBezTo>
                    <a:pt x="380" y="258"/>
                    <a:pt x="380" y="258"/>
                    <a:pt x="380" y="258"/>
                  </a:cubicBezTo>
                  <a:cubicBezTo>
                    <a:pt x="367" y="258"/>
                    <a:pt x="367" y="258"/>
                    <a:pt x="367" y="258"/>
                  </a:cubicBezTo>
                  <a:cubicBezTo>
                    <a:pt x="365" y="258"/>
                    <a:pt x="363" y="259"/>
                    <a:pt x="363" y="262"/>
                  </a:cubicBezTo>
                  <a:cubicBezTo>
                    <a:pt x="363" y="265"/>
                    <a:pt x="365" y="266"/>
                    <a:pt x="367" y="266"/>
                  </a:cubicBezTo>
                  <a:cubicBezTo>
                    <a:pt x="401" y="266"/>
                    <a:pt x="401" y="266"/>
                    <a:pt x="401" y="266"/>
                  </a:cubicBezTo>
                  <a:cubicBezTo>
                    <a:pt x="402" y="266"/>
                    <a:pt x="404" y="265"/>
                    <a:pt x="404" y="262"/>
                  </a:cubicBezTo>
                  <a:close/>
                  <a:moveTo>
                    <a:pt x="404" y="161"/>
                  </a:moveTo>
                  <a:cubicBezTo>
                    <a:pt x="404" y="140"/>
                    <a:pt x="404" y="140"/>
                    <a:pt x="404" y="140"/>
                  </a:cubicBezTo>
                  <a:cubicBezTo>
                    <a:pt x="404" y="138"/>
                    <a:pt x="403" y="136"/>
                    <a:pt x="401" y="136"/>
                  </a:cubicBezTo>
                  <a:cubicBezTo>
                    <a:pt x="397" y="136"/>
                    <a:pt x="396" y="138"/>
                    <a:pt x="396" y="140"/>
                  </a:cubicBezTo>
                  <a:cubicBezTo>
                    <a:pt x="396" y="157"/>
                    <a:pt x="396" y="157"/>
                    <a:pt x="396" y="157"/>
                  </a:cubicBezTo>
                  <a:cubicBezTo>
                    <a:pt x="388" y="157"/>
                    <a:pt x="388" y="157"/>
                    <a:pt x="388" y="157"/>
                  </a:cubicBezTo>
                  <a:cubicBezTo>
                    <a:pt x="388" y="100"/>
                    <a:pt x="388" y="100"/>
                    <a:pt x="388" y="100"/>
                  </a:cubicBezTo>
                  <a:cubicBezTo>
                    <a:pt x="367" y="100"/>
                    <a:pt x="367" y="100"/>
                    <a:pt x="367" y="100"/>
                  </a:cubicBezTo>
                  <a:cubicBezTo>
                    <a:pt x="365" y="100"/>
                    <a:pt x="363" y="101"/>
                    <a:pt x="363" y="105"/>
                  </a:cubicBezTo>
                  <a:cubicBezTo>
                    <a:pt x="363" y="107"/>
                    <a:pt x="365" y="109"/>
                    <a:pt x="367" y="109"/>
                  </a:cubicBezTo>
                  <a:cubicBezTo>
                    <a:pt x="380" y="109"/>
                    <a:pt x="380" y="109"/>
                    <a:pt x="380" y="109"/>
                  </a:cubicBezTo>
                  <a:cubicBezTo>
                    <a:pt x="380" y="157"/>
                    <a:pt x="380" y="157"/>
                    <a:pt x="380" y="157"/>
                  </a:cubicBezTo>
                  <a:cubicBezTo>
                    <a:pt x="367" y="157"/>
                    <a:pt x="367" y="157"/>
                    <a:pt x="367" y="157"/>
                  </a:cubicBezTo>
                  <a:cubicBezTo>
                    <a:pt x="365" y="157"/>
                    <a:pt x="363" y="158"/>
                    <a:pt x="363" y="161"/>
                  </a:cubicBezTo>
                  <a:cubicBezTo>
                    <a:pt x="363" y="164"/>
                    <a:pt x="365" y="165"/>
                    <a:pt x="367" y="165"/>
                  </a:cubicBezTo>
                  <a:cubicBezTo>
                    <a:pt x="401" y="165"/>
                    <a:pt x="401" y="165"/>
                    <a:pt x="401" y="165"/>
                  </a:cubicBezTo>
                  <a:cubicBezTo>
                    <a:pt x="402" y="165"/>
                    <a:pt x="404" y="164"/>
                    <a:pt x="404" y="161"/>
                  </a:cubicBezTo>
                  <a:close/>
                  <a:moveTo>
                    <a:pt x="404" y="61"/>
                  </a:moveTo>
                  <a:cubicBezTo>
                    <a:pt x="404" y="40"/>
                    <a:pt x="404" y="40"/>
                    <a:pt x="404" y="40"/>
                  </a:cubicBezTo>
                  <a:cubicBezTo>
                    <a:pt x="404" y="37"/>
                    <a:pt x="403" y="36"/>
                    <a:pt x="401" y="36"/>
                  </a:cubicBezTo>
                  <a:cubicBezTo>
                    <a:pt x="397" y="36"/>
                    <a:pt x="396" y="37"/>
                    <a:pt x="396" y="40"/>
                  </a:cubicBezTo>
                  <a:cubicBezTo>
                    <a:pt x="396" y="56"/>
                    <a:pt x="396" y="56"/>
                    <a:pt x="396" y="56"/>
                  </a:cubicBezTo>
                  <a:cubicBezTo>
                    <a:pt x="388" y="56"/>
                    <a:pt x="388" y="56"/>
                    <a:pt x="388" y="56"/>
                  </a:cubicBez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6"/>
                    <a:pt x="380" y="56"/>
                    <a:pt x="380" y="56"/>
                  </a:cubicBezTo>
                  <a:cubicBezTo>
                    <a:pt x="367" y="56"/>
                    <a:pt x="367" y="56"/>
                    <a:pt x="367" y="56"/>
                  </a:cubicBezTo>
                  <a:cubicBezTo>
                    <a:pt x="365" y="56"/>
                    <a:pt x="363" y="58"/>
                    <a:pt x="363" y="61"/>
                  </a:cubicBezTo>
                  <a:cubicBezTo>
                    <a:pt x="363" y="64"/>
                    <a:pt x="365" y="65"/>
                    <a:pt x="367" y="65"/>
                  </a:cubicBezTo>
                  <a:cubicBezTo>
                    <a:pt x="401" y="65"/>
                    <a:pt x="401" y="65"/>
                    <a:pt x="401" y="65"/>
                  </a:cubicBezTo>
                  <a:cubicBezTo>
                    <a:pt x="402" y="65"/>
                    <a:pt x="404" y="64"/>
                    <a:pt x="404" y="61"/>
                  </a:cubicBezTo>
                  <a:close/>
                  <a:moveTo>
                    <a:pt x="344" y="258"/>
                  </a:moveTo>
                  <a:cubicBezTo>
                    <a:pt x="344" y="209"/>
                    <a:pt x="344" y="209"/>
                    <a:pt x="344" y="209"/>
                  </a:cubicBezTo>
                  <a:cubicBezTo>
                    <a:pt x="344" y="205"/>
                    <a:pt x="340" y="201"/>
                    <a:pt x="336" y="201"/>
                  </a:cubicBezTo>
                  <a:cubicBezTo>
                    <a:pt x="310" y="201"/>
                    <a:pt x="310" y="201"/>
                    <a:pt x="310" y="201"/>
                  </a:cubicBezTo>
                  <a:cubicBezTo>
                    <a:pt x="306" y="201"/>
                    <a:pt x="303" y="205"/>
                    <a:pt x="303" y="209"/>
                  </a:cubicBezTo>
                  <a:cubicBezTo>
                    <a:pt x="303" y="258"/>
                    <a:pt x="303" y="258"/>
                    <a:pt x="303" y="258"/>
                  </a:cubicBezTo>
                  <a:cubicBezTo>
                    <a:pt x="303" y="262"/>
                    <a:pt x="306" y="266"/>
                    <a:pt x="310" y="266"/>
                  </a:cubicBezTo>
                  <a:cubicBezTo>
                    <a:pt x="336" y="266"/>
                    <a:pt x="336" y="266"/>
                    <a:pt x="336" y="266"/>
                  </a:cubicBezTo>
                  <a:cubicBezTo>
                    <a:pt x="340" y="266"/>
                    <a:pt x="344" y="262"/>
                    <a:pt x="344" y="258"/>
                  </a:cubicBezTo>
                  <a:close/>
                  <a:moveTo>
                    <a:pt x="336" y="258"/>
                  </a:moveTo>
                  <a:cubicBezTo>
                    <a:pt x="310" y="258"/>
                    <a:pt x="310" y="258"/>
                    <a:pt x="310" y="258"/>
                  </a:cubicBezTo>
                  <a:cubicBezTo>
                    <a:pt x="310" y="209"/>
                    <a:pt x="310" y="209"/>
                    <a:pt x="310" y="209"/>
                  </a:cubicBezTo>
                  <a:cubicBezTo>
                    <a:pt x="336" y="209"/>
                    <a:pt x="336" y="209"/>
                    <a:pt x="336" y="209"/>
                  </a:cubicBezTo>
                  <a:lnTo>
                    <a:pt x="336" y="258"/>
                  </a:lnTo>
                  <a:close/>
                  <a:moveTo>
                    <a:pt x="344" y="157"/>
                  </a:moveTo>
                  <a:cubicBezTo>
                    <a:pt x="344" y="109"/>
                    <a:pt x="344" y="109"/>
                    <a:pt x="344" y="109"/>
                  </a:cubicBezTo>
                  <a:cubicBezTo>
                    <a:pt x="344" y="104"/>
                    <a:pt x="340" y="100"/>
                    <a:pt x="336" y="100"/>
                  </a:cubicBezTo>
                  <a:cubicBezTo>
                    <a:pt x="310" y="100"/>
                    <a:pt x="310" y="100"/>
                    <a:pt x="310" y="100"/>
                  </a:cubicBezTo>
                  <a:cubicBezTo>
                    <a:pt x="306" y="100"/>
                    <a:pt x="303" y="104"/>
                    <a:pt x="303" y="109"/>
                  </a:cubicBezTo>
                  <a:cubicBezTo>
                    <a:pt x="303" y="157"/>
                    <a:pt x="303" y="157"/>
                    <a:pt x="303" y="157"/>
                  </a:cubicBezTo>
                  <a:cubicBezTo>
                    <a:pt x="303" y="162"/>
                    <a:pt x="306" y="165"/>
                    <a:pt x="310" y="165"/>
                  </a:cubicBezTo>
                  <a:cubicBezTo>
                    <a:pt x="336" y="165"/>
                    <a:pt x="336" y="165"/>
                    <a:pt x="336" y="165"/>
                  </a:cubicBezTo>
                  <a:cubicBezTo>
                    <a:pt x="340" y="165"/>
                    <a:pt x="344" y="162"/>
                    <a:pt x="344" y="157"/>
                  </a:cubicBezTo>
                  <a:close/>
                  <a:moveTo>
                    <a:pt x="336" y="157"/>
                  </a:moveTo>
                  <a:cubicBezTo>
                    <a:pt x="310" y="157"/>
                    <a:pt x="310" y="157"/>
                    <a:pt x="310" y="157"/>
                  </a:cubicBezTo>
                  <a:cubicBezTo>
                    <a:pt x="310" y="109"/>
                    <a:pt x="310" y="109"/>
                    <a:pt x="310" y="109"/>
                  </a:cubicBezTo>
                  <a:cubicBezTo>
                    <a:pt x="336" y="109"/>
                    <a:pt x="336" y="109"/>
                    <a:pt x="336" y="109"/>
                  </a:cubicBezTo>
                  <a:lnTo>
                    <a:pt x="336" y="157"/>
                  </a:lnTo>
                  <a:close/>
                  <a:moveTo>
                    <a:pt x="344" y="56"/>
                  </a:moveTo>
                  <a:cubicBezTo>
                    <a:pt x="344" y="8"/>
                    <a:pt x="344" y="8"/>
                    <a:pt x="344" y="8"/>
                  </a:cubicBezTo>
                  <a:cubicBezTo>
                    <a:pt x="344" y="4"/>
                    <a:pt x="340" y="0"/>
                    <a:pt x="336" y="0"/>
                  </a:cubicBezTo>
                  <a:cubicBezTo>
                    <a:pt x="310" y="0"/>
                    <a:pt x="310" y="0"/>
                    <a:pt x="310" y="0"/>
                  </a:cubicBezTo>
                  <a:cubicBezTo>
                    <a:pt x="306" y="0"/>
                    <a:pt x="303" y="4"/>
                    <a:pt x="303" y="8"/>
                  </a:cubicBezTo>
                  <a:cubicBezTo>
                    <a:pt x="303" y="56"/>
                    <a:pt x="303" y="56"/>
                    <a:pt x="303" y="56"/>
                  </a:cubicBezTo>
                  <a:cubicBezTo>
                    <a:pt x="303" y="61"/>
                    <a:pt x="306" y="65"/>
                    <a:pt x="310" y="65"/>
                  </a:cubicBezTo>
                  <a:cubicBezTo>
                    <a:pt x="336" y="65"/>
                    <a:pt x="336" y="65"/>
                    <a:pt x="336" y="65"/>
                  </a:cubicBezTo>
                  <a:cubicBezTo>
                    <a:pt x="340" y="65"/>
                    <a:pt x="344" y="61"/>
                    <a:pt x="344" y="56"/>
                  </a:cubicBezTo>
                  <a:close/>
                  <a:moveTo>
                    <a:pt x="336" y="56"/>
                  </a:moveTo>
                  <a:cubicBezTo>
                    <a:pt x="310" y="56"/>
                    <a:pt x="310" y="56"/>
                    <a:pt x="310" y="56"/>
                  </a:cubicBezTo>
                  <a:cubicBezTo>
                    <a:pt x="310" y="8"/>
                    <a:pt x="310" y="8"/>
                    <a:pt x="310" y="8"/>
                  </a:cubicBezTo>
                  <a:cubicBezTo>
                    <a:pt x="336" y="8"/>
                    <a:pt x="336" y="8"/>
                    <a:pt x="336" y="8"/>
                  </a:cubicBezTo>
                  <a:lnTo>
                    <a:pt x="336" y="56"/>
                  </a:lnTo>
                  <a:close/>
                  <a:moveTo>
                    <a:pt x="283" y="262"/>
                  </a:moveTo>
                  <a:cubicBezTo>
                    <a:pt x="283" y="240"/>
                    <a:pt x="283" y="240"/>
                    <a:pt x="283" y="240"/>
                  </a:cubicBezTo>
                  <a:cubicBezTo>
                    <a:pt x="283" y="239"/>
                    <a:pt x="283" y="237"/>
                    <a:pt x="279" y="237"/>
                  </a:cubicBezTo>
                  <a:cubicBezTo>
                    <a:pt x="276" y="237"/>
                    <a:pt x="275" y="239"/>
                    <a:pt x="275" y="240"/>
                  </a:cubicBezTo>
                  <a:cubicBezTo>
                    <a:pt x="275" y="258"/>
                    <a:pt x="275" y="258"/>
                    <a:pt x="275" y="258"/>
                  </a:cubicBezTo>
                  <a:cubicBezTo>
                    <a:pt x="267" y="258"/>
                    <a:pt x="267" y="258"/>
                    <a:pt x="267" y="258"/>
                  </a:cubicBezTo>
                  <a:cubicBezTo>
                    <a:pt x="267" y="201"/>
                    <a:pt x="267" y="201"/>
                    <a:pt x="267" y="201"/>
                  </a:cubicBezTo>
                  <a:cubicBezTo>
                    <a:pt x="246" y="201"/>
                    <a:pt x="246" y="201"/>
                    <a:pt x="246" y="201"/>
                  </a:cubicBezTo>
                  <a:cubicBezTo>
                    <a:pt x="244" y="201"/>
                    <a:pt x="242" y="202"/>
                    <a:pt x="242" y="205"/>
                  </a:cubicBezTo>
                  <a:cubicBezTo>
                    <a:pt x="242" y="208"/>
                    <a:pt x="244" y="209"/>
                    <a:pt x="246" y="209"/>
                  </a:cubicBezTo>
                  <a:cubicBezTo>
                    <a:pt x="258" y="209"/>
                    <a:pt x="258" y="209"/>
                    <a:pt x="258" y="209"/>
                  </a:cubicBezTo>
                  <a:cubicBezTo>
                    <a:pt x="258" y="258"/>
                    <a:pt x="258" y="258"/>
                    <a:pt x="258" y="258"/>
                  </a:cubicBezTo>
                  <a:cubicBezTo>
                    <a:pt x="246" y="258"/>
                    <a:pt x="246" y="258"/>
                    <a:pt x="246" y="258"/>
                  </a:cubicBezTo>
                  <a:cubicBezTo>
                    <a:pt x="244" y="258"/>
                    <a:pt x="242" y="259"/>
                    <a:pt x="242" y="262"/>
                  </a:cubicBezTo>
                  <a:cubicBezTo>
                    <a:pt x="242" y="265"/>
                    <a:pt x="244" y="266"/>
                    <a:pt x="246" y="266"/>
                  </a:cubicBezTo>
                  <a:cubicBezTo>
                    <a:pt x="279" y="266"/>
                    <a:pt x="279" y="266"/>
                    <a:pt x="279" y="266"/>
                  </a:cubicBezTo>
                  <a:cubicBezTo>
                    <a:pt x="281" y="266"/>
                    <a:pt x="283" y="265"/>
                    <a:pt x="283" y="262"/>
                  </a:cubicBezTo>
                  <a:close/>
                  <a:moveTo>
                    <a:pt x="283" y="161"/>
                  </a:moveTo>
                  <a:cubicBezTo>
                    <a:pt x="283" y="140"/>
                    <a:pt x="283" y="140"/>
                    <a:pt x="283" y="140"/>
                  </a:cubicBezTo>
                  <a:cubicBezTo>
                    <a:pt x="283" y="138"/>
                    <a:pt x="283" y="136"/>
                    <a:pt x="279" y="136"/>
                  </a:cubicBezTo>
                  <a:cubicBezTo>
                    <a:pt x="276" y="136"/>
                    <a:pt x="275" y="138"/>
                    <a:pt x="275" y="140"/>
                  </a:cubicBezTo>
                  <a:cubicBezTo>
                    <a:pt x="275" y="157"/>
                    <a:pt x="275" y="157"/>
                    <a:pt x="275" y="157"/>
                  </a:cubicBezTo>
                  <a:cubicBezTo>
                    <a:pt x="267" y="157"/>
                    <a:pt x="267" y="157"/>
                    <a:pt x="267" y="157"/>
                  </a:cubicBezTo>
                  <a:cubicBezTo>
                    <a:pt x="267" y="100"/>
                    <a:pt x="267" y="100"/>
                    <a:pt x="267" y="100"/>
                  </a:cubicBezTo>
                  <a:cubicBezTo>
                    <a:pt x="246" y="100"/>
                    <a:pt x="246" y="100"/>
                    <a:pt x="246" y="100"/>
                  </a:cubicBezTo>
                  <a:cubicBezTo>
                    <a:pt x="244" y="100"/>
                    <a:pt x="242" y="101"/>
                    <a:pt x="242" y="105"/>
                  </a:cubicBezTo>
                  <a:cubicBezTo>
                    <a:pt x="242" y="107"/>
                    <a:pt x="244" y="109"/>
                    <a:pt x="246" y="109"/>
                  </a:cubicBezTo>
                  <a:cubicBezTo>
                    <a:pt x="258" y="109"/>
                    <a:pt x="258" y="109"/>
                    <a:pt x="258" y="109"/>
                  </a:cubicBezTo>
                  <a:cubicBezTo>
                    <a:pt x="258" y="157"/>
                    <a:pt x="258" y="157"/>
                    <a:pt x="258" y="157"/>
                  </a:cubicBezTo>
                  <a:cubicBezTo>
                    <a:pt x="246" y="157"/>
                    <a:pt x="246" y="157"/>
                    <a:pt x="246" y="157"/>
                  </a:cubicBezTo>
                  <a:cubicBezTo>
                    <a:pt x="244" y="157"/>
                    <a:pt x="242" y="158"/>
                    <a:pt x="242" y="161"/>
                  </a:cubicBezTo>
                  <a:cubicBezTo>
                    <a:pt x="242" y="164"/>
                    <a:pt x="244" y="165"/>
                    <a:pt x="246" y="165"/>
                  </a:cubicBezTo>
                  <a:cubicBezTo>
                    <a:pt x="279" y="165"/>
                    <a:pt x="279" y="165"/>
                    <a:pt x="279" y="165"/>
                  </a:cubicBezTo>
                  <a:cubicBezTo>
                    <a:pt x="281" y="165"/>
                    <a:pt x="283" y="164"/>
                    <a:pt x="283" y="161"/>
                  </a:cubicBezTo>
                  <a:close/>
                  <a:moveTo>
                    <a:pt x="283" y="61"/>
                  </a:moveTo>
                  <a:cubicBezTo>
                    <a:pt x="283" y="40"/>
                    <a:pt x="283" y="40"/>
                    <a:pt x="283" y="40"/>
                  </a:cubicBezTo>
                  <a:cubicBezTo>
                    <a:pt x="283" y="37"/>
                    <a:pt x="283" y="36"/>
                    <a:pt x="279" y="36"/>
                  </a:cubicBezTo>
                  <a:cubicBezTo>
                    <a:pt x="276" y="36"/>
                    <a:pt x="275" y="37"/>
                    <a:pt x="275" y="40"/>
                  </a:cubicBezTo>
                  <a:cubicBezTo>
                    <a:pt x="275" y="56"/>
                    <a:pt x="275" y="56"/>
                    <a:pt x="275" y="56"/>
                  </a:cubicBezTo>
                  <a:cubicBezTo>
                    <a:pt x="267" y="56"/>
                    <a:pt x="267" y="56"/>
                    <a:pt x="267" y="56"/>
                  </a:cubicBez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6"/>
                    <a:pt x="258" y="56"/>
                    <a:pt x="258" y="56"/>
                  </a:cubicBezTo>
                  <a:cubicBezTo>
                    <a:pt x="246" y="56"/>
                    <a:pt x="246" y="56"/>
                    <a:pt x="246" y="56"/>
                  </a:cubicBezTo>
                  <a:cubicBezTo>
                    <a:pt x="244" y="56"/>
                    <a:pt x="242" y="58"/>
                    <a:pt x="242" y="61"/>
                  </a:cubicBezTo>
                  <a:cubicBezTo>
                    <a:pt x="242" y="64"/>
                    <a:pt x="244" y="65"/>
                    <a:pt x="246" y="65"/>
                  </a:cubicBezTo>
                  <a:cubicBezTo>
                    <a:pt x="279" y="65"/>
                    <a:pt x="279" y="65"/>
                    <a:pt x="279" y="65"/>
                  </a:cubicBezTo>
                  <a:cubicBezTo>
                    <a:pt x="281" y="65"/>
                    <a:pt x="283" y="64"/>
                    <a:pt x="283" y="61"/>
                  </a:cubicBezTo>
                  <a:close/>
                  <a:moveTo>
                    <a:pt x="223" y="258"/>
                  </a:moveTo>
                  <a:cubicBezTo>
                    <a:pt x="223" y="209"/>
                    <a:pt x="223" y="209"/>
                    <a:pt x="223" y="209"/>
                  </a:cubicBezTo>
                  <a:cubicBezTo>
                    <a:pt x="223" y="205"/>
                    <a:pt x="219" y="201"/>
                    <a:pt x="214" y="201"/>
                  </a:cubicBezTo>
                  <a:cubicBezTo>
                    <a:pt x="190" y="201"/>
                    <a:pt x="190" y="201"/>
                    <a:pt x="190" y="201"/>
                  </a:cubicBezTo>
                  <a:cubicBezTo>
                    <a:pt x="184" y="201"/>
                    <a:pt x="181" y="205"/>
                    <a:pt x="181" y="209"/>
                  </a:cubicBezTo>
                  <a:cubicBezTo>
                    <a:pt x="181" y="258"/>
                    <a:pt x="181" y="258"/>
                    <a:pt x="181" y="258"/>
                  </a:cubicBezTo>
                  <a:cubicBezTo>
                    <a:pt x="181" y="262"/>
                    <a:pt x="184" y="266"/>
                    <a:pt x="190" y="266"/>
                  </a:cubicBezTo>
                  <a:cubicBezTo>
                    <a:pt x="214" y="266"/>
                    <a:pt x="214" y="266"/>
                    <a:pt x="214" y="266"/>
                  </a:cubicBezTo>
                  <a:cubicBezTo>
                    <a:pt x="219" y="266"/>
                    <a:pt x="223" y="262"/>
                    <a:pt x="223" y="258"/>
                  </a:cubicBezTo>
                  <a:close/>
                  <a:moveTo>
                    <a:pt x="214" y="258"/>
                  </a:moveTo>
                  <a:cubicBezTo>
                    <a:pt x="190" y="258"/>
                    <a:pt x="190" y="258"/>
                    <a:pt x="190" y="258"/>
                  </a:cubicBezTo>
                  <a:cubicBezTo>
                    <a:pt x="190" y="209"/>
                    <a:pt x="190" y="209"/>
                    <a:pt x="190" y="209"/>
                  </a:cubicBezTo>
                  <a:cubicBezTo>
                    <a:pt x="214" y="209"/>
                    <a:pt x="214" y="209"/>
                    <a:pt x="214" y="209"/>
                  </a:cubicBezTo>
                  <a:lnTo>
                    <a:pt x="214" y="258"/>
                  </a:lnTo>
                  <a:close/>
                  <a:moveTo>
                    <a:pt x="223" y="157"/>
                  </a:moveTo>
                  <a:cubicBezTo>
                    <a:pt x="223" y="109"/>
                    <a:pt x="223" y="109"/>
                    <a:pt x="223" y="109"/>
                  </a:cubicBezTo>
                  <a:cubicBezTo>
                    <a:pt x="223" y="104"/>
                    <a:pt x="219" y="100"/>
                    <a:pt x="214" y="100"/>
                  </a:cubicBezTo>
                  <a:cubicBezTo>
                    <a:pt x="190" y="100"/>
                    <a:pt x="190" y="100"/>
                    <a:pt x="190" y="100"/>
                  </a:cubicBezTo>
                  <a:cubicBezTo>
                    <a:pt x="184" y="100"/>
                    <a:pt x="181" y="104"/>
                    <a:pt x="181" y="109"/>
                  </a:cubicBezTo>
                  <a:cubicBezTo>
                    <a:pt x="181" y="157"/>
                    <a:pt x="181" y="157"/>
                    <a:pt x="181" y="157"/>
                  </a:cubicBezTo>
                  <a:cubicBezTo>
                    <a:pt x="181" y="162"/>
                    <a:pt x="184" y="165"/>
                    <a:pt x="190" y="165"/>
                  </a:cubicBezTo>
                  <a:cubicBezTo>
                    <a:pt x="214" y="165"/>
                    <a:pt x="214" y="165"/>
                    <a:pt x="214" y="165"/>
                  </a:cubicBezTo>
                  <a:cubicBezTo>
                    <a:pt x="219" y="165"/>
                    <a:pt x="223" y="162"/>
                    <a:pt x="223" y="157"/>
                  </a:cubicBezTo>
                  <a:close/>
                  <a:moveTo>
                    <a:pt x="214" y="157"/>
                  </a:moveTo>
                  <a:cubicBezTo>
                    <a:pt x="190" y="157"/>
                    <a:pt x="190" y="157"/>
                    <a:pt x="190" y="157"/>
                  </a:cubicBezTo>
                  <a:cubicBezTo>
                    <a:pt x="190" y="109"/>
                    <a:pt x="190" y="109"/>
                    <a:pt x="190" y="109"/>
                  </a:cubicBezTo>
                  <a:cubicBezTo>
                    <a:pt x="214" y="109"/>
                    <a:pt x="214" y="109"/>
                    <a:pt x="214" y="109"/>
                  </a:cubicBezTo>
                  <a:lnTo>
                    <a:pt x="214" y="157"/>
                  </a:lnTo>
                  <a:close/>
                  <a:moveTo>
                    <a:pt x="223" y="56"/>
                  </a:moveTo>
                  <a:cubicBezTo>
                    <a:pt x="223" y="8"/>
                    <a:pt x="223" y="8"/>
                    <a:pt x="223" y="8"/>
                  </a:cubicBezTo>
                  <a:cubicBezTo>
                    <a:pt x="223" y="4"/>
                    <a:pt x="219" y="0"/>
                    <a:pt x="214" y="0"/>
                  </a:cubicBezTo>
                  <a:cubicBezTo>
                    <a:pt x="190" y="0"/>
                    <a:pt x="190" y="0"/>
                    <a:pt x="190" y="0"/>
                  </a:cubicBezTo>
                  <a:cubicBezTo>
                    <a:pt x="184" y="0"/>
                    <a:pt x="181" y="4"/>
                    <a:pt x="181" y="8"/>
                  </a:cubicBezTo>
                  <a:cubicBezTo>
                    <a:pt x="181" y="56"/>
                    <a:pt x="181" y="56"/>
                    <a:pt x="181" y="56"/>
                  </a:cubicBezTo>
                  <a:cubicBezTo>
                    <a:pt x="181" y="61"/>
                    <a:pt x="184" y="65"/>
                    <a:pt x="190" y="65"/>
                  </a:cubicBezTo>
                  <a:cubicBezTo>
                    <a:pt x="214" y="65"/>
                    <a:pt x="214" y="65"/>
                    <a:pt x="214" y="65"/>
                  </a:cubicBezTo>
                  <a:cubicBezTo>
                    <a:pt x="219" y="65"/>
                    <a:pt x="223" y="61"/>
                    <a:pt x="223" y="56"/>
                  </a:cubicBezTo>
                  <a:close/>
                  <a:moveTo>
                    <a:pt x="214" y="56"/>
                  </a:moveTo>
                  <a:cubicBezTo>
                    <a:pt x="190" y="56"/>
                    <a:pt x="190" y="56"/>
                    <a:pt x="190" y="56"/>
                  </a:cubicBezTo>
                  <a:cubicBezTo>
                    <a:pt x="190" y="8"/>
                    <a:pt x="190" y="8"/>
                    <a:pt x="190" y="8"/>
                  </a:cubicBezTo>
                  <a:cubicBezTo>
                    <a:pt x="214" y="8"/>
                    <a:pt x="214" y="8"/>
                    <a:pt x="214" y="8"/>
                  </a:cubicBezTo>
                  <a:lnTo>
                    <a:pt x="214" y="56"/>
                  </a:lnTo>
                  <a:close/>
                  <a:moveTo>
                    <a:pt x="162" y="262"/>
                  </a:moveTo>
                  <a:cubicBezTo>
                    <a:pt x="162" y="240"/>
                    <a:pt x="162" y="240"/>
                    <a:pt x="162" y="240"/>
                  </a:cubicBezTo>
                  <a:cubicBezTo>
                    <a:pt x="162" y="239"/>
                    <a:pt x="161" y="237"/>
                    <a:pt x="158" y="237"/>
                  </a:cubicBezTo>
                  <a:cubicBezTo>
                    <a:pt x="155" y="237"/>
                    <a:pt x="154" y="239"/>
                    <a:pt x="154" y="240"/>
                  </a:cubicBezTo>
                  <a:cubicBezTo>
                    <a:pt x="154" y="258"/>
                    <a:pt x="154" y="258"/>
                    <a:pt x="154" y="258"/>
                  </a:cubicBezTo>
                  <a:cubicBezTo>
                    <a:pt x="145" y="258"/>
                    <a:pt x="145" y="258"/>
                    <a:pt x="145" y="258"/>
                  </a:cubicBezTo>
                  <a:cubicBezTo>
                    <a:pt x="145" y="201"/>
                    <a:pt x="145" y="201"/>
                    <a:pt x="145" y="201"/>
                  </a:cubicBezTo>
                  <a:cubicBezTo>
                    <a:pt x="125" y="201"/>
                    <a:pt x="125" y="201"/>
                    <a:pt x="125" y="201"/>
                  </a:cubicBezTo>
                  <a:cubicBezTo>
                    <a:pt x="123" y="201"/>
                    <a:pt x="120" y="202"/>
                    <a:pt x="120" y="205"/>
                  </a:cubicBezTo>
                  <a:cubicBezTo>
                    <a:pt x="120" y="208"/>
                    <a:pt x="123" y="209"/>
                    <a:pt x="125" y="209"/>
                  </a:cubicBezTo>
                  <a:cubicBezTo>
                    <a:pt x="137" y="209"/>
                    <a:pt x="137" y="209"/>
                    <a:pt x="137" y="209"/>
                  </a:cubicBezTo>
                  <a:cubicBezTo>
                    <a:pt x="137" y="258"/>
                    <a:pt x="137" y="258"/>
                    <a:pt x="137" y="258"/>
                  </a:cubicBezTo>
                  <a:cubicBezTo>
                    <a:pt x="125" y="258"/>
                    <a:pt x="125" y="258"/>
                    <a:pt x="125" y="258"/>
                  </a:cubicBezTo>
                  <a:cubicBezTo>
                    <a:pt x="123" y="258"/>
                    <a:pt x="120" y="259"/>
                    <a:pt x="120" y="262"/>
                  </a:cubicBezTo>
                  <a:cubicBezTo>
                    <a:pt x="120" y="265"/>
                    <a:pt x="123" y="266"/>
                    <a:pt x="125" y="266"/>
                  </a:cubicBezTo>
                  <a:cubicBezTo>
                    <a:pt x="158" y="266"/>
                    <a:pt x="158" y="266"/>
                    <a:pt x="158" y="266"/>
                  </a:cubicBezTo>
                  <a:cubicBezTo>
                    <a:pt x="160" y="266"/>
                    <a:pt x="162" y="265"/>
                    <a:pt x="162" y="262"/>
                  </a:cubicBezTo>
                  <a:close/>
                  <a:moveTo>
                    <a:pt x="162" y="161"/>
                  </a:moveTo>
                  <a:cubicBezTo>
                    <a:pt x="162" y="140"/>
                    <a:pt x="162" y="140"/>
                    <a:pt x="162" y="140"/>
                  </a:cubicBezTo>
                  <a:cubicBezTo>
                    <a:pt x="162" y="138"/>
                    <a:pt x="161" y="136"/>
                    <a:pt x="158" y="136"/>
                  </a:cubicBezTo>
                  <a:cubicBezTo>
                    <a:pt x="155" y="136"/>
                    <a:pt x="154" y="138"/>
                    <a:pt x="154" y="140"/>
                  </a:cubicBezTo>
                  <a:cubicBezTo>
                    <a:pt x="154" y="157"/>
                    <a:pt x="154" y="157"/>
                    <a:pt x="154" y="157"/>
                  </a:cubicBezTo>
                  <a:cubicBezTo>
                    <a:pt x="145" y="157"/>
                    <a:pt x="145" y="157"/>
                    <a:pt x="145" y="157"/>
                  </a:cubicBezTo>
                  <a:cubicBezTo>
                    <a:pt x="145" y="100"/>
                    <a:pt x="145" y="100"/>
                    <a:pt x="145" y="100"/>
                  </a:cubicBezTo>
                  <a:cubicBezTo>
                    <a:pt x="125" y="100"/>
                    <a:pt x="125" y="100"/>
                    <a:pt x="125" y="100"/>
                  </a:cubicBezTo>
                  <a:cubicBezTo>
                    <a:pt x="123" y="100"/>
                    <a:pt x="120" y="101"/>
                    <a:pt x="120" y="105"/>
                  </a:cubicBezTo>
                  <a:cubicBezTo>
                    <a:pt x="120" y="107"/>
                    <a:pt x="123" y="109"/>
                    <a:pt x="125" y="109"/>
                  </a:cubicBezTo>
                  <a:cubicBezTo>
                    <a:pt x="137" y="109"/>
                    <a:pt x="137" y="109"/>
                    <a:pt x="137" y="109"/>
                  </a:cubicBezTo>
                  <a:cubicBezTo>
                    <a:pt x="137" y="157"/>
                    <a:pt x="137" y="157"/>
                    <a:pt x="137" y="157"/>
                  </a:cubicBezTo>
                  <a:cubicBezTo>
                    <a:pt x="125" y="157"/>
                    <a:pt x="125" y="157"/>
                    <a:pt x="125" y="157"/>
                  </a:cubicBezTo>
                  <a:cubicBezTo>
                    <a:pt x="123" y="157"/>
                    <a:pt x="120" y="158"/>
                    <a:pt x="120" y="161"/>
                  </a:cubicBezTo>
                  <a:cubicBezTo>
                    <a:pt x="120" y="164"/>
                    <a:pt x="123" y="165"/>
                    <a:pt x="125" y="165"/>
                  </a:cubicBezTo>
                  <a:cubicBezTo>
                    <a:pt x="158" y="165"/>
                    <a:pt x="158" y="165"/>
                    <a:pt x="158" y="165"/>
                  </a:cubicBezTo>
                  <a:cubicBezTo>
                    <a:pt x="160" y="165"/>
                    <a:pt x="162" y="164"/>
                    <a:pt x="162" y="161"/>
                  </a:cubicBezTo>
                  <a:close/>
                  <a:moveTo>
                    <a:pt x="162" y="61"/>
                  </a:moveTo>
                  <a:cubicBezTo>
                    <a:pt x="162" y="40"/>
                    <a:pt x="162" y="40"/>
                    <a:pt x="162" y="40"/>
                  </a:cubicBezTo>
                  <a:cubicBezTo>
                    <a:pt x="162" y="37"/>
                    <a:pt x="161" y="36"/>
                    <a:pt x="158" y="36"/>
                  </a:cubicBezTo>
                  <a:cubicBezTo>
                    <a:pt x="155" y="36"/>
                    <a:pt x="154" y="37"/>
                    <a:pt x="154" y="40"/>
                  </a:cubicBezTo>
                  <a:cubicBezTo>
                    <a:pt x="154" y="56"/>
                    <a:pt x="154" y="56"/>
                    <a:pt x="154" y="56"/>
                  </a:cubicBezTo>
                  <a:cubicBezTo>
                    <a:pt x="145" y="56"/>
                    <a:pt x="145" y="56"/>
                    <a:pt x="145" y="56"/>
                  </a:cubicBez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6"/>
                    <a:pt x="137" y="56"/>
                    <a:pt x="137" y="56"/>
                  </a:cubicBezTo>
                  <a:cubicBezTo>
                    <a:pt x="125" y="56"/>
                    <a:pt x="125" y="56"/>
                    <a:pt x="125" y="56"/>
                  </a:cubicBezTo>
                  <a:cubicBezTo>
                    <a:pt x="123" y="56"/>
                    <a:pt x="120" y="58"/>
                    <a:pt x="120" y="61"/>
                  </a:cubicBezTo>
                  <a:cubicBezTo>
                    <a:pt x="120" y="64"/>
                    <a:pt x="123" y="65"/>
                    <a:pt x="125" y="65"/>
                  </a:cubicBezTo>
                  <a:cubicBezTo>
                    <a:pt x="158" y="65"/>
                    <a:pt x="158" y="65"/>
                    <a:pt x="158" y="65"/>
                  </a:cubicBezTo>
                  <a:cubicBezTo>
                    <a:pt x="160" y="65"/>
                    <a:pt x="162" y="64"/>
                    <a:pt x="162" y="61"/>
                  </a:cubicBezTo>
                  <a:close/>
                  <a:moveTo>
                    <a:pt x="101" y="258"/>
                  </a:moveTo>
                  <a:cubicBezTo>
                    <a:pt x="101" y="209"/>
                    <a:pt x="101" y="209"/>
                    <a:pt x="101" y="209"/>
                  </a:cubicBezTo>
                  <a:cubicBezTo>
                    <a:pt x="101" y="205"/>
                    <a:pt x="98" y="201"/>
                    <a:pt x="93" y="201"/>
                  </a:cubicBezTo>
                  <a:cubicBezTo>
                    <a:pt x="68" y="201"/>
                    <a:pt x="68" y="201"/>
                    <a:pt x="68" y="201"/>
                  </a:cubicBezTo>
                  <a:cubicBezTo>
                    <a:pt x="64" y="201"/>
                    <a:pt x="60" y="205"/>
                    <a:pt x="60" y="209"/>
                  </a:cubicBezTo>
                  <a:cubicBezTo>
                    <a:pt x="60" y="258"/>
                    <a:pt x="60" y="258"/>
                    <a:pt x="60" y="258"/>
                  </a:cubicBezTo>
                  <a:cubicBezTo>
                    <a:pt x="60" y="262"/>
                    <a:pt x="64" y="266"/>
                    <a:pt x="68" y="266"/>
                  </a:cubicBezTo>
                  <a:cubicBezTo>
                    <a:pt x="93" y="266"/>
                    <a:pt x="93" y="266"/>
                    <a:pt x="93" y="266"/>
                  </a:cubicBezTo>
                  <a:cubicBezTo>
                    <a:pt x="98" y="266"/>
                    <a:pt x="101" y="262"/>
                    <a:pt x="101" y="258"/>
                  </a:cubicBezTo>
                  <a:close/>
                  <a:moveTo>
                    <a:pt x="93" y="258"/>
                  </a:moveTo>
                  <a:cubicBezTo>
                    <a:pt x="68" y="258"/>
                    <a:pt x="68" y="258"/>
                    <a:pt x="68" y="258"/>
                  </a:cubicBezTo>
                  <a:cubicBezTo>
                    <a:pt x="68" y="209"/>
                    <a:pt x="68" y="209"/>
                    <a:pt x="68" y="209"/>
                  </a:cubicBezTo>
                  <a:cubicBezTo>
                    <a:pt x="93" y="209"/>
                    <a:pt x="93" y="209"/>
                    <a:pt x="93" y="209"/>
                  </a:cubicBezTo>
                  <a:lnTo>
                    <a:pt x="93" y="258"/>
                  </a:lnTo>
                  <a:close/>
                  <a:moveTo>
                    <a:pt x="101" y="157"/>
                  </a:moveTo>
                  <a:cubicBezTo>
                    <a:pt x="101" y="109"/>
                    <a:pt x="101" y="109"/>
                    <a:pt x="101" y="109"/>
                  </a:cubicBezTo>
                  <a:cubicBezTo>
                    <a:pt x="101" y="104"/>
                    <a:pt x="98" y="100"/>
                    <a:pt x="93" y="100"/>
                  </a:cubicBezTo>
                  <a:cubicBezTo>
                    <a:pt x="68" y="100"/>
                    <a:pt x="68" y="100"/>
                    <a:pt x="68" y="100"/>
                  </a:cubicBezTo>
                  <a:cubicBezTo>
                    <a:pt x="64" y="100"/>
                    <a:pt x="60" y="104"/>
                    <a:pt x="60" y="109"/>
                  </a:cubicBezTo>
                  <a:cubicBezTo>
                    <a:pt x="60" y="157"/>
                    <a:pt x="60" y="157"/>
                    <a:pt x="60" y="157"/>
                  </a:cubicBezTo>
                  <a:cubicBezTo>
                    <a:pt x="60" y="162"/>
                    <a:pt x="64" y="165"/>
                    <a:pt x="68" y="165"/>
                  </a:cubicBezTo>
                  <a:cubicBezTo>
                    <a:pt x="93" y="165"/>
                    <a:pt x="93" y="165"/>
                    <a:pt x="93" y="165"/>
                  </a:cubicBezTo>
                  <a:cubicBezTo>
                    <a:pt x="98" y="165"/>
                    <a:pt x="101" y="162"/>
                    <a:pt x="101" y="157"/>
                  </a:cubicBezTo>
                  <a:close/>
                  <a:moveTo>
                    <a:pt x="93" y="157"/>
                  </a:moveTo>
                  <a:cubicBezTo>
                    <a:pt x="68" y="157"/>
                    <a:pt x="68" y="157"/>
                    <a:pt x="68" y="157"/>
                  </a:cubicBezTo>
                  <a:cubicBezTo>
                    <a:pt x="68" y="109"/>
                    <a:pt x="68" y="109"/>
                    <a:pt x="68" y="109"/>
                  </a:cubicBezTo>
                  <a:cubicBezTo>
                    <a:pt x="93" y="109"/>
                    <a:pt x="93" y="109"/>
                    <a:pt x="93" y="109"/>
                  </a:cubicBezTo>
                  <a:lnTo>
                    <a:pt x="93" y="157"/>
                  </a:lnTo>
                  <a:close/>
                  <a:moveTo>
                    <a:pt x="101" y="56"/>
                  </a:moveTo>
                  <a:cubicBezTo>
                    <a:pt x="101" y="8"/>
                    <a:pt x="101" y="8"/>
                    <a:pt x="101" y="8"/>
                  </a:cubicBezTo>
                  <a:cubicBezTo>
                    <a:pt x="101" y="4"/>
                    <a:pt x="98" y="0"/>
                    <a:pt x="93" y="0"/>
                  </a:cubicBezTo>
                  <a:cubicBezTo>
                    <a:pt x="68" y="0"/>
                    <a:pt x="68" y="0"/>
                    <a:pt x="68" y="0"/>
                  </a:cubicBezTo>
                  <a:cubicBezTo>
                    <a:pt x="64" y="0"/>
                    <a:pt x="60" y="4"/>
                    <a:pt x="60" y="8"/>
                  </a:cubicBezTo>
                  <a:cubicBezTo>
                    <a:pt x="60" y="56"/>
                    <a:pt x="60" y="56"/>
                    <a:pt x="60" y="56"/>
                  </a:cubicBezTo>
                  <a:cubicBezTo>
                    <a:pt x="60" y="61"/>
                    <a:pt x="64" y="65"/>
                    <a:pt x="68" y="65"/>
                  </a:cubicBezTo>
                  <a:cubicBezTo>
                    <a:pt x="93" y="65"/>
                    <a:pt x="93" y="65"/>
                    <a:pt x="93" y="65"/>
                  </a:cubicBezTo>
                  <a:cubicBezTo>
                    <a:pt x="98" y="65"/>
                    <a:pt x="101" y="61"/>
                    <a:pt x="101" y="56"/>
                  </a:cubicBezTo>
                  <a:close/>
                  <a:moveTo>
                    <a:pt x="93" y="56"/>
                  </a:moveTo>
                  <a:cubicBezTo>
                    <a:pt x="68" y="56"/>
                    <a:pt x="68" y="56"/>
                    <a:pt x="68" y="56"/>
                  </a:cubicBezTo>
                  <a:cubicBezTo>
                    <a:pt x="68" y="8"/>
                    <a:pt x="68" y="8"/>
                    <a:pt x="68" y="8"/>
                  </a:cubicBezTo>
                  <a:cubicBezTo>
                    <a:pt x="93" y="8"/>
                    <a:pt x="93" y="8"/>
                    <a:pt x="93" y="8"/>
                  </a:cubicBezTo>
                  <a:lnTo>
                    <a:pt x="93" y="56"/>
                  </a:lnTo>
                  <a:close/>
                  <a:moveTo>
                    <a:pt x="41" y="262"/>
                  </a:moveTo>
                  <a:cubicBezTo>
                    <a:pt x="41" y="240"/>
                    <a:pt x="41" y="240"/>
                    <a:pt x="41" y="240"/>
                  </a:cubicBezTo>
                  <a:cubicBezTo>
                    <a:pt x="41" y="239"/>
                    <a:pt x="40" y="237"/>
                    <a:pt x="37" y="237"/>
                  </a:cubicBezTo>
                  <a:cubicBezTo>
                    <a:pt x="33" y="237"/>
                    <a:pt x="33" y="239"/>
                    <a:pt x="33" y="240"/>
                  </a:cubicBezTo>
                  <a:cubicBezTo>
                    <a:pt x="33" y="258"/>
                    <a:pt x="33" y="258"/>
                    <a:pt x="33" y="258"/>
                  </a:cubicBezTo>
                  <a:cubicBezTo>
                    <a:pt x="25" y="258"/>
                    <a:pt x="25" y="258"/>
                    <a:pt x="25" y="258"/>
                  </a:cubicBezTo>
                  <a:cubicBezTo>
                    <a:pt x="25" y="201"/>
                    <a:pt x="25" y="201"/>
                    <a:pt x="25" y="201"/>
                  </a:cubicBezTo>
                  <a:cubicBezTo>
                    <a:pt x="4" y="201"/>
                    <a:pt x="4" y="201"/>
                    <a:pt x="4" y="201"/>
                  </a:cubicBezTo>
                  <a:cubicBezTo>
                    <a:pt x="1" y="201"/>
                    <a:pt x="0" y="202"/>
                    <a:pt x="0" y="205"/>
                  </a:cubicBezTo>
                  <a:cubicBezTo>
                    <a:pt x="0" y="208"/>
                    <a:pt x="1" y="209"/>
                    <a:pt x="4" y="209"/>
                  </a:cubicBezTo>
                  <a:cubicBezTo>
                    <a:pt x="16" y="209"/>
                    <a:pt x="16" y="209"/>
                    <a:pt x="16" y="209"/>
                  </a:cubicBezTo>
                  <a:cubicBezTo>
                    <a:pt x="16" y="258"/>
                    <a:pt x="16" y="258"/>
                    <a:pt x="16" y="258"/>
                  </a:cubicBezTo>
                  <a:cubicBezTo>
                    <a:pt x="4" y="258"/>
                    <a:pt x="4" y="258"/>
                    <a:pt x="4" y="258"/>
                  </a:cubicBezTo>
                  <a:cubicBezTo>
                    <a:pt x="1" y="258"/>
                    <a:pt x="0" y="259"/>
                    <a:pt x="0" y="262"/>
                  </a:cubicBezTo>
                  <a:cubicBezTo>
                    <a:pt x="0" y="265"/>
                    <a:pt x="1" y="266"/>
                    <a:pt x="4" y="266"/>
                  </a:cubicBezTo>
                  <a:cubicBezTo>
                    <a:pt x="37" y="266"/>
                    <a:pt x="37" y="266"/>
                    <a:pt x="37" y="266"/>
                  </a:cubicBezTo>
                  <a:cubicBezTo>
                    <a:pt x="39" y="266"/>
                    <a:pt x="41" y="265"/>
                    <a:pt x="41" y="262"/>
                  </a:cubicBezTo>
                  <a:close/>
                  <a:moveTo>
                    <a:pt x="41" y="157"/>
                  </a:moveTo>
                  <a:cubicBezTo>
                    <a:pt x="41" y="109"/>
                    <a:pt x="41" y="109"/>
                    <a:pt x="41" y="109"/>
                  </a:cubicBezTo>
                  <a:cubicBezTo>
                    <a:pt x="41" y="104"/>
                    <a:pt x="37" y="100"/>
                    <a:pt x="33" y="100"/>
                  </a:cubicBezTo>
                  <a:cubicBezTo>
                    <a:pt x="7" y="100"/>
                    <a:pt x="7" y="100"/>
                    <a:pt x="7" y="100"/>
                  </a:cubicBezTo>
                  <a:cubicBezTo>
                    <a:pt x="3" y="100"/>
                    <a:pt x="0" y="104"/>
                    <a:pt x="0" y="109"/>
                  </a:cubicBezTo>
                  <a:cubicBezTo>
                    <a:pt x="0" y="157"/>
                    <a:pt x="0" y="157"/>
                    <a:pt x="0" y="157"/>
                  </a:cubicBezTo>
                  <a:cubicBezTo>
                    <a:pt x="0" y="162"/>
                    <a:pt x="3" y="165"/>
                    <a:pt x="7" y="165"/>
                  </a:cubicBezTo>
                  <a:cubicBezTo>
                    <a:pt x="33" y="165"/>
                    <a:pt x="33" y="165"/>
                    <a:pt x="33" y="165"/>
                  </a:cubicBezTo>
                  <a:cubicBezTo>
                    <a:pt x="37" y="165"/>
                    <a:pt x="41" y="162"/>
                    <a:pt x="41" y="157"/>
                  </a:cubicBezTo>
                  <a:close/>
                  <a:moveTo>
                    <a:pt x="33" y="157"/>
                  </a:moveTo>
                  <a:cubicBezTo>
                    <a:pt x="7" y="157"/>
                    <a:pt x="7" y="157"/>
                    <a:pt x="7" y="157"/>
                  </a:cubicBezTo>
                  <a:cubicBezTo>
                    <a:pt x="7" y="109"/>
                    <a:pt x="7" y="109"/>
                    <a:pt x="7" y="109"/>
                  </a:cubicBezTo>
                  <a:cubicBezTo>
                    <a:pt x="33" y="109"/>
                    <a:pt x="33" y="109"/>
                    <a:pt x="33" y="109"/>
                  </a:cubicBezTo>
                  <a:lnTo>
                    <a:pt x="33" y="157"/>
                  </a:lnTo>
                  <a:close/>
                  <a:moveTo>
                    <a:pt x="41" y="61"/>
                  </a:moveTo>
                  <a:cubicBezTo>
                    <a:pt x="41" y="40"/>
                    <a:pt x="41" y="40"/>
                    <a:pt x="41" y="40"/>
                  </a:cubicBezTo>
                  <a:cubicBezTo>
                    <a:pt x="41" y="37"/>
                    <a:pt x="40" y="36"/>
                    <a:pt x="37" y="36"/>
                  </a:cubicBezTo>
                  <a:cubicBezTo>
                    <a:pt x="33" y="36"/>
                    <a:pt x="33" y="37"/>
                    <a:pt x="33" y="40"/>
                  </a:cubicBezTo>
                  <a:cubicBezTo>
                    <a:pt x="33" y="56"/>
                    <a:pt x="33" y="56"/>
                    <a:pt x="33" y="56"/>
                  </a:cubicBezTo>
                  <a:cubicBezTo>
                    <a:pt x="25" y="56"/>
                    <a:pt x="25" y="56"/>
                    <a:pt x="25" y="56"/>
                  </a:cubicBez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6"/>
                    <a:pt x="16" y="56"/>
                    <a:pt x="16" y="56"/>
                  </a:cubicBezTo>
                  <a:cubicBezTo>
                    <a:pt x="4" y="56"/>
                    <a:pt x="4" y="56"/>
                    <a:pt x="4" y="56"/>
                  </a:cubicBezTo>
                  <a:cubicBezTo>
                    <a:pt x="1" y="56"/>
                    <a:pt x="0" y="58"/>
                    <a:pt x="0" y="61"/>
                  </a:cubicBezTo>
                  <a:cubicBezTo>
                    <a:pt x="0" y="64"/>
                    <a:pt x="1" y="65"/>
                    <a:pt x="4" y="65"/>
                  </a:cubicBezTo>
                  <a:cubicBezTo>
                    <a:pt x="37" y="65"/>
                    <a:pt x="37" y="65"/>
                    <a:pt x="37" y="65"/>
                  </a:cubicBezTo>
                  <a:cubicBezTo>
                    <a:pt x="39" y="65"/>
                    <a:pt x="41" y="64"/>
                    <a:pt x="41" y="6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5986366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7"/>
            <a:ext cx="4840694" cy="1799462"/>
          </a:xfrm>
          <a:noFill/>
        </p:spPr>
        <p:txBody>
          <a:bodyPr lIns="146304" tIns="91440" rIns="146304" bIns="91440" anchor="t" anchorCtr="0"/>
          <a:lstStyle>
            <a:lvl1pPr>
              <a:defRPr sz="4705" spc="-98"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2" y="3877277"/>
            <a:ext cx="4840694"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276"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sp>
        <p:nvSpPr>
          <p:cNvPr id="8" name="Rectangle 7"/>
          <p:cNvSpPr/>
          <p:nvPr userDrawn="1"/>
        </p:nvSpPr>
        <p:spPr bwMode="gray">
          <a:xfrm>
            <a:off x="5334973" y="2"/>
            <a:ext cx="6857027"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2" tIns="143409" rIns="179262" bIns="143409" numCol="1" spcCol="0" rtlCol="0" fromWordArt="0" anchor="t" anchorCtr="0" forceAA="0" compatLnSpc="1">
            <a:prstTxWarp prst="textNoShape">
              <a:avLst/>
            </a:prstTxWarp>
            <a:noAutofit/>
          </a:bodyPr>
          <a:lstStyle/>
          <a:p>
            <a:pPr algn="ctr" defTabSz="914011"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42" name="MS logo gray - EMF"/>
          <p:cNvPicPr>
            <a:picLocks noChangeAspect="1"/>
          </p:cNvPicPr>
          <p:nvPr userDrawn="1"/>
        </p:nvPicPr>
        <p:blipFill>
          <a:blip r:embed="rId2"/>
          <a:stretch>
            <a:fillRect/>
          </a:stretch>
        </p:blipFill>
        <p:spPr bwMode="black">
          <a:xfrm>
            <a:off x="454013" y="470067"/>
            <a:ext cx="1423303" cy="304828"/>
          </a:xfrm>
          <a:prstGeom prst="rect">
            <a:avLst/>
          </a:prstGeom>
        </p:spPr>
      </p:pic>
      <p:grpSp>
        <p:nvGrpSpPr>
          <p:cNvPr id="105" name="Group 104"/>
          <p:cNvGrpSpPr>
            <a:grpSpLocks noChangeAspect="1"/>
          </p:cNvGrpSpPr>
          <p:nvPr userDrawn="1"/>
        </p:nvGrpSpPr>
        <p:grpSpPr bwMode="gray">
          <a:xfrm>
            <a:off x="5675129" y="4141869"/>
            <a:ext cx="6516872" cy="2716134"/>
            <a:chOff x="5788926" y="4224320"/>
            <a:chExt cx="6647549" cy="2770205"/>
          </a:xfrm>
        </p:grpSpPr>
        <p:sp>
          <p:nvSpPr>
            <p:cNvPr id="106" name="Freeform: Shape 105"/>
            <p:cNvSpPr/>
            <p:nvPr userDrawn="1"/>
          </p:nvSpPr>
          <p:spPr bwMode="gray">
            <a:xfrm>
              <a:off x="5788926" y="5758835"/>
              <a:ext cx="2577047" cy="1235690"/>
            </a:xfrm>
            <a:custGeom>
              <a:avLst/>
              <a:gdLst>
                <a:gd name="connsiteX0" fmla="*/ 1214715 w 2577047"/>
                <a:gd name="connsiteY0" fmla="*/ 0 h 1235690"/>
                <a:gd name="connsiteX1" fmla="*/ 1914672 w 2577047"/>
                <a:gd name="connsiteY1" fmla="*/ 468064 h 1235690"/>
                <a:gd name="connsiteX2" fmla="*/ 2060300 w 2577047"/>
                <a:gd name="connsiteY2" fmla="*/ 446221 h 1235690"/>
                <a:gd name="connsiteX3" fmla="*/ 2577047 w 2577047"/>
                <a:gd name="connsiteY3" fmla="*/ 957972 h 1235690"/>
                <a:gd name="connsiteX4" fmla="*/ 2495620 w 2577047"/>
                <a:gd name="connsiteY4" fmla="*/ 1235690 h 1235690"/>
                <a:gd name="connsiteX5" fmla="*/ 1889591 w 2577047"/>
                <a:gd name="connsiteY5" fmla="*/ 1235690 h 1235690"/>
                <a:gd name="connsiteX6" fmla="*/ 1799319 w 2577047"/>
                <a:gd name="connsiteY6" fmla="*/ 1235690 h 1235690"/>
                <a:gd name="connsiteX7" fmla="*/ 31390 w 2577047"/>
                <a:gd name="connsiteY7" fmla="*/ 1235690 h 1235690"/>
                <a:gd name="connsiteX8" fmla="*/ 9264 w 2577047"/>
                <a:gd name="connsiteY8" fmla="*/ 1164413 h 1235690"/>
                <a:gd name="connsiteX9" fmla="*/ 0 w 2577047"/>
                <a:gd name="connsiteY9" fmla="*/ 1072517 h 1235690"/>
                <a:gd name="connsiteX10" fmla="*/ 455981 w 2577047"/>
                <a:gd name="connsiteY10" fmla="*/ 616536 h 1235690"/>
                <a:gd name="connsiteX11" fmla="*/ 459500 w 2577047"/>
                <a:gd name="connsiteY11" fmla="*/ 616891 h 1235690"/>
                <a:gd name="connsiteX12" fmla="*/ 459640 w 2577047"/>
                <a:gd name="connsiteY12" fmla="*/ 615506 h 1235690"/>
                <a:gd name="connsiteX13" fmla="*/ 720719 w 2577047"/>
                <a:gd name="connsiteY13" fmla="*/ 182302 h 1235690"/>
                <a:gd name="connsiteX14" fmla="*/ 739060 w 2577047"/>
                <a:gd name="connsiteY14" fmla="*/ 169592 h 1235690"/>
                <a:gd name="connsiteX15" fmla="*/ 747661 w 2577047"/>
                <a:gd name="connsiteY15" fmla="*/ 161263 h 1235690"/>
                <a:gd name="connsiteX16" fmla="*/ 1214715 w 2577047"/>
                <a:gd name="connsiteY16" fmla="*/ 0 h 1235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77047" h="1235690">
                  <a:moveTo>
                    <a:pt x="1214715" y="0"/>
                  </a:moveTo>
                  <a:cubicBezTo>
                    <a:pt x="1532592" y="0"/>
                    <a:pt x="1803493" y="191906"/>
                    <a:pt x="1914672" y="468064"/>
                  </a:cubicBezTo>
                  <a:cubicBezTo>
                    <a:pt x="1961649" y="454022"/>
                    <a:pt x="2010192" y="446221"/>
                    <a:pt x="2060300" y="446221"/>
                  </a:cubicBezTo>
                  <a:cubicBezTo>
                    <a:pt x="2346860" y="446221"/>
                    <a:pt x="2577047" y="675573"/>
                    <a:pt x="2577047" y="957972"/>
                  </a:cubicBezTo>
                  <a:cubicBezTo>
                    <a:pt x="2577047" y="1060946"/>
                    <a:pt x="2547295" y="1156119"/>
                    <a:pt x="2495620" y="1235690"/>
                  </a:cubicBezTo>
                  <a:cubicBezTo>
                    <a:pt x="2495620" y="1235690"/>
                    <a:pt x="2495620" y="1235690"/>
                    <a:pt x="1889591" y="1235690"/>
                  </a:cubicBezTo>
                  <a:lnTo>
                    <a:pt x="1799319" y="1235690"/>
                  </a:lnTo>
                  <a:lnTo>
                    <a:pt x="31390" y="1235690"/>
                  </a:lnTo>
                  <a:lnTo>
                    <a:pt x="9264" y="1164413"/>
                  </a:lnTo>
                  <a:cubicBezTo>
                    <a:pt x="3190" y="1134730"/>
                    <a:pt x="0" y="1103996"/>
                    <a:pt x="0" y="1072517"/>
                  </a:cubicBezTo>
                  <a:cubicBezTo>
                    <a:pt x="0" y="820686"/>
                    <a:pt x="204150" y="616536"/>
                    <a:pt x="455981" y="616536"/>
                  </a:cubicBezTo>
                  <a:lnTo>
                    <a:pt x="459500" y="616891"/>
                  </a:lnTo>
                  <a:lnTo>
                    <a:pt x="459640" y="615506"/>
                  </a:lnTo>
                  <a:cubicBezTo>
                    <a:pt x="495067" y="442379"/>
                    <a:pt x="589371" y="290700"/>
                    <a:pt x="720719" y="182302"/>
                  </a:cubicBezTo>
                  <a:lnTo>
                    <a:pt x="739060" y="169592"/>
                  </a:lnTo>
                  <a:lnTo>
                    <a:pt x="747661" y="161263"/>
                  </a:lnTo>
                  <a:cubicBezTo>
                    <a:pt x="876480" y="60556"/>
                    <a:pt x="1038551" y="0"/>
                    <a:pt x="1214715" y="0"/>
                  </a:cubicBezTo>
                  <a:close/>
                </a:path>
              </a:pathLst>
            </a:cu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11"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07" name="Freeform 6"/>
            <p:cNvSpPr>
              <a:spLocks/>
            </p:cNvSpPr>
            <p:nvPr/>
          </p:nvSpPr>
          <p:spPr bwMode="gray">
            <a:xfrm>
              <a:off x="8422506" y="4305084"/>
              <a:ext cx="2008331" cy="1846803"/>
            </a:xfrm>
            <a:custGeom>
              <a:avLst/>
              <a:gdLst>
                <a:gd name="T0" fmla="*/ 948 w 1281"/>
                <a:gd name="T1" fmla="*/ 6 h 1185"/>
                <a:gd name="T2" fmla="*/ 641 w 1281"/>
                <a:gd name="T3" fmla="*/ 168 h 1185"/>
                <a:gd name="T4" fmla="*/ 333 w 1281"/>
                <a:gd name="T5" fmla="*/ 6 h 1185"/>
                <a:gd name="T6" fmla="*/ 10 w 1281"/>
                <a:gd name="T7" fmla="*/ 362 h 1185"/>
                <a:gd name="T8" fmla="*/ 641 w 1281"/>
                <a:gd name="T9" fmla="*/ 1185 h 1185"/>
                <a:gd name="T10" fmla="*/ 641 w 1281"/>
                <a:gd name="T11" fmla="*/ 1184 h 1185"/>
                <a:gd name="T12" fmla="*/ 641 w 1281"/>
                <a:gd name="T13" fmla="*/ 1185 h 1185"/>
                <a:gd name="T14" fmla="*/ 1272 w 1281"/>
                <a:gd name="T15" fmla="*/ 361 h 1185"/>
                <a:gd name="T16" fmla="*/ 948 w 1281"/>
                <a:gd name="T17" fmla="*/ 6 h 1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1" h="1185">
                  <a:moveTo>
                    <a:pt x="948" y="6"/>
                  </a:moveTo>
                  <a:cubicBezTo>
                    <a:pt x="820" y="0"/>
                    <a:pt x="703" y="65"/>
                    <a:pt x="641" y="168"/>
                  </a:cubicBezTo>
                  <a:cubicBezTo>
                    <a:pt x="578" y="65"/>
                    <a:pt x="461" y="0"/>
                    <a:pt x="333" y="6"/>
                  </a:cubicBezTo>
                  <a:cubicBezTo>
                    <a:pt x="144" y="15"/>
                    <a:pt x="0" y="175"/>
                    <a:pt x="10" y="362"/>
                  </a:cubicBezTo>
                  <a:cubicBezTo>
                    <a:pt x="19" y="548"/>
                    <a:pt x="641" y="1185"/>
                    <a:pt x="641" y="1185"/>
                  </a:cubicBezTo>
                  <a:cubicBezTo>
                    <a:pt x="641" y="1185"/>
                    <a:pt x="641" y="1185"/>
                    <a:pt x="641" y="1184"/>
                  </a:cubicBezTo>
                  <a:cubicBezTo>
                    <a:pt x="641" y="1185"/>
                    <a:pt x="641" y="1185"/>
                    <a:pt x="641" y="1185"/>
                  </a:cubicBezTo>
                  <a:cubicBezTo>
                    <a:pt x="641" y="1185"/>
                    <a:pt x="1263" y="548"/>
                    <a:pt x="1272" y="361"/>
                  </a:cubicBezTo>
                  <a:cubicBezTo>
                    <a:pt x="1281" y="174"/>
                    <a:pt x="1137" y="15"/>
                    <a:pt x="948" y="6"/>
                  </a:cubicBezTo>
                  <a:close/>
                </a:path>
              </a:pathLst>
            </a:custGeom>
            <a:solidFill>
              <a:srgbClr val="3393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8" name="Rectangle 7"/>
            <p:cNvSpPr>
              <a:spLocks noChangeArrowheads="1"/>
            </p:cNvSpPr>
            <p:nvPr/>
          </p:nvSpPr>
          <p:spPr bwMode="gray">
            <a:xfrm>
              <a:off x="9601660" y="4515070"/>
              <a:ext cx="573425" cy="1445676"/>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9" name="Rectangle 8"/>
            <p:cNvSpPr>
              <a:spLocks noChangeArrowheads="1"/>
            </p:cNvSpPr>
            <p:nvPr/>
          </p:nvSpPr>
          <p:spPr bwMode="gray">
            <a:xfrm>
              <a:off x="8640568" y="4224320"/>
              <a:ext cx="576116" cy="1445676"/>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0" name="Rectangle 9"/>
            <p:cNvSpPr>
              <a:spLocks noChangeArrowheads="1"/>
            </p:cNvSpPr>
            <p:nvPr/>
          </p:nvSpPr>
          <p:spPr bwMode="gray">
            <a:xfrm>
              <a:off x="9771264" y="4698135"/>
              <a:ext cx="573425" cy="1445676"/>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1" name="Rectangle 10"/>
            <p:cNvSpPr>
              <a:spLocks noChangeArrowheads="1"/>
            </p:cNvSpPr>
            <p:nvPr/>
          </p:nvSpPr>
          <p:spPr bwMode="gray">
            <a:xfrm>
              <a:off x="9351291" y="4843510"/>
              <a:ext cx="320365" cy="1397218"/>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2" name="Rectangle 11"/>
            <p:cNvSpPr>
              <a:spLocks noChangeArrowheads="1"/>
            </p:cNvSpPr>
            <p:nvPr/>
          </p:nvSpPr>
          <p:spPr bwMode="gray">
            <a:xfrm>
              <a:off x="8505962" y="4708904"/>
              <a:ext cx="309596" cy="1292224"/>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3" name="Rectangle 12"/>
            <p:cNvSpPr>
              <a:spLocks noChangeArrowheads="1"/>
            </p:cNvSpPr>
            <p:nvPr/>
          </p:nvSpPr>
          <p:spPr bwMode="gray">
            <a:xfrm>
              <a:off x="8780559" y="4576988"/>
              <a:ext cx="570732" cy="1518363"/>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4" name="Freeform 13"/>
            <p:cNvSpPr>
              <a:spLocks/>
            </p:cNvSpPr>
            <p:nvPr/>
          </p:nvSpPr>
          <p:spPr bwMode="gray">
            <a:xfrm>
              <a:off x="8842479" y="4665830"/>
              <a:ext cx="446894" cy="78073"/>
            </a:xfrm>
            <a:custGeom>
              <a:avLst/>
              <a:gdLst>
                <a:gd name="T0" fmla="*/ 24 w 286"/>
                <a:gd name="T1" fmla="*/ 0 h 50"/>
                <a:gd name="T2" fmla="*/ 0 w 286"/>
                <a:gd name="T3" fmla="*/ 22 h 50"/>
                <a:gd name="T4" fmla="*/ 0 w 286"/>
                <a:gd name="T5" fmla="*/ 28 h 50"/>
                <a:gd name="T6" fmla="*/ 24 w 286"/>
                <a:gd name="T7" fmla="*/ 50 h 50"/>
                <a:gd name="T8" fmla="*/ 262 w 286"/>
                <a:gd name="T9" fmla="*/ 50 h 50"/>
                <a:gd name="T10" fmla="*/ 286 w 286"/>
                <a:gd name="T11" fmla="*/ 28 h 50"/>
                <a:gd name="T12" fmla="*/ 286 w 286"/>
                <a:gd name="T13" fmla="*/ 22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2"/>
                  </a:cubicBezTo>
                  <a:cubicBezTo>
                    <a:pt x="0" y="28"/>
                    <a:pt x="0" y="28"/>
                    <a:pt x="0" y="28"/>
                  </a:cubicBezTo>
                  <a:cubicBezTo>
                    <a:pt x="0" y="28"/>
                    <a:pt x="0" y="50"/>
                    <a:pt x="24" y="50"/>
                  </a:cubicBezTo>
                  <a:cubicBezTo>
                    <a:pt x="262" y="50"/>
                    <a:pt x="262" y="50"/>
                    <a:pt x="262" y="50"/>
                  </a:cubicBezTo>
                  <a:cubicBezTo>
                    <a:pt x="262" y="50"/>
                    <a:pt x="286" y="50"/>
                    <a:pt x="286" y="28"/>
                  </a:cubicBezTo>
                  <a:cubicBezTo>
                    <a:pt x="286" y="22"/>
                    <a:pt x="286" y="22"/>
                    <a:pt x="286" y="22"/>
                  </a:cubicBezTo>
                  <a:cubicBezTo>
                    <a:pt x="286" y="22"/>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5" name="Freeform 14"/>
            <p:cNvSpPr>
              <a:spLocks/>
            </p:cNvSpPr>
            <p:nvPr/>
          </p:nvSpPr>
          <p:spPr bwMode="gray">
            <a:xfrm>
              <a:off x="8842479" y="4805821"/>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6" name="Freeform 15"/>
            <p:cNvSpPr>
              <a:spLocks/>
            </p:cNvSpPr>
            <p:nvPr/>
          </p:nvSpPr>
          <p:spPr bwMode="gray">
            <a:xfrm>
              <a:off x="8842479" y="4943118"/>
              <a:ext cx="446894" cy="78073"/>
            </a:xfrm>
            <a:custGeom>
              <a:avLst/>
              <a:gdLst>
                <a:gd name="T0" fmla="*/ 24 w 286"/>
                <a:gd name="T1" fmla="*/ 0 h 50"/>
                <a:gd name="T2" fmla="*/ 0 w 286"/>
                <a:gd name="T3" fmla="*/ 24 h 50"/>
                <a:gd name="T4" fmla="*/ 0 w 286"/>
                <a:gd name="T5" fmla="*/ 28 h 50"/>
                <a:gd name="T6" fmla="*/ 24 w 286"/>
                <a:gd name="T7" fmla="*/ 50 h 50"/>
                <a:gd name="T8" fmla="*/ 262 w 286"/>
                <a:gd name="T9" fmla="*/ 50 h 50"/>
                <a:gd name="T10" fmla="*/ 286 w 286"/>
                <a:gd name="T11" fmla="*/ 28 h 50"/>
                <a:gd name="T12" fmla="*/ 286 w 286"/>
                <a:gd name="T13" fmla="*/ 24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4"/>
                  </a:cubicBezTo>
                  <a:cubicBezTo>
                    <a:pt x="0" y="28"/>
                    <a:pt x="0" y="28"/>
                    <a:pt x="0" y="28"/>
                  </a:cubicBezTo>
                  <a:cubicBezTo>
                    <a:pt x="0" y="28"/>
                    <a:pt x="0" y="50"/>
                    <a:pt x="24" y="50"/>
                  </a:cubicBezTo>
                  <a:cubicBezTo>
                    <a:pt x="262" y="50"/>
                    <a:pt x="262" y="50"/>
                    <a:pt x="262" y="50"/>
                  </a:cubicBezTo>
                  <a:cubicBezTo>
                    <a:pt x="262" y="50"/>
                    <a:pt x="286" y="50"/>
                    <a:pt x="286" y="28"/>
                  </a:cubicBezTo>
                  <a:cubicBezTo>
                    <a:pt x="286" y="24"/>
                    <a:pt x="286" y="24"/>
                    <a:pt x="286" y="24"/>
                  </a:cubicBezTo>
                  <a:cubicBezTo>
                    <a:pt x="286" y="24"/>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7" name="Freeform 16"/>
            <p:cNvSpPr>
              <a:spLocks/>
            </p:cNvSpPr>
            <p:nvPr/>
          </p:nvSpPr>
          <p:spPr bwMode="gray">
            <a:xfrm>
              <a:off x="8842479" y="5080418"/>
              <a:ext cx="446894" cy="78073"/>
            </a:xfrm>
            <a:custGeom>
              <a:avLst/>
              <a:gdLst>
                <a:gd name="T0" fmla="*/ 24 w 286"/>
                <a:gd name="T1" fmla="*/ 0 h 50"/>
                <a:gd name="T2" fmla="*/ 0 w 286"/>
                <a:gd name="T3" fmla="*/ 23 h 50"/>
                <a:gd name="T4" fmla="*/ 0 w 286"/>
                <a:gd name="T5" fmla="*/ 28 h 50"/>
                <a:gd name="T6" fmla="*/ 24 w 286"/>
                <a:gd name="T7" fmla="*/ 50 h 50"/>
                <a:gd name="T8" fmla="*/ 262 w 286"/>
                <a:gd name="T9" fmla="*/ 50 h 50"/>
                <a:gd name="T10" fmla="*/ 286 w 286"/>
                <a:gd name="T11" fmla="*/ 28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8"/>
                    <a:pt x="0" y="28"/>
                    <a:pt x="0" y="28"/>
                  </a:cubicBezTo>
                  <a:cubicBezTo>
                    <a:pt x="0" y="28"/>
                    <a:pt x="0" y="50"/>
                    <a:pt x="24" y="50"/>
                  </a:cubicBezTo>
                  <a:cubicBezTo>
                    <a:pt x="262" y="50"/>
                    <a:pt x="262" y="50"/>
                    <a:pt x="262" y="50"/>
                  </a:cubicBezTo>
                  <a:cubicBezTo>
                    <a:pt x="262" y="50"/>
                    <a:pt x="286" y="50"/>
                    <a:pt x="286" y="28"/>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8" name="Freeform 17"/>
            <p:cNvSpPr>
              <a:spLocks/>
            </p:cNvSpPr>
            <p:nvPr/>
          </p:nvSpPr>
          <p:spPr bwMode="gray">
            <a:xfrm>
              <a:off x="8842479" y="5220409"/>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9" name="Freeform 18"/>
            <p:cNvSpPr>
              <a:spLocks/>
            </p:cNvSpPr>
            <p:nvPr/>
          </p:nvSpPr>
          <p:spPr bwMode="gray">
            <a:xfrm>
              <a:off x="8842479" y="5357707"/>
              <a:ext cx="446894" cy="78073"/>
            </a:xfrm>
            <a:custGeom>
              <a:avLst/>
              <a:gdLst>
                <a:gd name="T0" fmla="*/ 24 w 286"/>
                <a:gd name="T1" fmla="*/ 0 h 51"/>
                <a:gd name="T2" fmla="*/ 0 w 286"/>
                <a:gd name="T3" fmla="*/ 24 h 51"/>
                <a:gd name="T4" fmla="*/ 0 w 286"/>
                <a:gd name="T5" fmla="*/ 28 h 51"/>
                <a:gd name="T6" fmla="*/ 24 w 286"/>
                <a:gd name="T7" fmla="*/ 51 h 51"/>
                <a:gd name="T8" fmla="*/ 262 w 286"/>
                <a:gd name="T9" fmla="*/ 51 h 51"/>
                <a:gd name="T10" fmla="*/ 286 w 286"/>
                <a:gd name="T11" fmla="*/ 28 h 51"/>
                <a:gd name="T12" fmla="*/ 286 w 286"/>
                <a:gd name="T13" fmla="*/ 24 h 51"/>
                <a:gd name="T14" fmla="*/ 262 w 286"/>
                <a:gd name="T15" fmla="*/ 0 h 51"/>
                <a:gd name="T16" fmla="*/ 152 w 286"/>
                <a:gd name="T17" fmla="*/ 0 h 51"/>
                <a:gd name="T18" fmla="*/ 24 w 286"/>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1">
                  <a:moveTo>
                    <a:pt x="24" y="0"/>
                  </a:moveTo>
                  <a:cubicBezTo>
                    <a:pt x="24" y="0"/>
                    <a:pt x="0" y="0"/>
                    <a:pt x="0" y="24"/>
                  </a:cubicBezTo>
                  <a:cubicBezTo>
                    <a:pt x="0" y="28"/>
                    <a:pt x="0" y="28"/>
                    <a:pt x="0" y="28"/>
                  </a:cubicBezTo>
                  <a:cubicBezTo>
                    <a:pt x="0" y="28"/>
                    <a:pt x="0" y="51"/>
                    <a:pt x="24" y="51"/>
                  </a:cubicBezTo>
                  <a:cubicBezTo>
                    <a:pt x="262" y="51"/>
                    <a:pt x="262" y="51"/>
                    <a:pt x="262" y="51"/>
                  </a:cubicBezTo>
                  <a:cubicBezTo>
                    <a:pt x="262" y="51"/>
                    <a:pt x="286" y="51"/>
                    <a:pt x="286" y="28"/>
                  </a:cubicBezTo>
                  <a:cubicBezTo>
                    <a:pt x="286" y="24"/>
                    <a:pt x="286" y="24"/>
                    <a:pt x="286" y="24"/>
                  </a:cubicBezTo>
                  <a:cubicBezTo>
                    <a:pt x="286" y="24"/>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0" name="Freeform 19"/>
            <p:cNvSpPr>
              <a:spLocks/>
            </p:cNvSpPr>
            <p:nvPr/>
          </p:nvSpPr>
          <p:spPr bwMode="gray">
            <a:xfrm>
              <a:off x="8842479" y="5495006"/>
              <a:ext cx="446894" cy="78073"/>
            </a:xfrm>
            <a:custGeom>
              <a:avLst/>
              <a:gdLst>
                <a:gd name="T0" fmla="*/ 24 w 286"/>
                <a:gd name="T1" fmla="*/ 0 h 50"/>
                <a:gd name="T2" fmla="*/ 0 w 286"/>
                <a:gd name="T3" fmla="*/ 23 h 50"/>
                <a:gd name="T4" fmla="*/ 0 w 286"/>
                <a:gd name="T5" fmla="*/ 28 h 50"/>
                <a:gd name="T6" fmla="*/ 24 w 286"/>
                <a:gd name="T7" fmla="*/ 50 h 50"/>
                <a:gd name="T8" fmla="*/ 262 w 286"/>
                <a:gd name="T9" fmla="*/ 50 h 50"/>
                <a:gd name="T10" fmla="*/ 286 w 286"/>
                <a:gd name="T11" fmla="*/ 28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8"/>
                    <a:pt x="0" y="28"/>
                    <a:pt x="0" y="28"/>
                  </a:cubicBezTo>
                  <a:cubicBezTo>
                    <a:pt x="0" y="28"/>
                    <a:pt x="0" y="50"/>
                    <a:pt x="24" y="50"/>
                  </a:cubicBezTo>
                  <a:cubicBezTo>
                    <a:pt x="262" y="50"/>
                    <a:pt x="262" y="50"/>
                    <a:pt x="262" y="50"/>
                  </a:cubicBezTo>
                  <a:cubicBezTo>
                    <a:pt x="262" y="50"/>
                    <a:pt x="286" y="50"/>
                    <a:pt x="286" y="28"/>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1" name="Freeform 20"/>
            <p:cNvSpPr>
              <a:spLocks/>
            </p:cNvSpPr>
            <p:nvPr/>
          </p:nvSpPr>
          <p:spPr bwMode="gray">
            <a:xfrm>
              <a:off x="8842479" y="5634997"/>
              <a:ext cx="446894" cy="78073"/>
            </a:xfrm>
            <a:custGeom>
              <a:avLst/>
              <a:gdLst>
                <a:gd name="T0" fmla="*/ 24 w 286"/>
                <a:gd name="T1" fmla="*/ 0 h 51"/>
                <a:gd name="T2" fmla="*/ 0 w 286"/>
                <a:gd name="T3" fmla="*/ 23 h 51"/>
                <a:gd name="T4" fmla="*/ 0 w 286"/>
                <a:gd name="T5" fmla="*/ 27 h 51"/>
                <a:gd name="T6" fmla="*/ 24 w 286"/>
                <a:gd name="T7" fmla="*/ 51 h 51"/>
                <a:gd name="T8" fmla="*/ 262 w 286"/>
                <a:gd name="T9" fmla="*/ 51 h 51"/>
                <a:gd name="T10" fmla="*/ 286 w 286"/>
                <a:gd name="T11" fmla="*/ 27 h 51"/>
                <a:gd name="T12" fmla="*/ 286 w 286"/>
                <a:gd name="T13" fmla="*/ 23 h 51"/>
                <a:gd name="T14" fmla="*/ 262 w 286"/>
                <a:gd name="T15" fmla="*/ 0 h 51"/>
                <a:gd name="T16" fmla="*/ 152 w 286"/>
                <a:gd name="T17" fmla="*/ 0 h 51"/>
                <a:gd name="T18" fmla="*/ 24 w 286"/>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1">
                  <a:moveTo>
                    <a:pt x="24" y="0"/>
                  </a:moveTo>
                  <a:cubicBezTo>
                    <a:pt x="24" y="0"/>
                    <a:pt x="0" y="0"/>
                    <a:pt x="0" y="23"/>
                  </a:cubicBezTo>
                  <a:cubicBezTo>
                    <a:pt x="0" y="27"/>
                    <a:pt x="0" y="27"/>
                    <a:pt x="0" y="27"/>
                  </a:cubicBezTo>
                  <a:cubicBezTo>
                    <a:pt x="0" y="27"/>
                    <a:pt x="0" y="51"/>
                    <a:pt x="24" y="51"/>
                  </a:cubicBezTo>
                  <a:cubicBezTo>
                    <a:pt x="262" y="51"/>
                    <a:pt x="262" y="51"/>
                    <a:pt x="262" y="51"/>
                  </a:cubicBezTo>
                  <a:cubicBezTo>
                    <a:pt x="262" y="51"/>
                    <a:pt x="286" y="51"/>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2" name="Oval 21"/>
            <p:cNvSpPr>
              <a:spLocks noChangeArrowheads="1"/>
            </p:cNvSpPr>
            <p:nvPr/>
          </p:nvSpPr>
          <p:spPr bwMode="gray">
            <a:xfrm>
              <a:off x="9203225" y="4681982"/>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3" name="Oval 22"/>
            <p:cNvSpPr>
              <a:spLocks noChangeArrowheads="1"/>
            </p:cNvSpPr>
            <p:nvPr/>
          </p:nvSpPr>
          <p:spPr bwMode="gray">
            <a:xfrm>
              <a:off x="9203225" y="4821973"/>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4" name="Oval 23"/>
            <p:cNvSpPr>
              <a:spLocks noChangeArrowheads="1"/>
            </p:cNvSpPr>
            <p:nvPr/>
          </p:nvSpPr>
          <p:spPr bwMode="gray">
            <a:xfrm>
              <a:off x="9203225" y="4959271"/>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5" name="Oval 24"/>
            <p:cNvSpPr>
              <a:spLocks noChangeArrowheads="1"/>
            </p:cNvSpPr>
            <p:nvPr/>
          </p:nvSpPr>
          <p:spPr bwMode="gray">
            <a:xfrm>
              <a:off x="9203225" y="5099262"/>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6" name="Freeform 25"/>
            <p:cNvSpPr>
              <a:spLocks/>
            </p:cNvSpPr>
            <p:nvPr/>
          </p:nvSpPr>
          <p:spPr bwMode="gray">
            <a:xfrm>
              <a:off x="9203225" y="5236562"/>
              <a:ext cx="45767" cy="43074"/>
            </a:xfrm>
            <a:custGeom>
              <a:avLst/>
              <a:gdLst>
                <a:gd name="T0" fmla="*/ 14 w 28"/>
                <a:gd name="T1" fmla="*/ 28 h 28"/>
                <a:gd name="T2" fmla="*/ 28 w 28"/>
                <a:gd name="T3" fmla="*/ 13 h 28"/>
                <a:gd name="T4" fmla="*/ 14 w 28"/>
                <a:gd name="T5" fmla="*/ 0 h 28"/>
                <a:gd name="T6" fmla="*/ 0 w 28"/>
                <a:gd name="T7" fmla="*/ 13 h 28"/>
                <a:gd name="T8" fmla="*/ 14 w 28"/>
                <a:gd name="T9" fmla="*/ 28 h 28"/>
              </a:gdLst>
              <a:ahLst/>
              <a:cxnLst>
                <a:cxn ang="0">
                  <a:pos x="T0" y="T1"/>
                </a:cxn>
                <a:cxn ang="0">
                  <a:pos x="T2" y="T3"/>
                </a:cxn>
                <a:cxn ang="0">
                  <a:pos x="T4" y="T5"/>
                </a:cxn>
                <a:cxn ang="0">
                  <a:pos x="T6" y="T7"/>
                </a:cxn>
                <a:cxn ang="0">
                  <a:pos x="T8" y="T9"/>
                </a:cxn>
              </a:cxnLst>
              <a:rect l="0" t="0" r="r" b="b"/>
              <a:pathLst>
                <a:path w="28" h="28">
                  <a:moveTo>
                    <a:pt x="14" y="28"/>
                  </a:moveTo>
                  <a:cubicBezTo>
                    <a:pt x="22" y="28"/>
                    <a:pt x="28" y="21"/>
                    <a:pt x="28" y="13"/>
                  </a:cubicBezTo>
                  <a:cubicBezTo>
                    <a:pt x="28" y="7"/>
                    <a:pt x="22" y="0"/>
                    <a:pt x="14" y="0"/>
                  </a:cubicBezTo>
                  <a:cubicBezTo>
                    <a:pt x="7" y="0"/>
                    <a:pt x="0" y="7"/>
                    <a:pt x="0" y="13"/>
                  </a:cubicBezTo>
                  <a:cubicBezTo>
                    <a:pt x="0" y="21"/>
                    <a:pt x="7" y="28"/>
                    <a:pt x="14" y="28"/>
                  </a:cubicBez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7" name="Oval 26"/>
            <p:cNvSpPr>
              <a:spLocks noChangeArrowheads="1"/>
            </p:cNvSpPr>
            <p:nvPr/>
          </p:nvSpPr>
          <p:spPr bwMode="gray">
            <a:xfrm>
              <a:off x="9203225" y="5376553"/>
              <a:ext cx="45767" cy="40383"/>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8" name="Oval 27"/>
            <p:cNvSpPr>
              <a:spLocks noChangeArrowheads="1"/>
            </p:cNvSpPr>
            <p:nvPr/>
          </p:nvSpPr>
          <p:spPr bwMode="gray">
            <a:xfrm>
              <a:off x="9203225" y="5513851"/>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9" name="Oval 28"/>
            <p:cNvSpPr>
              <a:spLocks noChangeArrowheads="1"/>
            </p:cNvSpPr>
            <p:nvPr/>
          </p:nvSpPr>
          <p:spPr bwMode="gray">
            <a:xfrm>
              <a:off x="9203225" y="5653841"/>
              <a:ext cx="45767" cy="40383"/>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30" name="Freeform 29"/>
            <p:cNvSpPr>
              <a:spLocks/>
            </p:cNvSpPr>
            <p:nvPr/>
          </p:nvSpPr>
          <p:spPr bwMode="gray">
            <a:xfrm>
              <a:off x="8842479" y="5772295"/>
              <a:ext cx="446894" cy="78073"/>
            </a:xfrm>
            <a:custGeom>
              <a:avLst/>
              <a:gdLst>
                <a:gd name="T0" fmla="*/ 24 w 286"/>
                <a:gd name="T1" fmla="*/ 0 h 50"/>
                <a:gd name="T2" fmla="*/ 0 w 286"/>
                <a:gd name="T3" fmla="*/ 22 h 50"/>
                <a:gd name="T4" fmla="*/ 0 w 286"/>
                <a:gd name="T5" fmla="*/ 27 h 50"/>
                <a:gd name="T6" fmla="*/ 24 w 286"/>
                <a:gd name="T7" fmla="*/ 50 h 50"/>
                <a:gd name="T8" fmla="*/ 262 w 286"/>
                <a:gd name="T9" fmla="*/ 50 h 50"/>
                <a:gd name="T10" fmla="*/ 286 w 286"/>
                <a:gd name="T11" fmla="*/ 27 h 50"/>
                <a:gd name="T12" fmla="*/ 286 w 286"/>
                <a:gd name="T13" fmla="*/ 22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2"/>
                  </a:cubicBezTo>
                  <a:cubicBezTo>
                    <a:pt x="0" y="27"/>
                    <a:pt x="0" y="27"/>
                    <a:pt x="0" y="27"/>
                  </a:cubicBezTo>
                  <a:cubicBezTo>
                    <a:pt x="0" y="27"/>
                    <a:pt x="0" y="50"/>
                    <a:pt x="24" y="50"/>
                  </a:cubicBezTo>
                  <a:cubicBezTo>
                    <a:pt x="262" y="50"/>
                    <a:pt x="262" y="50"/>
                    <a:pt x="262" y="50"/>
                  </a:cubicBezTo>
                  <a:cubicBezTo>
                    <a:pt x="262" y="50"/>
                    <a:pt x="286" y="50"/>
                    <a:pt x="286" y="27"/>
                  </a:cubicBezTo>
                  <a:cubicBezTo>
                    <a:pt x="286" y="22"/>
                    <a:pt x="286" y="22"/>
                    <a:pt x="286" y="22"/>
                  </a:cubicBezTo>
                  <a:cubicBezTo>
                    <a:pt x="286" y="22"/>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1" name="Oval 30"/>
            <p:cNvSpPr>
              <a:spLocks noChangeArrowheads="1"/>
            </p:cNvSpPr>
            <p:nvPr/>
          </p:nvSpPr>
          <p:spPr bwMode="gray">
            <a:xfrm>
              <a:off x="9203225" y="5791141"/>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32" name="Rectangle 31"/>
            <p:cNvSpPr>
              <a:spLocks noChangeArrowheads="1"/>
            </p:cNvSpPr>
            <p:nvPr/>
          </p:nvSpPr>
          <p:spPr bwMode="gray">
            <a:xfrm>
              <a:off x="9467054" y="4883892"/>
              <a:ext cx="570732" cy="1337991"/>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3" name="Freeform 32"/>
            <p:cNvSpPr>
              <a:spLocks/>
            </p:cNvSpPr>
            <p:nvPr/>
          </p:nvSpPr>
          <p:spPr bwMode="gray">
            <a:xfrm>
              <a:off x="9526281" y="4975424"/>
              <a:ext cx="449587" cy="78073"/>
            </a:xfrm>
            <a:custGeom>
              <a:avLst/>
              <a:gdLst>
                <a:gd name="T0" fmla="*/ 25 w 287"/>
                <a:gd name="T1" fmla="*/ 0 h 50"/>
                <a:gd name="T2" fmla="*/ 0 w 287"/>
                <a:gd name="T3" fmla="*/ 22 h 50"/>
                <a:gd name="T4" fmla="*/ 0 w 287"/>
                <a:gd name="T5" fmla="*/ 27 h 50"/>
                <a:gd name="T6" fmla="*/ 25 w 287"/>
                <a:gd name="T7" fmla="*/ 50 h 50"/>
                <a:gd name="T8" fmla="*/ 262 w 287"/>
                <a:gd name="T9" fmla="*/ 50 h 50"/>
                <a:gd name="T10" fmla="*/ 287 w 287"/>
                <a:gd name="T11" fmla="*/ 27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7"/>
                    <a:pt x="0" y="27"/>
                    <a:pt x="0" y="27"/>
                  </a:cubicBezTo>
                  <a:cubicBezTo>
                    <a:pt x="0" y="27"/>
                    <a:pt x="0" y="50"/>
                    <a:pt x="25" y="50"/>
                  </a:cubicBezTo>
                  <a:cubicBezTo>
                    <a:pt x="262" y="50"/>
                    <a:pt x="262" y="50"/>
                    <a:pt x="262" y="50"/>
                  </a:cubicBezTo>
                  <a:cubicBezTo>
                    <a:pt x="262" y="50"/>
                    <a:pt x="287" y="50"/>
                    <a:pt x="287" y="27"/>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4" name="Freeform 33"/>
            <p:cNvSpPr>
              <a:spLocks/>
            </p:cNvSpPr>
            <p:nvPr/>
          </p:nvSpPr>
          <p:spPr bwMode="gray">
            <a:xfrm>
              <a:off x="9526281" y="5112724"/>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5" name="Freeform 34"/>
            <p:cNvSpPr>
              <a:spLocks/>
            </p:cNvSpPr>
            <p:nvPr/>
          </p:nvSpPr>
          <p:spPr bwMode="gray">
            <a:xfrm>
              <a:off x="9526281" y="5252715"/>
              <a:ext cx="449587" cy="78073"/>
            </a:xfrm>
            <a:custGeom>
              <a:avLst/>
              <a:gdLst>
                <a:gd name="T0" fmla="*/ 25 w 287"/>
                <a:gd name="T1" fmla="*/ 0 h 50"/>
                <a:gd name="T2" fmla="*/ 0 w 287"/>
                <a:gd name="T3" fmla="*/ 22 h 50"/>
                <a:gd name="T4" fmla="*/ 0 w 287"/>
                <a:gd name="T5" fmla="*/ 28 h 50"/>
                <a:gd name="T6" fmla="*/ 25 w 287"/>
                <a:gd name="T7" fmla="*/ 50 h 50"/>
                <a:gd name="T8" fmla="*/ 262 w 287"/>
                <a:gd name="T9" fmla="*/ 50 h 50"/>
                <a:gd name="T10" fmla="*/ 287 w 287"/>
                <a:gd name="T11" fmla="*/ 28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8"/>
                    <a:pt x="0" y="28"/>
                    <a:pt x="0" y="28"/>
                  </a:cubicBezTo>
                  <a:cubicBezTo>
                    <a:pt x="0" y="28"/>
                    <a:pt x="0" y="50"/>
                    <a:pt x="25" y="50"/>
                  </a:cubicBezTo>
                  <a:cubicBezTo>
                    <a:pt x="262" y="50"/>
                    <a:pt x="262" y="50"/>
                    <a:pt x="262" y="50"/>
                  </a:cubicBezTo>
                  <a:cubicBezTo>
                    <a:pt x="262" y="50"/>
                    <a:pt x="287" y="50"/>
                    <a:pt x="287" y="28"/>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6" name="Freeform 35"/>
            <p:cNvSpPr>
              <a:spLocks/>
            </p:cNvSpPr>
            <p:nvPr/>
          </p:nvSpPr>
          <p:spPr bwMode="gray">
            <a:xfrm>
              <a:off x="9526281" y="5390012"/>
              <a:ext cx="449587" cy="78073"/>
            </a:xfrm>
            <a:custGeom>
              <a:avLst/>
              <a:gdLst>
                <a:gd name="T0" fmla="*/ 25 w 287"/>
                <a:gd name="T1" fmla="*/ 0 h 50"/>
                <a:gd name="T2" fmla="*/ 0 w 287"/>
                <a:gd name="T3" fmla="*/ 22 h 50"/>
                <a:gd name="T4" fmla="*/ 0 w 287"/>
                <a:gd name="T5" fmla="*/ 27 h 50"/>
                <a:gd name="T6" fmla="*/ 25 w 287"/>
                <a:gd name="T7" fmla="*/ 50 h 50"/>
                <a:gd name="T8" fmla="*/ 262 w 287"/>
                <a:gd name="T9" fmla="*/ 50 h 50"/>
                <a:gd name="T10" fmla="*/ 287 w 287"/>
                <a:gd name="T11" fmla="*/ 27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7"/>
                    <a:pt x="0" y="27"/>
                    <a:pt x="0" y="27"/>
                  </a:cubicBezTo>
                  <a:cubicBezTo>
                    <a:pt x="0" y="27"/>
                    <a:pt x="0" y="50"/>
                    <a:pt x="25" y="50"/>
                  </a:cubicBezTo>
                  <a:cubicBezTo>
                    <a:pt x="262" y="50"/>
                    <a:pt x="262" y="50"/>
                    <a:pt x="262" y="50"/>
                  </a:cubicBezTo>
                  <a:cubicBezTo>
                    <a:pt x="262" y="50"/>
                    <a:pt x="287" y="50"/>
                    <a:pt x="287" y="27"/>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7" name="Freeform 36"/>
            <p:cNvSpPr>
              <a:spLocks/>
            </p:cNvSpPr>
            <p:nvPr/>
          </p:nvSpPr>
          <p:spPr bwMode="gray">
            <a:xfrm>
              <a:off x="9526281" y="5527312"/>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8" name="Freeform 37"/>
            <p:cNvSpPr>
              <a:spLocks/>
            </p:cNvSpPr>
            <p:nvPr/>
          </p:nvSpPr>
          <p:spPr bwMode="gray">
            <a:xfrm>
              <a:off x="9526281" y="5667303"/>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9" name="Freeform 38"/>
            <p:cNvSpPr>
              <a:spLocks/>
            </p:cNvSpPr>
            <p:nvPr/>
          </p:nvSpPr>
          <p:spPr bwMode="gray">
            <a:xfrm>
              <a:off x="9526281" y="5807294"/>
              <a:ext cx="449587" cy="75380"/>
            </a:xfrm>
            <a:custGeom>
              <a:avLst/>
              <a:gdLst>
                <a:gd name="T0" fmla="*/ 25 w 287"/>
                <a:gd name="T1" fmla="*/ 0 h 49"/>
                <a:gd name="T2" fmla="*/ 0 w 287"/>
                <a:gd name="T3" fmla="*/ 23 h 49"/>
                <a:gd name="T4" fmla="*/ 0 w 287"/>
                <a:gd name="T5" fmla="*/ 27 h 49"/>
                <a:gd name="T6" fmla="*/ 25 w 287"/>
                <a:gd name="T7" fmla="*/ 49 h 49"/>
                <a:gd name="T8" fmla="*/ 262 w 287"/>
                <a:gd name="T9" fmla="*/ 49 h 49"/>
                <a:gd name="T10" fmla="*/ 287 w 287"/>
                <a:gd name="T11" fmla="*/ 27 h 49"/>
                <a:gd name="T12" fmla="*/ 287 w 287"/>
                <a:gd name="T13" fmla="*/ 23 h 49"/>
                <a:gd name="T14" fmla="*/ 262 w 287"/>
                <a:gd name="T15" fmla="*/ 0 h 49"/>
                <a:gd name="T16" fmla="*/ 153 w 287"/>
                <a:gd name="T17" fmla="*/ 0 h 49"/>
                <a:gd name="T18" fmla="*/ 25 w 287"/>
                <a:gd name="T19"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49">
                  <a:moveTo>
                    <a:pt x="25" y="0"/>
                  </a:moveTo>
                  <a:cubicBezTo>
                    <a:pt x="25" y="0"/>
                    <a:pt x="0" y="0"/>
                    <a:pt x="0" y="23"/>
                  </a:cubicBezTo>
                  <a:cubicBezTo>
                    <a:pt x="0" y="27"/>
                    <a:pt x="0" y="27"/>
                    <a:pt x="0" y="27"/>
                  </a:cubicBezTo>
                  <a:cubicBezTo>
                    <a:pt x="0" y="27"/>
                    <a:pt x="0" y="49"/>
                    <a:pt x="25" y="49"/>
                  </a:cubicBezTo>
                  <a:cubicBezTo>
                    <a:pt x="262" y="49"/>
                    <a:pt x="262" y="49"/>
                    <a:pt x="262" y="49"/>
                  </a:cubicBezTo>
                  <a:cubicBezTo>
                    <a:pt x="262" y="49"/>
                    <a:pt x="287" y="49"/>
                    <a:pt x="287" y="27"/>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0" name="Freeform 39"/>
            <p:cNvSpPr>
              <a:spLocks/>
            </p:cNvSpPr>
            <p:nvPr/>
          </p:nvSpPr>
          <p:spPr bwMode="gray">
            <a:xfrm>
              <a:off x="9526281" y="5941900"/>
              <a:ext cx="449587" cy="78073"/>
            </a:xfrm>
            <a:custGeom>
              <a:avLst/>
              <a:gdLst>
                <a:gd name="T0" fmla="*/ 25 w 287"/>
                <a:gd name="T1" fmla="*/ 0 h 50"/>
                <a:gd name="T2" fmla="*/ 0 w 287"/>
                <a:gd name="T3" fmla="*/ 24 h 50"/>
                <a:gd name="T4" fmla="*/ 0 w 287"/>
                <a:gd name="T5" fmla="*/ 28 h 50"/>
                <a:gd name="T6" fmla="*/ 25 w 287"/>
                <a:gd name="T7" fmla="*/ 50 h 50"/>
                <a:gd name="T8" fmla="*/ 262 w 287"/>
                <a:gd name="T9" fmla="*/ 50 h 50"/>
                <a:gd name="T10" fmla="*/ 287 w 287"/>
                <a:gd name="T11" fmla="*/ 28 h 50"/>
                <a:gd name="T12" fmla="*/ 287 w 287"/>
                <a:gd name="T13" fmla="*/ 24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4"/>
                  </a:cubicBezTo>
                  <a:cubicBezTo>
                    <a:pt x="0" y="28"/>
                    <a:pt x="0" y="28"/>
                    <a:pt x="0" y="28"/>
                  </a:cubicBezTo>
                  <a:cubicBezTo>
                    <a:pt x="0" y="28"/>
                    <a:pt x="0" y="50"/>
                    <a:pt x="25" y="50"/>
                  </a:cubicBezTo>
                  <a:cubicBezTo>
                    <a:pt x="262" y="50"/>
                    <a:pt x="262" y="50"/>
                    <a:pt x="262" y="50"/>
                  </a:cubicBezTo>
                  <a:cubicBezTo>
                    <a:pt x="262" y="50"/>
                    <a:pt x="287" y="50"/>
                    <a:pt x="287" y="28"/>
                  </a:cubicBezTo>
                  <a:cubicBezTo>
                    <a:pt x="287" y="24"/>
                    <a:pt x="287" y="24"/>
                    <a:pt x="287" y="24"/>
                  </a:cubicBezTo>
                  <a:cubicBezTo>
                    <a:pt x="287" y="24"/>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1" name="Oval 40"/>
            <p:cNvSpPr>
              <a:spLocks noChangeArrowheads="1"/>
            </p:cNvSpPr>
            <p:nvPr/>
          </p:nvSpPr>
          <p:spPr bwMode="gray">
            <a:xfrm>
              <a:off x="9889718" y="4991577"/>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2" name="Oval 41"/>
            <p:cNvSpPr>
              <a:spLocks noChangeArrowheads="1"/>
            </p:cNvSpPr>
            <p:nvPr/>
          </p:nvSpPr>
          <p:spPr bwMode="gray">
            <a:xfrm>
              <a:off x="9889718" y="5131568"/>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3" name="Oval 42"/>
            <p:cNvSpPr>
              <a:spLocks noChangeArrowheads="1"/>
            </p:cNvSpPr>
            <p:nvPr/>
          </p:nvSpPr>
          <p:spPr bwMode="gray">
            <a:xfrm>
              <a:off x="9889718" y="5268867"/>
              <a:ext cx="45767" cy="45767"/>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4" name="Oval 43"/>
            <p:cNvSpPr>
              <a:spLocks noChangeArrowheads="1"/>
            </p:cNvSpPr>
            <p:nvPr/>
          </p:nvSpPr>
          <p:spPr bwMode="gray">
            <a:xfrm>
              <a:off x="9889718" y="5406165"/>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5" name="Oval 44"/>
            <p:cNvSpPr>
              <a:spLocks noChangeArrowheads="1"/>
            </p:cNvSpPr>
            <p:nvPr/>
          </p:nvSpPr>
          <p:spPr bwMode="gray">
            <a:xfrm>
              <a:off x="9889718" y="5546156"/>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6" name="Oval 45"/>
            <p:cNvSpPr>
              <a:spLocks noChangeArrowheads="1"/>
            </p:cNvSpPr>
            <p:nvPr/>
          </p:nvSpPr>
          <p:spPr bwMode="gray">
            <a:xfrm>
              <a:off x="9889718" y="5683456"/>
              <a:ext cx="45767" cy="45767"/>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7" name="Oval 46"/>
            <p:cNvSpPr>
              <a:spLocks noChangeArrowheads="1"/>
            </p:cNvSpPr>
            <p:nvPr/>
          </p:nvSpPr>
          <p:spPr bwMode="gray">
            <a:xfrm>
              <a:off x="9889718" y="5823447"/>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8" name="Oval 47"/>
            <p:cNvSpPr>
              <a:spLocks noChangeArrowheads="1"/>
            </p:cNvSpPr>
            <p:nvPr/>
          </p:nvSpPr>
          <p:spPr bwMode="gray">
            <a:xfrm>
              <a:off x="9889718" y="5960744"/>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9" name="Freeform 48"/>
            <p:cNvSpPr>
              <a:spLocks/>
            </p:cNvSpPr>
            <p:nvPr/>
          </p:nvSpPr>
          <p:spPr bwMode="gray">
            <a:xfrm>
              <a:off x="9526281" y="6081891"/>
              <a:ext cx="449587" cy="78073"/>
            </a:xfrm>
            <a:custGeom>
              <a:avLst/>
              <a:gdLst>
                <a:gd name="T0" fmla="*/ 25 w 287"/>
                <a:gd name="T1" fmla="*/ 0 h 50"/>
                <a:gd name="T2" fmla="*/ 0 w 287"/>
                <a:gd name="T3" fmla="*/ 23 h 50"/>
                <a:gd name="T4" fmla="*/ 0 w 287"/>
                <a:gd name="T5" fmla="*/ 27 h 50"/>
                <a:gd name="T6" fmla="*/ 25 w 287"/>
                <a:gd name="T7" fmla="*/ 50 h 50"/>
                <a:gd name="T8" fmla="*/ 262 w 287"/>
                <a:gd name="T9" fmla="*/ 50 h 50"/>
                <a:gd name="T10" fmla="*/ 287 w 287"/>
                <a:gd name="T11" fmla="*/ 27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7"/>
                    <a:pt x="0" y="27"/>
                    <a:pt x="0" y="27"/>
                  </a:cubicBezTo>
                  <a:cubicBezTo>
                    <a:pt x="0" y="27"/>
                    <a:pt x="0" y="50"/>
                    <a:pt x="25" y="50"/>
                  </a:cubicBezTo>
                  <a:cubicBezTo>
                    <a:pt x="262" y="50"/>
                    <a:pt x="262" y="50"/>
                    <a:pt x="262" y="50"/>
                  </a:cubicBezTo>
                  <a:cubicBezTo>
                    <a:pt x="262" y="50"/>
                    <a:pt x="287" y="50"/>
                    <a:pt x="287" y="27"/>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0" name="Oval 49"/>
            <p:cNvSpPr>
              <a:spLocks noChangeArrowheads="1"/>
            </p:cNvSpPr>
            <p:nvPr/>
          </p:nvSpPr>
          <p:spPr bwMode="gray">
            <a:xfrm>
              <a:off x="9889718" y="6100735"/>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51" name="Freeform 50"/>
            <p:cNvSpPr>
              <a:spLocks/>
            </p:cNvSpPr>
            <p:nvPr/>
          </p:nvSpPr>
          <p:spPr bwMode="gray">
            <a:xfrm>
              <a:off x="8842479" y="5909595"/>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2" name="Oval 51"/>
            <p:cNvSpPr>
              <a:spLocks noChangeArrowheads="1"/>
            </p:cNvSpPr>
            <p:nvPr/>
          </p:nvSpPr>
          <p:spPr bwMode="gray">
            <a:xfrm>
              <a:off x="9203225" y="5928439"/>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53" name="Rectangle 52"/>
            <p:cNvSpPr>
              <a:spLocks noChangeArrowheads="1"/>
            </p:cNvSpPr>
            <p:nvPr/>
          </p:nvSpPr>
          <p:spPr bwMode="gray">
            <a:xfrm>
              <a:off x="8643261" y="4245857"/>
              <a:ext cx="573425" cy="255753"/>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4" name="Freeform 53"/>
            <p:cNvSpPr>
              <a:spLocks/>
            </p:cNvSpPr>
            <p:nvPr/>
          </p:nvSpPr>
          <p:spPr bwMode="gray">
            <a:xfrm>
              <a:off x="10780814" y="5917670"/>
              <a:ext cx="1235690" cy="611115"/>
            </a:xfrm>
            <a:custGeom>
              <a:avLst/>
              <a:gdLst>
                <a:gd name="T0" fmla="*/ 763 w 788"/>
                <a:gd name="T1" fmla="*/ 392 h 392"/>
                <a:gd name="T2" fmla="*/ 788 w 788"/>
                <a:gd name="T3" fmla="*/ 304 h 392"/>
                <a:gd name="T4" fmla="*/ 625 w 788"/>
                <a:gd name="T5" fmla="*/ 142 h 392"/>
                <a:gd name="T6" fmla="*/ 580 w 788"/>
                <a:gd name="T7" fmla="*/ 149 h 392"/>
                <a:gd name="T8" fmla="*/ 358 w 788"/>
                <a:gd name="T9" fmla="*/ 0 h 392"/>
                <a:gd name="T10" fmla="*/ 120 w 788"/>
                <a:gd name="T11" fmla="*/ 224 h 392"/>
                <a:gd name="T12" fmla="*/ 0 w 788"/>
                <a:gd name="T13" fmla="*/ 347 h 392"/>
                <a:gd name="T14" fmla="*/ 8 w 788"/>
                <a:gd name="T15" fmla="*/ 392 h 392"/>
                <a:gd name="T16" fmla="*/ 763 w 788"/>
                <a:gd name="T17" fmla="*/ 392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8" h="392">
                  <a:moveTo>
                    <a:pt x="763" y="392"/>
                  </a:moveTo>
                  <a:cubicBezTo>
                    <a:pt x="779" y="366"/>
                    <a:pt x="788" y="337"/>
                    <a:pt x="788" y="304"/>
                  </a:cubicBezTo>
                  <a:cubicBezTo>
                    <a:pt x="788" y="214"/>
                    <a:pt x="715" y="142"/>
                    <a:pt x="625" y="142"/>
                  </a:cubicBezTo>
                  <a:cubicBezTo>
                    <a:pt x="609" y="142"/>
                    <a:pt x="594" y="144"/>
                    <a:pt x="580" y="149"/>
                  </a:cubicBezTo>
                  <a:cubicBezTo>
                    <a:pt x="544" y="61"/>
                    <a:pt x="458" y="0"/>
                    <a:pt x="358" y="0"/>
                  </a:cubicBezTo>
                  <a:cubicBezTo>
                    <a:pt x="231" y="0"/>
                    <a:pt x="127" y="99"/>
                    <a:pt x="120" y="224"/>
                  </a:cubicBezTo>
                  <a:cubicBezTo>
                    <a:pt x="53" y="226"/>
                    <a:pt x="0" y="280"/>
                    <a:pt x="0" y="347"/>
                  </a:cubicBezTo>
                  <a:cubicBezTo>
                    <a:pt x="0" y="363"/>
                    <a:pt x="2" y="378"/>
                    <a:pt x="8" y="392"/>
                  </a:cubicBezTo>
                  <a:lnTo>
                    <a:pt x="763" y="392"/>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5" name="Freeform 55"/>
            <p:cNvSpPr>
              <a:spLocks/>
            </p:cNvSpPr>
            <p:nvPr/>
          </p:nvSpPr>
          <p:spPr bwMode="gray">
            <a:xfrm>
              <a:off x="11198094" y="5990359"/>
              <a:ext cx="1238381" cy="646112"/>
            </a:xfrm>
            <a:custGeom>
              <a:avLst/>
              <a:gdLst>
                <a:gd name="T0" fmla="*/ 790 w 790"/>
                <a:gd name="T1" fmla="*/ 206 h 414"/>
                <a:gd name="T2" fmla="*/ 661 w 790"/>
                <a:gd name="T3" fmla="*/ 149 h 414"/>
                <a:gd name="T4" fmla="*/ 613 w 790"/>
                <a:gd name="T5" fmla="*/ 156 h 414"/>
                <a:gd name="T6" fmla="*/ 379 w 790"/>
                <a:gd name="T7" fmla="*/ 0 h 414"/>
                <a:gd name="T8" fmla="*/ 127 w 790"/>
                <a:gd name="T9" fmla="*/ 236 h 414"/>
                <a:gd name="T10" fmla="*/ 0 w 790"/>
                <a:gd name="T11" fmla="*/ 366 h 414"/>
                <a:gd name="T12" fmla="*/ 9 w 790"/>
                <a:gd name="T13" fmla="*/ 414 h 414"/>
                <a:gd name="T14" fmla="*/ 790 w 790"/>
                <a:gd name="T15" fmla="*/ 414 h 414"/>
                <a:gd name="T16" fmla="*/ 790 w 790"/>
                <a:gd name="T17" fmla="*/ 206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0" h="414">
                  <a:moveTo>
                    <a:pt x="790" y="206"/>
                  </a:moveTo>
                  <a:cubicBezTo>
                    <a:pt x="758" y="172"/>
                    <a:pt x="713" y="149"/>
                    <a:pt x="661" y="149"/>
                  </a:cubicBezTo>
                  <a:cubicBezTo>
                    <a:pt x="644" y="149"/>
                    <a:pt x="628" y="152"/>
                    <a:pt x="613" y="156"/>
                  </a:cubicBezTo>
                  <a:cubicBezTo>
                    <a:pt x="576" y="64"/>
                    <a:pt x="484" y="0"/>
                    <a:pt x="379" y="0"/>
                  </a:cubicBezTo>
                  <a:cubicBezTo>
                    <a:pt x="245" y="0"/>
                    <a:pt x="135" y="104"/>
                    <a:pt x="127" y="236"/>
                  </a:cubicBezTo>
                  <a:cubicBezTo>
                    <a:pt x="56" y="238"/>
                    <a:pt x="0" y="295"/>
                    <a:pt x="0" y="366"/>
                  </a:cubicBezTo>
                  <a:cubicBezTo>
                    <a:pt x="0" y="383"/>
                    <a:pt x="3" y="399"/>
                    <a:pt x="9" y="414"/>
                  </a:cubicBezTo>
                  <a:cubicBezTo>
                    <a:pt x="790" y="414"/>
                    <a:pt x="790" y="414"/>
                    <a:pt x="790" y="414"/>
                  </a:cubicBezTo>
                  <a:lnTo>
                    <a:pt x="790" y="20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6" name="Freeform 59"/>
            <p:cNvSpPr>
              <a:spLocks/>
            </p:cNvSpPr>
            <p:nvPr/>
          </p:nvSpPr>
          <p:spPr bwMode="gray">
            <a:xfrm>
              <a:off x="11682678" y="5328094"/>
              <a:ext cx="309596" cy="441510"/>
            </a:xfrm>
            <a:custGeom>
              <a:avLst/>
              <a:gdLst>
                <a:gd name="T0" fmla="*/ 198 w 198"/>
                <a:gd name="T1" fmla="*/ 202 h 283"/>
                <a:gd name="T2" fmla="*/ 198 w 198"/>
                <a:gd name="T3" fmla="*/ 0 h 283"/>
                <a:gd name="T4" fmla="*/ 177 w 198"/>
                <a:gd name="T5" fmla="*/ 6 h 283"/>
                <a:gd name="T6" fmla="*/ 177 w 198"/>
                <a:gd name="T7" fmla="*/ 230 h 283"/>
                <a:gd name="T8" fmla="*/ 0 w 198"/>
                <a:gd name="T9" fmla="*/ 230 h 283"/>
                <a:gd name="T10" fmla="*/ 26 w 198"/>
                <a:gd name="T11" fmla="*/ 246 h 283"/>
                <a:gd name="T12" fmla="*/ 26 w 198"/>
                <a:gd name="T13" fmla="*/ 283 h 283"/>
                <a:gd name="T14" fmla="*/ 171 w 198"/>
                <a:gd name="T15" fmla="*/ 283 h 283"/>
                <a:gd name="T16" fmla="*/ 171 w 198"/>
                <a:gd name="T17" fmla="*/ 246 h 283"/>
                <a:gd name="T18" fmla="*/ 198 w 198"/>
                <a:gd name="T19" fmla="*/ 202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83">
                  <a:moveTo>
                    <a:pt x="198" y="202"/>
                  </a:moveTo>
                  <a:cubicBezTo>
                    <a:pt x="198" y="0"/>
                    <a:pt x="198" y="0"/>
                    <a:pt x="198" y="0"/>
                  </a:cubicBezTo>
                  <a:cubicBezTo>
                    <a:pt x="190" y="0"/>
                    <a:pt x="183" y="3"/>
                    <a:pt x="177" y="6"/>
                  </a:cubicBezTo>
                  <a:cubicBezTo>
                    <a:pt x="177" y="230"/>
                    <a:pt x="177" y="230"/>
                    <a:pt x="177" y="230"/>
                  </a:cubicBezTo>
                  <a:cubicBezTo>
                    <a:pt x="0" y="230"/>
                    <a:pt x="0" y="230"/>
                    <a:pt x="0" y="230"/>
                  </a:cubicBezTo>
                  <a:cubicBezTo>
                    <a:pt x="6" y="239"/>
                    <a:pt x="15" y="244"/>
                    <a:pt x="26" y="246"/>
                  </a:cubicBezTo>
                  <a:cubicBezTo>
                    <a:pt x="26" y="283"/>
                    <a:pt x="26" y="283"/>
                    <a:pt x="26" y="283"/>
                  </a:cubicBezTo>
                  <a:cubicBezTo>
                    <a:pt x="171" y="283"/>
                    <a:pt x="171" y="283"/>
                    <a:pt x="171" y="283"/>
                  </a:cubicBezTo>
                  <a:cubicBezTo>
                    <a:pt x="171" y="246"/>
                    <a:pt x="171" y="246"/>
                    <a:pt x="171" y="246"/>
                  </a:cubicBezTo>
                  <a:lnTo>
                    <a:pt x="198" y="202"/>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7" name="Freeform 60"/>
            <p:cNvSpPr>
              <a:spLocks/>
            </p:cNvSpPr>
            <p:nvPr/>
          </p:nvSpPr>
          <p:spPr bwMode="gray">
            <a:xfrm>
              <a:off x="11704215" y="5815369"/>
              <a:ext cx="263829" cy="419973"/>
            </a:xfrm>
            <a:custGeom>
              <a:avLst/>
              <a:gdLst>
                <a:gd name="T0" fmla="*/ 167 w 167"/>
                <a:gd name="T1" fmla="*/ 270 h 270"/>
                <a:gd name="T2" fmla="*/ 167 w 167"/>
                <a:gd name="T3" fmla="*/ 0 h 270"/>
                <a:gd name="T4" fmla="*/ 0 w 167"/>
                <a:gd name="T5" fmla="*/ 0 h 270"/>
                <a:gd name="T6" fmla="*/ 0 w 167"/>
                <a:gd name="T7" fmla="*/ 203 h 270"/>
                <a:gd name="T8" fmla="*/ 18 w 167"/>
                <a:gd name="T9" fmla="*/ 202 h 270"/>
                <a:gd name="T10" fmla="*/ 167 w 167"/>
                <a:gd name="T11" fmla="*/ 270 h 270"/>
              </a:gdLst>
              <a:ahLst/>
              <a:cxnLst>
                <a:cxn ang="0">
                  <a:pos x="T0" y="T1"/>
                </a:cxn>
                <a:cxn ang="0">
                  <a:pos x="T2" y="T3"/>
                </a:cxn>
                <a:cxn ang="0">
                  <a:pos x="T4" y="T5"/>
                </a:cxn>
                <a:cxn ang="0">
                  <a:pos x="T6" y="T7"/>
                </a:cxn>
                <a:cxn ang="0">
                  <a:pos x="T8" y="T9"/>
                </a:cxn>
                <a:cxn ang="0">
                  <a:pos x="T10" y="T11"/>
                </a:cxn>
              </a:cxnLst>
              <a:rect l="0" t="0" r="r" b="b"/>
              <a:pathLst>
                <a:path w="167" h="270">
                  <a:moveTo>
                    <a:pt x="167" y="270"/>
                  </a:moveTo>
                  <a:cubicBezTo>
                    <a:pt x="167" y="0"/>
                    <a:pt x="167" y="0"/>
                    <a:pt x="167" y="0"/>
                  </a:cubicBezTo>
                  <a:cubicBezTo>
                    <a:pt x="0" y="0"/>
                    <a:pt x="0" y="0"/>
                    <a:pt x="0" y="0"/>
                  </a:cubicBezTo>
                  <a:cubicBezTo>
                    <a:pt x="0" y="203"/>
                    <a:pt x="0" y="203"/>
                    <a:pt x="0" y="203"/>
                  </a:cubicBezTo>
                  <a:cubicBezTo>
                    <a:pt x="6" y="203"/>
                    <a:pt x="12" y="202"/>
                    <a:pt x="18" y="202"/>
                  </a:cubicBezTo>
                  <a:cubicBezTo>
                    <a:pt x="77" y="202"/>
                    <a:pt x="131" y="229"/>
                    <a:pt x="167" y="27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8" name="Rectangle 61"/>
            <p:cNvSpPr>
              <a:spLocks noChangeArrowheads="1"/>
            </p:cNvSpPr>
            <p:nvPr/>
          </p:nvSpPr>
          <p:spPr bwMode="gray">
            <a:xfrm>
              <a:off x="11712292" y="5769604"/>
              <a:ext cx="247676" cy="4576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9" name="Freeform 62"/>
            <p:cNvSpPr>
              <a:spLocks/>
            </p:cNvSpPr>
            <p:nvPr/>
          </p:nvSpPr>
          <p:spPr bwMode="gray">
            <a:xfrm>
              <a:off x="9698577" y="6491095"/>
              <a:ext cx="1017626" cy="503430"/>
            </a:xfrm>
            <a:custGeom>
              <a:avLst/>
              <a:gdLst>
                <a:gd name="T0" fmla="*/ 628 w 650"/>
                <a:gd name="T1" fmla="*/ 323 h 323"/>
                <a:gd name="T2" fmla="*/ 650 w 650"/>
                <a:gd name="T3" fmla="*/ 251 h 323"/>
                <a:gd name="T4" fmla="*/ 515 w 650"/>
                <a:gd name="T5" fmla="*/ 117 h 323"/>
                <a:gd name="T6" fmla="*/ 477 w 650"/>
                <a:gd name="T7" fmla="*/ 122 h 323"/>
                <a:gd name="T8" fmla="*/ 295 w 650"/>
                <a:gd name="T9" fmla="*/ 0 h 323"/>
                <a:gd name="T10" fmla="*/ 99 w 650"/>
                <a:gd name="T11" fmla="*/ 184 h 323"/>
                <a:gd name="T12" fmla="*/ 0 w 650"/>
                <a:gd name="T13" fmla="*/ 285 h 323"/>
                <a:gd name="T14" fmla="*/ 7 w 650"/>
                <a:gd name="T15" fmla="*/ 323 h 323"/>
                <a:gd name="T16" fmla="*/ 628 w 650"/>
                <a:gd name="T17" fmla="*/ 323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0" h="323">
                  <a:moveTo>
                    <a:pt x="628" y="323"/>
                  </a:moveTo>
                  <a:cubicBezTo>
                    <a:pt x="642" y="302"/>
                    <a:pt x="650" y="277"/>
                    <a:pt x="650" y="251"/>
                  </a:cubicBezTo>
                  <a:cubicBezTo>
                    <a:pt x="650" y="176"/>
                    <a:pt x="589" y="117"/>
                    <a:pt x="515" y="117"/>
                  </a:cubicBezTo>
                  <a:cubicBezTo>
                    <a:pt x="502" y="117"/>
                    <a:pt x="489" y="119"/>
                    <a:pt x="477" y="122"/>
                  </a:cubicBezTo>
                  <a:cubicBezTo>
                    <a:pt x="448" y="50"/>
                    <a:pt x="377" y="0"/>
                    <a:pt x="295" y="0"/>
                  </a:cubicBezTo>
                  <a:cubicBezTo>
                    <a:pt x="191" y="0"/>
                    <a:pt x="105" y="81"/>
                    <a:pt x="99" y="184"/>
                  </a:cubicBezTo>
                  <a:cubicBezTo>
                    <a:pt x="44" y="185"/>
                    <a:pt x="0" y="230"/>
                    <a:pt x="0" y="285"/>
                  </a:cubicBezTo>
                  <a:cubicBezTo>
                    <a:pt x="0" y="298"/>
                    <a:pt x="1" y="311"/>
                    <a:pt x="7" y="323"/>
                  </a:cubicBezTo>
                  <a:lnTo>
                    <a:pt x="628" y="3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0" name="Rectangle 63"/>
            <p:cNvSpPr>
              <a:spLocks noChangeArrowheads="1"/>
            </p:cNvSpPr>
            <p:nvPr/>
          </p:nvSpPr>
          <p:spPr bwMode="gray">
            <a:xfrm>
              <a:off x="10840041" y="5481545"/>
              <a:ext cx="43074" cy="91532"/>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61" name="Freeform 64"/>
            <p:cNvSpPr>
              <a:spLocks/>
            </p:cNvSpPr>
            <p:nvPr/>
          </p:nvSpPr>
          <p:spPr bwMode="gray">
            <a:xfrm>
              <a:off x="6852992" y="5328094"/>
              <a:ext cx="729569" cy="231523"/>
            </a:xfrm>
            <a:custGeom>
              <a:avLst/>
              <a:gdLst>
                <a:gd name="T0" fmla="*/ 271 w 271"/>
                <a:gd name="T1" fmla="*/ 0 h 86"/>
                <a:gd name="T2" fmla="*/ 0 w 271"/>
                <a:gd name="T3" fmla="*/ 0 h 86"/>
                <a:gd name="T4" fmla="*/ 17 w 271"/>
                <a:gd name="T5" fmla="*/ 11 h 86"/>
                <a:gd name="T6" fmla="*/ 132 w 271"/>
                <a:gd name="T7" fmla="*/ 48 h 86"/>
                <a:gd name="T8" fmla="*/ 133 w 271"/>
                <a:gd name="T9" fmla="*/ 86 h 86"/>
                <a:gd name="T10" fmla="*/ 240 w 271"/>
                <a:gd name="T11" fmla="*/ 86 h 86"/>
                <a:gd name="T12" fmla="*/ 240 w 271"/>
                <a:gd name="T13" fmla="*/ 21 h 86"/>
                <a:gd name="T14" fmla="*/ 271 w 271"/>
                <a:gd name="T15" fmla="*/ 0 h 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1" h="86">
                  <a:moveTo>
                    <a:pt x="271" y="0"/>
                  </a:moveTo>
                  <a:lnTo>
                    <a:pt x="0" y="0"/>
                  </a:lnTo>
                  <a:lnTo>
                    <a:pt x="17" y="11"/>
                  </a:lnTo>
                  <a:lnTo>
                    <a:pt x="132" y="48"/>
                  </a:lnTo>
                  <a:lnTo>
                    <a:pt x="133" y="86"/>
                  </a:lnTo>
                  <a:lnTo>
                    <a:pt x="240" y="86"/>
                  </a:lnTo>
                  <a:lnTo>
                    <a:pt x="240" y="21"/>
                  </a:lnTo>
                  <a:lnTo>
                    <a:pt x="271" y="0"/>
                  </a:ln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2" name="Freeform 65"/>
            <p:cNvSpPr>
              <a:spLocks/>
            </p:cNvSpPr>
            <p:nvPr/>
          </p:nvSpPr>
          <p:spPr bwMode="gray">
            <a:xfrm>
              <a:off x="7192201" y="5621536"/>
              <a:ext cx="328440" cy="508814"/>
            </a:xfrm>
            <a:custGeom>
              <a:avLst/>
              <a:gdLst>
                <a:gd name="T0" fmla="*/ 209 w 209"/>
                <a:gd name="T1" fmla="*/ 327 h 327"/>
                <a:gd name="T2" fmla="*/ 209 w 209"/>
                <a:gd name="T3" fmla="*/ 0 h 327"/>
                <a:gd name="T4" fmla="*/ 0 w 209"/>
                <a:gd name="T5" fmla="*/ 0 h 327"/>
                <a:gd name="T6" fmla="*/ 0 w 209"/>
                <a:gd name="T7" fmla="*/ 242 h 327"/>
                <a:gd name="T8" fmla="*/ 209 w 209"/>
                <a:gd name="T9" fmla="*/ 327 h 327"/>
              </a:gdLst>
              <a:ahLst/>
              <a:cxnLst>
                <a:cxn ang="0">
                  <a:pos x="T0" y="T1"/>
                </a:cxn>
                <a:cxn ang="0">
                  <a:pos x="T2" y="T3"/>
                </a:cxn>
                <a:cxn ang="0">
                  <a:pos x="T4" y="T5"/>
                </a:cxn>
                <a:cxn ang="0">
                  <a:pos x="T6" y="T7"/>
                </a:cxn>
                <a:cxn ang="0">
                  <a:pos x="T8" y="T9"/>
                </a:cxn>
              </a:cxnLst>
              <a:rect l="0" t="0" r="r" b="b"/>
              <a:pathLst>
                <a:path w="209" h="327">
                  <a:moveTo>
                    <a:pt x="209" y="327"/>
                  </a:moveTo>
                  <a:cubicBezTo>
                    <a:pt x="209" y="0"/>
                    <a:pt x="209" y="0"/>
                    <a:pt x="209" y="0"/>
                  </a:cubicBezTo>
                  <a:cubicBezTo>
                    <a:pt x="0" y="0"/>
                    <a:pt x="0" y="0"/>
                    <a:pt x="0" y="0"/>
                  </a:cubicBezTo>
                  <a:cubicBezTo>
                    <a:pt x="0" y="242"/>
                    <a:pt x="0" y="242"/>
                    <a:pt x="0" y="242"/>
                  </a:cubicBezTo>
                  <a:cubicBezTo>
                    <a:pt x="81" y="245"/>
                    <a:pt x="153" y="277"/>
                    <a:pt x="209" y="327"/>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3" name="Rectangle 66"/>
            <p:cNvSpPr>
              <a:spLocks noChangeArrowheads="1"/>
            </p:cNvSpPr>
            <p:nvPr/>
          </p:nvSpPr>
          <p:spPr bwMode="gray">
            <a:xfrm>
              <a:off x="7202970" y="5559618"/>
              <a:ext cx="306903" cy="6192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4" name="Rectangle 67"/>
            <p:cNvSpPr>
              <a:spLocks noChangeArrowheads="1"/>
            </p:cNvSpPr>
            <p:nvPr/>
          </p:nvSpPr>
          <p:spPr bwMode="gray">
            <a:xfrm>
              <a:off x="7943307" y="5048112"/>
              <a:ext cx="43074" cy="91532"/>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65" name="Freeform 68"/>
            <p:cNvSpPr>
              <a:spLocks/>
            </p:cNvSpPr>
            <p:nvPr/>
          </p:nvSpPr>
          <p:spPr bwMode="gray">
            <a:xfrm>
              <a:off x="7940614" y="5088494"/>
              <a:ext cx="1289532" cy="454971"/>
            </a:xfrm>
            <a:custGeom>
              <a:avLst/>
              <a:gdLst>
                <a:gd name="T0" fmla="*/ 479 w 479"/>
                <a:gd name="T1" fmla="*/ 169 h 169"/>
                <a:gd name="T2" fmla="*/ 163 w 479"/>
                <a:gd name="T3" fmla="*/ 169 h 169"/>
                <a:gd name="T4" fmla="*/ 163 w 479"/>
                <a:gd name="T5" fmla="*/ 5 h 169"/>
                <a:gd name="T6" fmla="*/ 0 w 479"/>
                <a:gd name="T7" fmla="*/ 5 h 169"/>
                <a:gd name="T8" fmla="*/ 0 w 479"/>
                <a:gd name="T9" fmla="*/ 0 h 169"/>
                <a:gd name="T10" fmla="*/ 169 w 479"/>
                <a:gd name="T11" fmla="*/ 0 h 169"/>
                <a:gd name="T12" fmla="*/ 169 w 479"/>
                <a:gd name="T13" fmla="*/ 165 h 169"/>
                <a:gd name="T14" fmla="*/ 479 w 479"/>
                <a:gd name="T15" fmla="*/ 165 h 169"/>
                <a:gd name="T16" fmla="*/ 479 w 479"/>
                <a:gd name="T17" fmla="*/ 169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9" h="169">
                  <a:moveTo>
                    <a:pt x="479" y="169"/>
                  </a:moveTo>
                  <a:lnTo>
                    <a:pt x="163" y="169"/>
                  </a:lnTo>
                  <a:lnTo>
                    <a:pt x="163" y="5"/>
                  </a:lnTo>
                  <a:lnTo>
                    <a:pt x="0" y="5"/>
                  </a:lnTo>
                  <a:lnTo>
                    <a:pt x="0" y="0"/>
                  </a:lnTo>
                  <a:lnTo>
                    <a:pt x="169" y="0"/>
                  </a:lnTo>
                  <a:lnTo>
                    <a:pt x="169" y="165"/>
                  </a:lnTo>
                  <a:lnTo>
                    <a:pt x="479" y="165"/>
                  </a:lnTo>
                  <a:lnTo>
                    <a:pt x="479" y="169"/>
                  </a:ln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66" name="Freeform 69"/>
            <p:cNvSpPr>
              <a:spLocks/>
            </p:cNvSpPr>
            <p:nvPr/>
          </p:nvSpPr>
          <p:spPr bwMode="gray">
            <a:xfrm>
              <a:off x="10215467" y="6227266"/>
              <a:ext cx="134607" cy="188449"/>
            </a:xfrm>
            <a:custGeom>
              <a:avLst/>
              <a:gdLst>
                <a:gd name="T0" fmla="*/ 85 w 85"/>
                <a:gd name="T1" fmla="*/ 86 h 121"/>
                <a:gd name="T2" fmla="*/ 85 w 85"/>
                <a:gd name="T3" fmla="*/ 0 h 121"/>
                <a:gd name="T4" fmla="*/ 77 w 85"/>
                <a:gd name="T5" fmla="*/ 2 h 121"/>
                <a:gd name="T6" fmla="*/ 77 w 85"/>
                <a:gd name="T7" fmla="*/ 98 h 121"/>
                <a:gd name="T8" fmla="*/ 0 w 85"/>
                <a:gd name="T9" fmla="*/ 98 h 121"/>
                <a:gd name="T10" fmla="*/ 11 w 85"/>
                <a:gd name="T11" fmla="*/ 105 h 121"/>
                <a:gd name="T12" fmla="*/ 11 w 85"/>
                <a:gd name="T13" fmla="*/ 121 h 121"/>
                <a:gd name="T14" fmla="*/ 73 w 85"/>
                <a:gd name="T15" fmla="*/ 121 h 121"/>
                <a:gd name="T16" fmla="*/ 73 w 85"/>
                <a:gd name="T17" fmla="*/ 105 h 121"/>
                <a:gd name="T18" fmla="*/ 85 w 85"/>
                <a:gd name="T19" fmla="*/ 86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121">
                  <a:moveTo>
                    <a:pt x="85" y="86"/>
                  </a:moveTo>
                  <a:cubicBezTo>
                    <a:pt x="85" y="0"/>
                    <a:pt x="85" y="0"/>
                    <a:pt x="85" y="0"/>
                  </a:cubicBezTo>
                  <a:cubicBezTo>
                    <a:pt x="82" y="0"/>
                    <a:pt x="79" y="1"/>
                    <a:pt x="77" y="2"/>
                  </a:cubicBezTo>
                  <a:cubicBezTo>
                    <a:pt x="77" y="98"/>
                    <a:pt x="77" y="98"/>
                    <a:pt x="77" y="98"/>
                  </a:cubicBezTo>
                  <a:cubicBezTo>
                    <a:pt x="0" y="98"/>
                    <a:pt x="0" y="98"/>
                    <a:pt x="0" y="98"/>
                  </a:cubicBezTo>
                  <a:cubicBezTo>
                    <a:pt x="3" y="102"/>
                    <a:pt x="7" y="104"/>
                    <a:pt x="11" y="105"/>
                  </a:cubicBezTo>
                  <a:cubicBezTo>
                    <a:pt x="11" y="121"/>
                    <a:pt x="11" y="121"/>
                    <a:pt x="11" y="121"/>
                  </a:cubicBezTo>
                  <a:cubicBezTo>
                    <a:pt x="73" y="121"/>
                    <a:pt x="73" y="121"/>
                    <a:pt x="73" y="121"/>
                  </a:cubicBezTo>
                  <a:cubicBezTo>
                    <a:pt x="73" y="105"/>
                    <a:pt x="73" y="105"/>
                    <a:pt x="73" y="105"/>
                  </a:cubicBezTo>
                  <a:lnTo>
                    <a:pt x="85" y="86"/>
                  </a:ln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7" name="Freeform 70"/>
            <p:cNvSpPr>
              <a:spLocks/>
            </p:cNvSpPr>
            <p:nvPr/>
          </p:nvSpPr>
          <p:spPr bwMode="gray">
            <a:xfrm>
              <a:off x="10228926" y="6437253"/>
              <a:ext cx="110378" cy="250369"/>
            </a:xfrm>
            <a:custGeom>
              <a:avLst/>
              <a:gdLst>
                <a:gd name="T0" fmla="*/ 72 w 72"/>
                <a:gd name="T1" fmla="*/ 160 h 160"/>
                <a:gd name="T2" fmla="*/ 72 w 72"/>
                <a:gd name="T3" fmla="*/ 0 h 160"/>
                <a:gd name="T4" fmla="*/ 0 w 72"/>
                <a:gd name="T5" fmla="*/ 0 h 160"/>
                <a:gd name="T6" fmla="*/ 0 w 72"/>
                <a:gd name="T7" fmla="*/ 119 h 160"/>
                <a:gd name="T8" fmla="*/ 72 w 72"/>
                <a:gd name="T9" fmla="*/ 160 h 160"/>
              </a:gdLst>
              <a:ahLst/>
              <a:cxnLst>
                <a:cxn ang="0">
                  <a:pos x="T0" y="T1"/>
                </a:cxn>
                <a:cxn ang="0">
                  <a:pos x="T2" y="T3"/>
                </a:cxn>
                <a:cxn ang="0">
                  <a:pos x="T4" y="T5"/>
                </a:cxn>
                <a:cxn ang="0">
                  <a:pos x="T6" y="T7"/>
                </a:cxn>
                <a:cxn ang="0">
                  <a:pos x="T8" y="T9"/>
                </a:cxn>
              </a:cxnLst>
              <a:rect l="0" t="0" r="r" b="b"/>
              <a:pathLst>
                <a:path w="72" h="160">
                  <a:moveTo>
                    <a:pt x="72" y="160"/>
                  </a:moveTo>
                  <a:cubicBezTo>
                    <a:pt x="72" y="0"/>
                    <a:pt x="72" y="0"/>
                    <a:pt x="72" y="0"/>
                  </a:cubicBezTo>
                  <a:cubicBezTo>
                    <a:pt x="0" y="0"/>
                    <a:pt x="0" y="0"/>
                    <a:pt x="0" y="0"/>
                  </a:cubicBezTo>
                  <a:cubicBezTo>
                    <a:pt x="0" y="119"/>
                    <a:pt x="0" y="119"/>
                    <a:pt x="0" y="119"/>
                  </a:cubicBezTo>
                  <a:cubicBezTo>
                    <a:pt x="27" y="126"/>
                    <a:pt x="52" y="140"/>
                    <a:pt x="72" y="16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8" name="Rectangle 71"/>
            <p:cNvSpPr>
              <a:spLocks noChangeArrowheads="1"/>
            </p:cNvSpPr>
            <p:nvPr/>
          </p:nvSpPr>
          <p:spPr bwMode="gray">
            <a:xfrm>
              <a:off x="10231619" y="6415716"/>
              <a:ext cx="104994" cy="215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9" name="Freeform 72"/>
            <p:cNvSpPr>
              <a:spLocks/>
            </p:cNvSpPr>
            <p:nvPr/>
          </p:nvSpPr>
          <p:spPr bwMode="gray">
            <a:xfrm>
              <a:off x="9916639" y="5287711"/>
              <a:ext cx="923402" cy="247676"/>
            </a:xfrm>
            <a:custGeom>
              <a:avLst/>
              <a:gdLst>
                <a:gd name="T0" fmla="*/ 343 w 343"/>
                <a:gd name="T1" fmla="*/ 92 h 92"/>
                <a:gd name="T2" fmla="*/ 196 w 343"/>
                <a:gd name="T3" fmla="*/ 92 h 92"/>
                <a:gd name="T4" fmla="*/ 196 w 343"/>
                <a:gd name="T5" fmla="*/ 5 h 92"/>
                <a:gd name="T6" fmla="*/ 0 w 343"/>
                <a:gd name="T7" fmla="*/ 5 h 92"/>
                <a:gd name="T8" fmla="*/ 0 w 343"/>
                <a:gd name="T9" fmla="*/ 0 h 92"/>
                <a:gd name="T10" fmla="*/ 201 w 343"/>
                <a:gd name="T11" fmla="*/ 0 h 92"/>
                <a:gd name="T12" fmla="*/ 201 w 343"/>
                <a:gd name="T13" fmla="*/ 87 h 92"/>
                <a:gd name="T14" fmla="*/ 343 w 343"/>
                <a:gd name="T15" fmla="*/ 87 h 92"/>
                <a:gd name="T16" fmla="*/ 343 w 343"/>
                <a:gd name="T17" fmla="*/ 9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3" h="92">
                  <a:moveTo>
                    <a:pt x="343" y="92"/>
                  </a:moveTo>
                  <a:lnTo>
                    <a:pt x="196" y="92"/>
                  </a:lnTo>
                  <a:lnTo>
                    <a:pt x="196" y="5"/>
                  </a:lnTo>
                  <a:lnTo>
                    <a:pt x="0" y="5"/>
                  </a:lnTo>
                  <a:lnTo>
                    <a:pt x="0" y="0"/>
                  </a:lnTo>
                  <a:lnTo>
                    <a:pt x="201" y="0"/>
                  </a:lnTo>
                  <a:lnTo>
                    <a:pt x="201" y="87"/>
                  </a:lnTo>
                  <a:lnTo>
                    <a:pt x="343" y="87"/>
                  </a:lnTo>
                  <a:lnTo>
                    <a:pt x="343" y="92"/>
                  </a:ln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70" name="Freeform 73"/>
            <p:cNvSpPr>
              <a:spLocks/>
            </p:cNvSpPr>
            <p:nvPr/>
          </p:nvSpPr>
          <p:spPr bwMode="gray">
            <a:xfrm>
              <a:off x="9623198" y="5565002"/>
              <a:ext cx="282675" cy="743029"/>
            </a:xfrm>
            <a:custGeom>
              <a:avLst/>
              <a:gdLst>
                <a:gd name="T0" fmla="*/ 93 w 105"/>
                <a:gd name="T1" fmla="*/ 276 h 276"/>
                <a:gd name="T2" fmla="*/ 0 w 105"/>
                <a:gd name="T3" fmla="*/ 276 h 276"/>
                <a:gd name="T4" fmla="*/ 0 w 105"/>
                <a:gd name="T5" fmla="*/ 0 h 276"/>
                <a:gd name="T6" fmla="*/ 105 w 105"/>
                <a:gd name="T7" fmla="*/ 0 h 276"/>
                <a:gd name="T8" fmla="*/ 105 w 105"/>
                <a:gd name="T9" fmla="*/ 6 h 276"/>
                <a:gd name="T10" fmla="*/ 6 w 105"/>
                <a:gd name="T11" fmla="*/ 6 h 276"/>
                <a:gd name="T12" fmla="*/ 6 w 105"/>
                <a:gd name="T13" fmla="*/ 271 h 276"/>
                <a:gd name="T14" fmla="*/ 93 w 105"/>
                <a:gd name="T15" fmla="*/ 271 h 276"/>
                <a:gd name="T16" fmla="*/ 93 w 105"/>
                <a:gd name="T17" fmla="*/ 276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 h="276">
                  <a:moveTo>
                    <a:pt x="93" y="276"/>
                  </a:moveTo>
                  <a:lnTo>
                    <a:pt x="0" y="276"/>
                  </a:lnTo>
                  <a:lnTo>
                    <a:pt x="0" y="0"/>
                  </a:lnTo>
                  <a:lnTo>
                    <a:pt x="105" y="0"/>
                  </a:lnTo>
                  <a:lnTo>
                    <a:pt x="105" y="6"/>
                  </a:lnTo>
                  <a:lnTo>
                    <a:pt x="6" y="6"/>
                  </a:lnTo>
                  <a:lnTo>
                    <a:pt x="6" y="271"/>
                  </a:lnTo>
                  <a:lnTo>
                    <a:pt x="93" y="271"/>
                  </a:lnTo>
                  <a:lnTo>
                    <a:pt x="93" y="276"/>
                  </a:ln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71" name="Rectangle 74"/>
            <p:cNvSpPr>
              <a:spLocks noChangeArrowheads="1"/>
            </p:cNvSpPr>
            <p:nvPr/>
          </p:nvSpPr>
          <p:spPr bwMode="gray">
            <a:xfrm>
              <a:off x="9846644" y="6273032"/>
              <a:ext cx="26921" cy="56536"/>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72" name="Freeform 75"/>
            <p:cNvSpPr>
              <a:spLocks/>
            </p:cNvSpPr>
            <p:nvPr/>
          </p:nvSpPr>
          <p:spPr bwMode="gray">
            <a:xfrm>
              <a:off x="10883115" y="4951196"/>
              <a:ext cx="1076853" cy="734953"/>
            </a:xfrm>
            <a:custGeom>
              <a:avLst/>
              <a:gdLst>
                <a:gd name="T0" fmla="*/ 400 w 400"/>
                <a:gd name="T1" fmla="*/ 273 h 273"/>
                <a:gd name="T2" fmla="*/ 400 w 400"/>
                <a:gd name="T3" fmla="*/ 0 h 273"/>
                <a:gd name="T4" fmla="*/ 201 w 400"/>
                <a:gd name="T5" fmla="*/ 0 h 273"/>
                <a:gd name="T6" fmla="*/ 0 w 400"/>
                <a:gd name="T7" fmla="*/ 0 h 273"/>
                <a:gd name="T8" fmla="*/ 0 w 400"/>
                <a:gd name="T9" fmla="*/ 273 h 273"/>
                <a:gd name="T10" fmla="*/ 201 w 400"/>
                <a:gd name="T11" fmla="*/ 273 h 273"/>
                <a:gd name="T12" fmla="*/ 400 w 400"/>
                <a:gd name="T13" fmla="*/ 273 h 273"/>
              </a:gdLst>
              <a:ahLst/>
              <a:cxnLst>
                <a:cxn ang="0">
                  <a:pos x="T0" y="T1"/>
                </a:cxn>
                <a:cxn ang="0">
                  <a:pos x="T2" y="T3"/>
                </a:cxn>
                <a:cxn ang="0">
                  <a:pos x="T4" y="T5"/>
                </a:cxn>
                <a:cxn ang="0">
                  <a:pos x="T6" y="T7"/>
                </a:cxn>
                <a:cxn ang="0">
                  <a:pos x="T8" y="T9"/>
                </a:cxn>
                <a:cxn ang="0">
                  <a:pos x="T10" y="T11"/>
                </a:cxn>
                <a:cxn ang="0">
                  <a:pos x="T12" y="T13"/>
                </a:cxn>
              </a:cxnLst>
              <a:rect l="0" t="0" r="r" b="b"/>
              <a:pathLst>
                <a:path w="400" h="273">
                  <a:moveTo>
                    <a:pt x="400" y="273"/>
                  </a:moveTo>
                  <a:lnTo>
                    <a:pt x="400" y="0"/>
                  </a:lnTo>
                  <a:lnTo>
                    <a:pt x="201" y="0"/>
                  </a:lnTo>
                  <a:lnTo>
                    <a:pt x="0" y="0"/>
                  </a:lnTo>
                  <a:lnTo>
                    <a:pt x="0" y="273"/>
                  </a:lnTo>
                  <a:lnTo>
                    <a:pt x="201" y="273"/>
                  </a:lnTo>
                  <a:lnTo>
                    <a:pt x="400" y="273"/>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3" name="Rectangle 76"/>
            <p:cNvSpPr>
              <a:spLocks noChangeArrowheads="1"/>
            </p:cNvSpPr>
            <p:nvPr/>
          </p:nvSpPr>
          <p:spPr bwMode="gray">
            <a:xfrm>
              <a:off x="10939649" y="4991577"/>
              <a:ext cx="966476" cy="573425"/>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4" name="Freeform 77"/>
            <p:cNvSpPr>
              <a:spLocks noEditPoints="1"/>
            </p:cNvSpPr>
            <p:nvPr/>
          </p:nvSpPr>
          <p:spPr bwMode="gray">
            <a:xfrm>
              <a:off x="11009645" y="5384628"/>
              <a:ext cx="826485" cy="99610"/>
            </a:xfrm>
            <a:custGeom>
              <a:avLst/>
              <a:gdLst>
                <a:gd name="T0" fmla="*/ 0 w 527"/>
                <a:gd name="T1" fmla="*/ 57 h 64"/>
                <a:gd name="T2" fmla="*/ 41 w 527"/>
                <a:gd name="T3" fmla="*/ 57 h 64"/>
                <a:gd name="T4" fmla="*/ 8 w 527"/>
                <a:gd name="T5" fmla="*/ 0 h 64"/>
                <a:gd name="T6" fmla="*/ 34 w 527"/>
                <a:gd name="T7" fmla="*/ 57 h 64"/>
                <a:gd name="T8" fmla="*/ 86 w 527"/>
                <a:gd name="T9" fmla="*/ 57 h 64"/>
                <a:gd name="T10" fmla="*/ 60 w 527"/>
                <a:gd name="T11" fmla="*/ 4 h 64"/>
                <a:gd name="T12" fmla="*/ 77 w 527"/>
                <a:gd name="T13" fmla="*/ 57 h 64"/>
                <a:gd name="T14" fmla="*/ 65 w 527"/>
                <a:gd name="T15" fmla="*/ 64 h 64"/>
                <a:gd name="T16" fmla="*/ 102 w 527"/>
                <a:gd name="T17" fmla="*/ 39 h 64"/>
                <a:gd name="T18" fmla="*/ 93 w 527"/>
                <a:gd name="T19" fmla="*/ 57 h 64"/>
                <a:gd name="T20" fmla="*/ 121 w 527"/>
                <a:gd name="T21" fmla="*/ 8 h 64"/>
                <a:gd name="T22" fmla="*/ 154 w 527"/>
                <a:gd name="T23" fmla="*/ 64 h 64"/>
                <a:gd name="T24" fmla="*/ 154 w 527"/>
                <a:gd name="T25" fmla="*/ 0 h 64"/>
                <a:gd name="T26" fmla="*/ 154 w 527"/>
                <a:gd name="T27" fmla="*/ 8 h 64"/>
                <a:gd name="T28" fmla="*/ 130 w 527"/>
                <a:gd name="T29" fmla="*/ 8 h 64"/>
                <a:gd name="T30" fmla="*/ 182 w 527"/>
                <a:gd name="T31" fmla="*/ 57 h 64"/>
                <a:gd name="T32" fmla="*/ 224 w 527"/>
                <a:gd name="T33" fmla="*/ 57 h 64"/>
                <a:gd name="T34" fmla="*/ 191 w 527"/>
                <a:gd name="T35" fmla="*/ 0 h 64"/>
                <a:gd name="T36" fmla="*/ 215 w 527"/>
                <a:gd name="T37" fmla="*/ 57 h 64"/>
                <a:gd name="T38" fmla="*/ 251 w 527"/>
                <a:gd name="T39" fmla="*/ 0 h 64"/>
                <a:gd name="T40" fmla="*/ 251 w 527"/>
                <a:gd name="T41" fmla="*/ 64 h 64"/>
                <a:gd name="T42" fmla="*/ 284 w 527"/>
                <a:gd name="T43" fmla="*/ 8 h 64"/>
                <a:gd name="T44" fmla="*/ 251 w 527"/>
                <a:gd name="T45" fmla="*/ 8 h 64"/>
                <a:gd name="T46" fmla="*/ 251 w 527"/>
                <a:gd name="T47" fmla="*/ 57 h 64"/>
                <a:gd name="T48" fmla="*/ 328 w 527"/>
                <a:gd name="T49" fmla="*/ 0 h 64"/>
                <a:gd name="T50" fmla="*/ 307 w 527"/>
                <a:gd name="T51" fmla="*/ 8 h 64"/>
                <a:gd name="T52" fmla="*/ 307 w 527"/>
                <a:gd name="T53" fmla="*/ 57 h 64"/>
                <a:gd name="T54" fmla="*/ 340 w 527"/>
                <a:gd name="T55" fmla="*/ 64 h 64"/>
                <a:gd name="T56" fmla="*/ 340 w 527"/>
                <a:gd name="T57" fmla="*/ 35 h 64"/>
                <a:gd name="T58" fmla="*/ 328 w 527"/>
                <a:gd name="T59" fmla="*/ 57 h 64"/>
                <a:gd name="T60" fmla="*/ 368 w 527"/>
                <a:gd name="T61" fmla="*/ 0 h 64"/>
                <a:gd name="T62" fmla="*/ 380 w 527"/>
                <a:gd name="T63" fmla="*/ 8 h 64"/>
                <a:gd name="T64" fmla="*/ 364 w 527"/>
                <a:gd name="T65" fmla="*/ 60 h 64"/>
                <a:gd name="T66" fmla="*/ 405 w 527"/>
                <a:gd name="T67" fmla="*/ 60 h 64"/>
                <a:gd name="T68" fmla="*/ 396 w 527"/>
                <a:gd name="T69" fmla="*/ 39 h 64"/>
                <a:gd name="T70" fmla="*/ 433 w 527"/>
                <a:gd name="T71" fmla="*/ 0 h 64"/>
                <a:gd name="T72" fmla="*/ 433 w 527"/>
                <a:gd name="T73" fmla="*/ 64 h 64"/>
                <a:gd name="T74" fmla="*/ 466 w 527"/>
                <a:gd name="T75" fmla="*/ 8 h 64"/>
                <a:gd name="T76" fmla="*/ 433 w 527"/>
                <a:gd name="T77" fmla="*/ 8 h 64"/>
                <a:gd name="T78" fmla="*/ 433 w 527"/>
                <a:gd name="T79" fmla="*/ 57 h 64"/>
                <a:gd name="T80" fmla="*/ 510 w 527"/>
                <a:gd name="T81" fmla="*/ 0 h 64"/>
                <a:gd name="T82" fmla="*/ 489 w 527"/>
                <a:gd name="T83" fmla="*/ 8 h 64"/>
                <a:gd name="T84" fmla="*/ 489 w 527"/>
                <a:gd name="T85" fmla="*/ 57 h 64"/>
                <a:gd name="T86" fmla="*/ 522 w 527"/>
                <a:gd name="T87" fmla="*/ 64 h 64"/>
                <a:gd name="T88" fmla="*/ 522 w 527"/>
                <a:gd name="T89" fmla="*/ 35 h 64"/>
                <a:gd name="T90" fmla="*/ 510 w 527"/>
                <a:gd name="T91" fmla="*/ 57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7" h="64">
                  <a:moveTo>
                    <a:pt x="8" y="0"/>
                  </a:moveTo>
                  <a:cubicBezTo>
                    <a:pt x="4" y="0"/>
                    <a:pt x="0" y="3"/>
                    <a:pt x="0" y="8"/>
                  </a:cubicBezTo>
                  <a:cubicBezTo>
                    <a:pt x="0" y="57"/>
                    <a:pt x="0" y="57"/>
                    <a:pt x="0" y="57"/>
                  </a:cubicBezTo>
                  <a:cubicBezTo>
                    <a:pt x="0" y="61"/>
                    <a:pt x="4" y="64"/>
                    <a:pt x="8" y="64"/>
                  </a:cubicBezTo>
                  <a:cubicBezTo>
                    <a:pt x="34" y="64"/>
                    <a:pt x="34" y="64"/>
                    <a:pt x="34" y="64"/>
                  </a:cubicBezTo>
                  <a:cubicBezTo>
                    <a:pt x="38" y="64"/>
                    <a:pt x="41" y="61"/>
                    <a:pt x="41" y="57"/>
                  </a:cubicBezTo>
                  <a:cubicBezTo>
                    <a:pt x="41" y="8"/>
                    <a:pt x="41" y="8"/>
                    <a:pt x="41" y="8"/>
                  </a:cubicBezTo>
                  <a:cubicBezTo>
                    <a:pt x="41" y="3"/>
                    <a:pt x="38" y="0"/>
                    <a:pt x="34" y="0"/>
                  </a:cubicBezTo>
                  <a:lnTo>
                    <a:pt x="8" y="0"/>
                  </a:lnTo>
                  <a:close/>
                  <a:moveTo>
                    <a:pt x="8" y="8"/>
                  </a:moveTo>
                  <a:cubicBezTo>
                    <a:pt x="34" y="8"/>
                    <a:pt x="34" y="8"/>
                    <a:pt x="34" y="8"/>
                  </a:cubicBezTo>
                  <a:cubicBezTo>
                    <a:pt x="34" y="57"/>
                    <a:pt x="34" y="57"/>
                    <a:pt x="34" y="57"/>
                  </a:cubicBezTo>
                  <a:cubicBezTo>
                    <a:pt x="8" y="57"/>
                    <a:pt x="8" y="57"/>
                    <a:pt x="8" y="57"/>
                  </a:cubicBezTo>
                  <a:lnTo>
                    <a:pt x="8" y="8"/>
                  </a:lnTo>
                  <a:close/>
                  <a:moveTo>
                    <a:pt x="86" y="57"/>
                  </a:moveTo>
                  <a:cubicBezTo>
                    <a:pt x="86" y="0"/>
                    <a:pt x="86" y="0"/>
                    <a:pt x="86" y="0"/>
                  </a:cubicBezTo>
                  <a:cubicBezTo>
                    <a:pt x="65" y="0"/>
                    <a:pt x="65" y="0"/>
                    <a:pt x="65" y="0"/>
                  </a:cubicBezTo>
                  <a:cubicBezTo>
                    <a:pt x="63" y="0"/>
                    <a:pt x="60" y="0"/>
                    <a:pt x="60" y="4"/>
                  </a:cubicBezTo>
                  <a:cubicBezTo>
                    <a:pt x="60" y="7"/>
                    <a:pt x="63" y="8"/>
                    <a:pt x="65" y="8"/>
                  </a:cubicBezTo>
                  <a:cubicBezTo>
                    <a:pt x="77" y="8"/>
                    <a:pt x="77" y="8"/>
                    <a:pt x="77" y="8"/>
                  </a:cubicBezTo>
                  <a:cubicBezTo>
                    <a:pt x="77" y="57"/>
                    <a:pt x="77" y="57"/>
                    <a:pt x="77" y="57"/>
                  </a:cubicBezTo>
                  <a:cubicBezTo>
                    <a:pt x="65" y="57"/>
                    <a:pt x="65" y="57"/>
                    <a:pt x="65" y="57"/>
                  </a:cubicBezTo>
                  <a:cubicBezTo>
                    <a:pt x="63" y="57"/>
                    <a:pt x="60" y="58"/>
                    <a:pt x="60" y="60"/>
                  </a:cubicBezTo>
                  <a:cubicBezTo>
                    <a:pt x="60" y="64"/>
                    <a:pt x="63" y="64"/>
                    <a:pt x="65" y="64"/>
                  </a:cubicBezTo>
                  <a:cubicBezTo>
                    <a:pt x="98" y="64"/>
                    <a:pt x="98" y="64"/>
                    <a:pt x="98" y="64"/>
                  </a:cubicBezTo>
                  <a:cubicBezTo>
                    <a:pt x="100" y="64"/>
                    <a:pt x="102" y="64"/>
                    <a:pt x="102" y="60"/>
                  </a:cubicBezTo>
                  <a:cubicBezTo>
                    <a:pt x="102" y="39"/>
                    <a:pt x="102" y="39"/>
                    <a:pt x="102" y="39"/>
                  </a:cubicBezTo>
                  <a:cubicBezTo>
                    <a:pt x="102" y="37"/>
                    <a:pt x="101" y="35"/>
                    <a:pt x="98" y="35"/>
                  </a:cubicBezTo>
                  <a:cubicBezTo>
                    <a:pt x="95" y="35"/>
                    <a:pt x="93" y="37"/>
                    <a:pt x="93" y="39"/>
                  </a:cubicBezTo>
                  <a:cubicBezTo>
                    <a:pt x="93" y="57"/>
                    <a:pt x="93" y="57"/>
                    <a:pt x="93" y="57"/>
                  </a:cubicBezTo>
                  <a:lnTo>
                    <a:pt x="86" y="57"/>
                  </a:lnTo>
                  <a:close/>
                  <a:moveTo>
                    <a:pt x="130" y="0"/>
                  </a:moveTo>
                  <a:cubicBezTo>
                    <a:pt x="125" y="0"/>
                    <a:pt x="121" y="3"/>
                    <a:pt x="121" y="8"/>
                  </a:cubicBezTo>
                  <a:cubicBezTo>
                    <a:pt x="121" y="57"/>
                    <a:pt x="121" y="57"/>
                    <a:pt x="121" y="57"/>
                  </a:cubicBezTo>
                  <a:cubicBezTo>
                    <a:pt x="121" y="61"/>
                    <a:pt x="125" y="64"/>
                    <a:pt x="130" y="64"/>
                  </a:cubicBezTo>
                  <a:cubicBezTo>
                    <a:pt x="154" y="64"/>
                    <a:pt x="154" y="64"/>
                    <a:pt x="154" y="64"/>
                  </a:cubicBezTo>
                  <a:cubicBezTo>
                    <a:pt x="159" y="64"/>
                    <a:pt x="163" y="61"/>
                    <a:pt x="163" y="57"/>
                  </a:cubicBezTo>
                  <a:cubicBezTo>
                    <a:pt x="163" y="8"/>
                    <a:pt x="163" y="8"/>
                    <a:pt x="163" y="8"/>
                  </a:cubicBezTo>
                  <a:cubicBezTo>
                    <a:pt x="163" y="3"/>
                    <a:pt x="159" y="0"/>
                    <a:pt x="154" y="0"/>
                  </a:cubicBezTo>
                  <a:lnTo>
                    <a:pt x="130" y="0"/>
                  </a:lnTo>
                  <a:close/>
                  <a:moveTo>
                    <a:pt x="130" y="8"/>
                  </a:moveTo>
                  <a:cubicBezTo>
                    <a:pt x="154" y="8"/>
                    <a:pt x="154" y="8"/>
                    <a:pt x="154" y="8"/>
                  </a:cubicBezTo>
                  <a:cubicBezTo>
                    <a:pt x="154" y="57"/>
                    <a:pt x="154" y="57"/>
                    <a:pt x="154" y="57"/>
                  </a:cubicBezTo>
                  <a:cubicBezTo>
                    <a:pt x="130" y="57"/>
                    <a:pt x="130" y="57"/>
                    <a:pt x="130" y="57"/>
                  </a:cubicBezTo>
                  <a:lnTo>
                    <a:pt x="130" y="8"/>
                  </a:lnTo>
                  <a:close/>
                  <a:moveTo>
                    <a:pt x="191" y="0"/>
                  </a:moveTo>
                  <a:cubicBezTo>
                    <a:pt x="185" y="0"/>
                    <a:pt x="182" y="3"/>
                    <a:pt x="182" y="8"/>
                  </a:cubicBezTo>
                  <a:cubicBezTo>
                    <a:pt x="182" y="57"/>
                    <a:pt x="182" y="57"/>
                    <a:pt x="182" y="57"/>
                  </a:cubicBezTo>
                  <a:cubicBezTo>
                    <a:pt x="182" y="61"/>
                    <a:pt x="185" y="64"/>
                    <a:pt x="191" y="64"/>
                  </a:cubicBezTo>
                  <a:cubicBezTo>
                    <a:pt x="215" y="64"/>
                    <a:pt x="215" y="64"/>
                    <a:pt x="215" y="64"/>
                  </a:cubicBezTo>
                  <a:cubicBezTo>
                    <a:pt x="220" y="64"/>
                    <a:pt x="224" y="61"/>
                    <a:pt x="224" y="57"/>
                  </a:cubicBezTo>
                  <a:cubicBezTo>
                    <a:pt x="224" y="8"/>
                    <a:pt x="224" y="8"/>
                    <a:pt x="224" y="8"/>
                  </a:cubicBezTo>
                  <a:cubicBezTo>
                    <a:pt x="224" y="3"/>
                    <a:pt x="219" y="0"/>
                    <a:pt x="215" y="0"/>
                  </a:cubicBezTo>
                  <a:lnTo>
                    <a:pt x="191" y="0"/>
                  </a:lnTo>
                  <a:close/>
                  <a:moveTo>
                    <a:pt x="191" y="8"/>
                  </a:moveTo>
                  <a:cubicBezTo>
                    <a:pt x="215" y="8"/>
                    <a:pt x="215" y="8"/>
                    <a:pt x="215" y="8"/>
                  </a:cubicBezTo>
                  <a:cubicBezTo>
                    <a:pt x="215" y="57"/>
                    <a:pt x="215" y="57"/>
                    <a:pt x="215" y="57"/>
                  </a:cubicBezTo>
                  <a:cubicBezTo>
                    <a:pt x="191" y="57"/>
                    <a:pt x="191" y="57"/>
                    <a:pt x="191" y="57"/>
                  </a:cubicBezTo>
                  <a:lnTo>
                    <a:pt x="191" y="8"/>
                  </a:lnTo>
                  <a:close/>
                  <a:moveTo>
                    <a:pt x="251" y="0"/>
                  </a:moveTo>
                  <a:cubicBezTo>
                    <a:pt x="246" y="0"/>
                    <a:pt x="243" y="3"/>
                    <a:pt x="243" y="8"/>
                  </a:cubicBezTo>
                  <a:cubicBezTo>
                    <a:pt x="243" y="57"/>
                    <a:pt x="243" y="57"/>
                    <a:pt x="243" y="57"/>
                  </a:cubicBezTo>
                  <a:cubicBezTo>
                    <a:pt x="243" y="61"/>
                    <a:pt x="246" y="64"/>
                    <a:pt x="251" y="64"/>
                  </a:cubicBezTo>
                  <a:cubicBezTo>
                    <a:pt x="276" y="64"/>
                    <a:pt x="276" y="64"/>
                    <a:pt x="276" y="64"/>
                  </a:cubicBezTo>
                  <a:cubicBezTo>
                    <a:pt x="280" y="64"/>
                    <a:pt x="284" y="61"/>
                    <a:pt x="284" y="57"/>
                  </a:cubicBezTo>
                  <a:cubicBezTo>
                    <a:pt x="284" y="8"/>
                    <a:pt x="284" y="8"/>
                    <a:pt x="284" y="8"/>
                  </a:cubicBezTo>
                  <a:cubicBezTo>
                    <a:pt x="284" y="3"/>
                    <a:pt x="280" y="0"/>
                    <a:pt x="276" y="0"/>
                  </a:cubicBezTo>
                  <a:lnTo>
                    <a:pt x="251" y="0"/>
                  </a:lnTo>
                  <a:close/>
                  <a:moveTo>
                    <a:pt x="251" y="8"/>
                  </a:moveTo>
                  <a:cubicBezTo>
                    <a:pt x="276" y="8"/>
                    <a:pt x="276" y="8"/>
                    <a:pt x="276" y="8"/>
                  </a:cubicBezTo>
                  <a:cubicBezTo>
                    <a:pt x="276" y="57"/>
                    <a:pt x="276" y="57"/>
                    <a:pt x="276" y="57"/>
                  </a:cubicBezTo>
                  <a:cubicBezTo>
                    <a:pt x="251" y="57"/>
                    <a:pt x="251" y="57"/>
                    <a:pt x="251" y="57"/>
                  </a:cubicBezTo>
                  <a:lnTo>
                    <a:pt x="251" y="8"/>
                  </a:lnTo>
                  <a:close/>
                  <a:moveTo>
                    <a:pt x="328" y="57"/>
                  </a:moveTo>
                  <a:cubicBezTo>
                    <a:pt x="328" y="0"/>
                    <a:pt x="328" y="0"/>
                    <a:pt x="328" y="0"/>
                  </a:cubicBezTo>
                  <a:cubicBezTo>
                    <a:pt x="307" y="0"/>
                    <a:pt x="307" y="0"/>
                    <a:pt x="307" y="0"/>
                  </a:cubicBezTo>
                  <a:cubicBezTo>
                    <a:pt x="305" y="0"/>
                    <a:pt x="303" y="0"/>
                    <a:pt x="303" y="4"/>
                  </a:cubicBezTo>
                  <a:cubicBezTo>
                    <a:pt x="303" y="7"/>
                    <a:pt x="305" y="8"/>
                    <a:pt x="307" y="8"/>
                  </a:cubicBezTo>
                  <a:cubicBezTo>
                    <a:pt x="320" y="8"/>
                    <a:pt x="320" y="8"/>
                    <a:pt x="320" y="8"/>
                  </a:cubicBezTo>
                  <a:cubicBezTo>
                    <a:pt x="320" y="57"/>
                    <a:pt x="320" y="57"/>
                    <a:pt x="320" y="57"/>
                  </a:cubicBezTo>
                  <a:cubicBezTo>
                    <a:pt x="307" y="57"/>
                    <a:pt x="307" y="57"/>
                    <a:pt x="307" y="57"/>
                  </a:cubicBezTo>
                  <a:cubicBezTo>
                    <a:pt x="305" y="57"/>
                    <a:pt x="303" y="58"/>
                    <a:pt x="303" y="60"/>
                  </a:cubicBezTo>
                  <a:cubicBezTo>
                    <a:pt x="303" y="64"/>
                    <a:pt x="305" y="64"/>
                    <a:pt x="307" y="64"/>
                  </a:cubicBezTo>
                  <a:cubicBezTo>
                    <a:pt x="340" y="64"/>
                    <a:pt x="340" y="64"/>
                    <a:pt x="340" y="64"/>
                  </a:cubicBezTo>
                  <a:cubicBezTo>
                    <a:pt x="343" y="64"/>
                    <a:pt x="344" y="64"/>
                    <a:pt x="344" y="60"/>
                  </a:cubicBezTo>
                  <a:cubicBezTo>
                    <a:pt x="344" y="39"/>
                    <a:pt x="344" y="39"/>
                    <a:pt x="344" y="39"/>
                  </a:cubicBezTo>
                  <a:cubicBezTo>
                    <a:pt x="344" y="37"/>
                    <a:pt x="344" y="35"/>
                    <a:pt x="340" y="35"/>
                  </a:cubicBezTo>
                  <a:cubicBezTo>
                    <a:pt x="337" y="35"/>
                    <a:pt x="337" y="37"/>
                    <a:pt x="337" y="39"/>
                  </a:cubicBezTo>
                  <a:cubicBezTo>
                    <a:pt x="337" y="57"/>
                    <a:pt x="337" y="57"/>
                    <a:pt x="337" y="57"/>
                  </a:cubicBezTo>
                  <a:lnTo>
                    <a:pt x="328" y="57"/>
                  </a:lnTo>
                  <a:close/>
                  <a:moveTo>
                    <a:pt x="389" y="57"/>
                  </a:moveTo>
                  <a:cubicBezTo>
                    <a:pt x="389" y="0"/>
                    <a:pt x="389" y="0"/>
                    <a:pt x="389" y="0"/>
                  </a:cubicBezTo>
                  <a:cubicBezTo>
                    <a:pt x="368" y="0"/>
                    <a:pt x="368" y="0"/>
                    <a:pt x="368" y="0"/>
                  </a:cubicBezTo>
                  <a:cubicBezTo>
                    <a:pt x="366" y="0"/>
                    <a:pt x="364" y="0"/>
                    <a:pt x="364" y="4"/>
                  </a:cubicBezTo>
                  <a:cubicBezTo>
                    <a:pt x="364" y="7"/>
                    <a:pt x="366" y="8"/>
                    <a:pt x="368" y="8"/>
                  </a:cubicBezTo>
                  <a:cubicBezTo>
                    <a:pt x="380" y="8"/>
                    <a:pt x="380" y="8"/>
                    <a:pt x="380" y="8"/>
                  </a:cubicBezTo>
                  <a:cubicBezTo>
                    <a:pt x="380" y="57"/>
                    <a:pt x="380" y="57"/>
                    <a:pt x="380" y="57"/>
                  </a:cubicBezTo>
                  <a:cubicBezTo>
                    <a:pt x="368" y="57"/>
                    <a:pt x="368" y="57"/>
                    <a:pt x="368" y="57"/>
                  </a:cubicBezTo>
                  <a:cubicBezTo>
                    <a:pt x="366" y="57"/>
                    <a:pt x="364" y="58"/>
                    <a:pt x="364" y="60"/>
                  </a:cubicBezTo>
                  <a:cubicBezTo>
                    <a:pt x="364" y="64"/>
                    <a:pt x="366" y="64"/>
                    <a:pt x="368" y="64"/>
                  </a:cubicBezTo>
                  <a:cubicBezTo>
                    <a:pt x="401" y="64"/>
                    <a:pt x="401" y="64"/>
                    <a:pt x="401" y="64"/>
                  </a:cubicBezTo>
                  <a:cubicBezTo>
                    <a:pt x="403" y="64"/>
                    <a:pt x="405" y="64"/>
                    <a:pt x="405" y="60"/>
                  </a:cubicBezTo>
                  <a:cubicBezTo>
                    <a:pt x="405" y="39"/>
                    <a:pt x="405" y="39"/>
                    <a:pt x="405" y="39"/>
                  </a:cubicBezTo>
                  <a:cubicBezTo>
                    <a:pt x="405" y="37"/>
                    <a:pt x="404" y="35"/>
                    <a:pt x="401" y="35"/>
                  </a:cubicBezTo>
                  <a:cubicBezTo>
                    <a:pt x="398" y="35"/>
                    <a:pt x="396" y="37"/>
                    <a:pt x="396" y="39"/>
                  </a:cubicBezTo>
                  <a:cubicBezTo>
                    <a:pt x="396" y="57"/>
                    <a:pt x="396" y="57"/>
                    <a:pt x="396" y="57"/>
                  </a:cubicBezTo>
                  <a:lnTo>
                    <a:pt x="389" y="57"/>
                  </a:lnTo>
                  <a:close/>
                  <a:moveTo>
                    <a:pt x="433" y="0"/>
                  </a:moveTo>
                  <a:cubicBezTo>
                    <a:pt x="428" y="0"/>
                    <a:pt x="424" y="3"/>
                    <a:pt x="424" y="8"/>
                  </a:cubicBezTo>
                  <a:cubicBezTo>
                    <a:pt x="424" y="57"/>
                    <a:pt x="424" y="57"/>
                    <a:pt x="424" y="57"/>
                  </a:cubicBezTo>
                  <a:cubicBezTo>
                    <a:pt x="424" y="61"/>
                    <a:pt x="428" y="64"/>
                    <a:pt x="433" y="64"/>
                  </a:cubicBezTo>
                  <a:cubicBezTo>
                    <a:pt x="457" y="64"/>
                    <a:pt x="457" y="64"/>
                    <a:pt x="457" y="64"/>
                  </a:cubicBezTo>
                  <a:cubicBezTo>
                    <a:pt x="462" y="64"/>
                    <a:pt x="466" y="61"/>
                    <a:pt x="466" y="57"/>
                  </a:cubicBezTo>
                  <a:cubicBezTo>
                    <a:pt x="466" y="8"/>
                    <a:pt x="466" y="8"/>
                    <a:pt x="466" y="8"/>
                  </a:cubicBezTo>
                  <a:cubicBezTo>
                    <a:pt x="466" y="3"/>
                    <a:pt x="462" y="0"/>
                    <a:pt x="457" y="0"/>
                  </a:cubicBezTo>
                  <a:lnTo>
                    <a:pt x="433" y="0"/>
                  </a:lnTo>
                  <a:close/>
                  <a:moveTo>
                    <a:pt x="433" y="8"/>
                  </a:moveTo>
                  <a:cubicBezTo>
                    <a:pt x="457" y="8"/>
                    <a:pt x="457" y="8"/>
                    <a:pt x="457" y="8"/>
                  </a:cubicBezTo>
                  <a:cubicBezTo>
                    <a:pt x="457" y="57"/>
                    <a:pt x="457" y="57"/>
                    <a:pt x="457" y="57"/>
                  </a:cubicBezTo>
                  <a:cubicBezTo>
                    <a:pt x="433" y="57"/>
                    <a:pt x="433" y="57"/>
                    <a:pt x="433" y="57"/>
                  </a:cubicBezTo>
                  <a:lnTo>
                    <a:pt x="433" y="8"/>
                  </a:lnTo>
                  <a:close/>
                  <a:moveTo>
                    <a:pt x="510" y="57"/>
                  </a:moveTo>
                  <a:cubicBezTo>
                    <a:pt x="510" y="0"/>
                    <a:pt x="510" y="0"/>
                    <a:pt x="510" y="0"/>
                  </a:cubicBezTo>
                  <a:cubicBezTo>
                    <a:pt x="489" y="0"/>
                    <a:pt x="489" y="0"/>
                    <a:pt x="489" y="0"/>
                  </a:cubicBezTo>
                  <a:cubicBezTo>
                    <a:pt x="487" y="0"/>
                    <a:pt x="485" y="0"/>
                    <a:pt x="485" y="4"/>
                  </a:cubicBezTo>
                  <a:cubicBezTo>
                    <a:pt x="485" y="7"/>
                    <a:pt x="487" y="8"/>
                    <a:pt x="489" y="8"/>
                  </a:cubicBezTo>
                  <a:cubicBezTo>
                    <a:pt x="502" y="8"/>
                    <a:pt x="502" y="8"/>
                    <a:pt x="502" y="8"/>
                  </a:cubicBezTo>
                  <a:cubicBezTo>
                    <a:pt x="502" y="57"/>
                    <a:pt x="502" y="57"/>
                    <a:pt x="502" y="57"/>
                  </a:cubicBezTo>
                  <a:cubicBezTo>
                    <a:pt x="489" y="57"/>
                    <a:pt x="489" y="57"/>
                    <a:pt x="489" y="57"/>
                  </a:cubicBezTo>
                  <a:cubicBezTo>
                    <a:pt x="487" y="57"/>
                    <a:pt x="485" y="58"/>
                    <a:pt x="485" y="60"/>
                  </a:cubicBezTo>
                  <a:cubicBezTo>
                    <a:pt x="485" y="64"/>
                    <a:pt x="487" y="64"/>
                    <a:pt x="489" y="64"/>
                  </a:cubicBezTo>
                  <a:cubicBezTo>
                    <a:pt x="522" y="64"/>
                    <a:pt x="522" y="64"/>
                    <a:pt x="522" y="64"/>
                  </a:cubicBezTo>
                  <a:cubicBezTo>
                    <a:pt x="524" y="64"/>
                    <a:pt x="527" y="64"/>
                    <a:pt x="527" y="60"/>
                  </a:cubicBezTo>
                  <a:cubicBezTo>
                    <a:pt x="527" y="39"/>
                    <a:pt x="527" y="39"/>
                    <a:pt x="527" y="39"/>
                  </a:cubicBezTo>
                  <a:cubicBezTo>
                    <a:pt x="527" y="37"/>
                    <a:pt x="525" y="35"/>
                    <a:pt x="522" y="35"/>
                  </a:cubicBezTo>
                  <a:cubicBezTo>
                    <a:pt x="519" y="35"/>
                    <a:pt x="518" y="37"/>
                    <a:pt x="518" y="39"/>
                  </a:cubicBezTo>
                  <a:cubicBezTo>
                    <a:pt x="518" y="57"/>
                    <a:pt x="518" y="57"/>
                    <a:pt x="518" y="57"/>
                  </a:cubicBezTo>
                  <a:lnTo>
                    <a:pt x="510"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5" name="Freeform 78"/>
            <p:cNvSpPr>
              <a:spLocks noEditPoints="1"/>
            </p:cNvSpPr>
            <p:nvPr/>
          </p:nvSpPr>
          <p:spPr bwMode="gray">
            <a:xfrm>
              <a:off x="11009645" y="5228485"/>
              <a:ext cx="826485" cy="99610"/>
            </a:xfrm>
            <a:custGeom>
              <a:avLst/>
              <a:gdLst>
                <a:gd name="T0" fmla="*/ 4 w 527"/>
                <a:gd name="T1" fmla="*/ 0 h 65"/>
                <a:gd name="T2" fmla="*/ 17 w 527"/>
                <a:gd name="T3" fmla="*/ 8 h 65"/>
                <a:gd name="T4" fmla="*/ 0 w 527"/>
                <a:gd name="T5" fmla="*/ 61 h 65"/>
                <a:gd name="T6" fmla="*/ 41 w 527"/>
                <a:gd name="T7" fmla="*/ 61 h 65"/>
                <a:gd name="T8" fmla="*/ 34 w 527"/>
                <a:gd name="T9" fmla="*/ 40 h 65"/>
                <a:gd name="T10" fmla="*/ 86 w 527"/>
                <a:gd name="T11" fmla="*/ 57 h 65"/>
                <a:gd name="T12" fmla="*/ 60 w 527"/>
                <a:gd name="T13" fmla="*/ 4 h 65"/>
                <a:gd name="T14" fmla="*/ 77 w 527"/>
                <a:gd name="T15" fmla="*/ 57 h 65"/>
                <a:gd name="T16" fmla="*/ 65 w 527"/>
                <a:gd name="T17" fmla="*/ 65 h 65"/>
                <a:gd name="T18" fmla="*/ 102 w 527"/>
                <a:gd name="T19" fmla="*/ 40 h 65"/>
                <a:gd name="T20" fmla="*/ 93 w 527"/>
                <a:gd name="T21" fmla="*/ 57 h 65"/>
                <a:gd name="T22" fmla="*/ 146 w 527"/>
                <a:gd name="T23" fmla="*/ 0 h 65"/>
                <a:gd name="T24" fmla="*/ 126 w 527"/>
                <a:gd name="T25" fmla="*/ 8 h 65"/>
                <a:gd name="T26" fmla="*/ 126 w 527"/>
                <a:gd name="T27" fmla="*/ 57 h 65"/>
                <a:gd name="T28" fmla="*/ 159 w 527"/>
                <a:gd name="T29" fmla="*/ 65 h 65"/>
                <a:gd name="T30" fmla="*/ 159 w 527"/>
                <a:gd name="T31" fmla="*/ 36 h 65"/>
                <a:gd name="T32" fmla="*/ 146 w 527"/>
                <a:gd name="T33" fmla="*/ 57 h 65"/>
                <a:gd name="T34" fmla="*/ 182 w 527"/>
                <a:gd name="T35" fmla="*/ 57 h 65"/>
                <a:gd name="T36" fmla="*/ 224 w 527"/>
                <a:gd name="T37" fmla="*/ 57 h 65"/>
                <a:gd name="T38" fmla="*/ 191 w 527"/>
                <a:gd name="T39" fmla="*/ 0 h 65"/>
                <a:gd name="T40" fmla="*/ 215 w 527"/>
                <a:gd name="T41" fmla="*/ 57 h 65"/>
                <a:gd name="T42" fmla="*/ 267 w 527"/>
                <a:gd name="T43" fmla="*/ 57 h 65"/>
                <a:gd name="T44" fmla="*/ 243 w 527"/>
                <a:gd name="T45" fmla="*/ 4 h 65"/>
                <a:gd name="T46" fmla="*/ 259 w 527"/>
                <a:gd name="T47" fmla="*/ 57 h 65"/>
                <a:gd name="T48" fmla="*/ 246 w 527"/>
                <a:gd name="T49" fmla="*/ 65 h 65"/>
                <a:gd name="T50" fmla="*/ 284 w 527"/>
                <a:gd name="T51" fmla="*/ 40 h 65"/>
                <a:gd name="T52" fmla="*/ 276 w 527"/>
                <a:gd name="T53" fmla="*/ 57 h 65"/>
                <a:gd name="T54" fmla="*/ 303 w 527"/>
                <a:gd name="T55" fmla="*/ 8 h 65"/>
                <a:gd name="T56" fmla="*/ 337 w 527"/>
                <a:gd name="T57" fmla="*/ 65 h 65"/>
                <a:gd name="T58" fmla="*/ 337 w 527"/>
                <a:gd name="T59" fmla="*/ 0 h 65"/>
                <a:gd name="T60" fmla="*/ 337 w 527"/>
                <a:gd name="T61" fmla="*/ 8 h 65"/>
                <a:gd name="T62" fmla="*/ 311 w 527"/>
                <a:gd name="T63" fmla="*/ 8 h 65"/>
                <a:gd name="T64" fmla="*/ 364 w 527"/>
                <a:gd name="T65" fmla="*/ 57 h 65"/>
                <a:gd name="T66" fmla="*/ 405 w 527"/>
                <a:gd name="T67" fmla="*/ 57 h 65"/>
                <a:gd name="T68" fmla="*/ 372 w 527"/>
                <a:gd name="T69" fmla="*/ 0 h 65"/>
                <a:gd name="T70" fmla="*/ 396 w 527"/>
                <a:gd name="T71" fmla="*/ 57 h 65"/>
                <a:gd name="T72" fmla="*/ 449 w 527"/>
                <a:gd name="T73" fmla="*/ 57 h 65"/>
                <a:gd name="T74" fmla="*/ 424 w 527"/>
                <a:gd name="T75" fmla="*/ 4 h 65"/>
                <a:gd name="T76" fmla="*/ 441 w 527"/>
                <a:gd name="T77" fmla="*/ 57 h 65"/>
                <a:gd name="T78" fmla="*/ 429 w 527"/>
                <a:gd name="T79" fmla="*/ 65 h 65"/>
                <a:gd name="T80" fmla="*/ 466 w 527"/>
                <a:gd name="T81" fmla="*/ 40 h 65"/>
                <a:gd name="T82" fmla="*/ 457 w 527"/>
                <a:gd name="T83" fmla="*/ 57 h 65"/>
                <a:gd name="T84" fmla="*/ 485 w 527"/>
                <a:gd name="T85" fmla="*/ 8 h 65"/>
                <a:gd name="T86" fmla="*/ 518 w 527"/>
                <a:gd name="T87" fmla="*/ 65 h 65"/>
                <a:gd name="T88" fmla="*/ 518 w 527"/>
                <a:gd name="T89" fmla="*/ 0 h 65"/>
                <a:gd name="T90" fmla="*/ 518 w 527"/>
                <a:gd name="T91" fmla="*/ 8 h 65"/>
                <a:gd name="T92" fmla="*/ 494 w 527"/>
                <a:gd name="T93" fmla="*/ 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7" h="65">
                  <a:moveTo>
                    <a:pt x="25" y="57"/>
                  </a:moveTo>
                  <a:cubicBezTo>
                    <a:pt x="25" y="0"/>
                    <a:pt x="25" y="0"/>
                    <a:pt x="25" y="0"/>
                  </a:cubicBezTo>
                  <a:cubicBezTo>
                    <a:pt x="4" y="0"/>
                    <a:pt x="4" y="0"/>
                    <a:pt x="4" y="0"/>
                  </a:cubicBezTo>
                  <a:cubicBezTo>
                    <a:pt x="2" y="0"/>
                    <a:pt x="0" y="1"/>
                    <a:pt x="0" y="4"/>
                  </a:cubicBezTo>
                  <a:cubicBezTo>
                    <a:pt x="0" y="7"/>
                    <a:pt x="2" y="8"/>
                    <a:pt x="4" y="8"/>
                  </a:cubicBezTo>
                  <a:cubicBezTo>
                    <a:pt x="17" y="8"/>
                    <a:pt x="17" y="8"/>
                    <a:pt x="17" y="8"/>
                  </a:cubicBezTo>
                  <a:cubicBezTo>
                    <a:pt x="17" y="57"/>
                    <a:pt x="17" y="57"/>
                    <a:pt x="17" y="57"/>
                  </a:cubicBezTo>
                  <a:cubicBezTo>
                    <a:pt x="4" y="57"/>
                    <a:pt x="4" y="57"/>
                    <a:pt x="4" y="57"/>
                  </a:cubicBezTo>
                  <a:cubicBezTo>
                    <a:pt x="2" y="57"/>
                    <a:pt x="0" y="58"/>
                    <a:pt x="0" y="61"/>
                  </a:cubicBezTo>
                  <a:cubicBezTo>
                    <a:pt x="0" y="64"/>
                    <a:pt x="2" y="65"/>
                    <a:pt x="4" y="65"/>
                  </a:cubicBezTo>
                  <a:cubicBezTo>
                    <a:pt x="38" y="65"/>
                    <a:pt x="38" y="65"/>
                    <a:pt x="38" y="65"/>
                  </a:cubicBezTo>
                  <a:cubicBezTo>
                    <a:pt x="40" y="65"/>
                    <a:pt x="41" y="64"/>
                    <a:pt x="41" y="61"/>
                  </a:cubicBezTo>
                  <a:cubicBezTo>
                    <a:pt x="41" y="40"/>
                    <a:pt x="41" y="40"/>
                    <a:pt x="41" y="40"/>
                  </a:cubicBezTo>
                  <a:cubicBezTo>
                    <a:pt x="41" y="38"/>
                    <a:pt x="41" y="36"/>
                    <a:pt x="38" y="36"/>
                  </a:cubicBezTo>
                  <a:cubicBezTo>
                    <a:pt x="34" y="36"/>
                    <a:pt x="34" y="38"/>
                    <a:pt x="34" y="40"/>
                  </a:cubicBezTo>
                  <a:cubicBezTo>
                    <a:pt x="34" y="57"/>
                    <a:pt x="34" y="57"/>
                    <a:pt x="34" y="57"/>
                  </a:cubicBezTo>
                  <a:lnTo>
                    <a:pt x="25" y="57"/>
                  </a:lnTo>
                  <a:close/>
                  <a:moveTo>
                    <a:pt x="86" y="57"/>
                  </a:moveTo>
                  <a:cubicBezTo>
                    <a:pt x="86" y="0"/>
                    <a:pt x="86" y="0"/>
                    <a:pt x="86" y="0"/>
                  </a:cubicBezTo>
                  <a:cubicBezTo>
                    <a:pt x="65" y="0"/>
                    <a:pt x="65" y="0"/>
                    <a:pt x="65" y="0"/>
                  </a:cubicBezTo>
                  <a:cubicBezTo>
                    <a:pt x="63" y="0"/>
                    <a:pt x="60" y="1"/>
                    <a:pt x="60" y="4"/>
                  </a:cubicBezTo>
                  <a:cubicBezTo>
                    <a:pt x="60" y="7"/>
                    <a:pt x="63" y="8"/>
                    <a:pt x="65" y="8"/>
                  </a:cubicBezTo>
                  <a:cubicBezTo>
                    <a:pt x="77" y="8"/>
                    <a:pt x="77" y="8"/>
                    <a:pt x="77" y="8"/>
                  </a:cubicBezTo>
                  <a:cubicBezTo>
                    <a:pt x="77" y="57"/>
                    <a:pt x="77" y="57"/>
                    <a:pt x="77" y="57"/>
                  </a:cubicBezTo>
                  <a:cubicBezTo>
                    <a:pt x="65" y="57"/>
                    <a:pt x="65" y="57"/>
                    <a:pt x="65" y="57"/>
                  </a:cubicBezTo>
                  <a:cubicBezTo>
                    <a:pt x="63" y="57"/>
                    <a:pt x="60" y="58"/>
                    <a:pt x="60" y="61"/>
                  </a:cubicBezTo>
                  <a:cubicBezTo>
                    <a:pt x="60" y="64"/>
                    <a:pt x="63" y="65"/>
                    <a:pt x="65" y="65"/>
                  </a:cubicBezTo>
                  <a:cubicBezTo>
                    <a:pt x="98" y="65"/>
                    <a:pt x="98" y="65"/>
                    <a:pt x="98" y="65"/>
                  </a:cubicBezTo>
                  <a:cubicBezTo>
                    <a:pt x="100" y="65"/>
                    <a:pt x="102" y="64"/>
                    <a:pt x="102" y="61"/>
                  </a:cubicBezTo>
                  <a:cubicBezTo>
                    <a:pt x="102" y="40"/>
                    <a:pt x="102" y="40"/>
                    <a:pt x="102" y="40"/>
                  </a:cubicBezTo>
                  <a:cubicBezTo>
                    <a:pt x="102" y="38"/>
                    <a:pt x="101" y="36"/>
                    <a:pt x="98" y="36"/>
                  </a:cubicBezTo>
                  <a:cubicBezTo>
                    <a:pt x="95" y="36"/>
                    <a:pt x="93" y="38"/>
                    <a:pt x="93" y="40"/>
                  </a:cubicBezTo>
                  <a:cubicBezTo>
                    <a:pt x="93" y="57"/>
                    <a:pt x="93" y="57"/>
                    <a:pt x="93" y="57"/>
                  </a:cubicBezTo>
                  <a:lnTo>
                    <a:pt x="86" y="57"/>
                  </a:lnTo>
                  <a:close/>
                  <a:moveTo>
                    <a:pt x="146" y="57"/>
                  </a:moveTo>
                  <a:cubicBezTo>
                    <a:pt x="146" y="0"/>
                    <a:pt x="146" y="0"/>
                    <a:pt x="146" y="0"/>
                  </a:cubicBezTo>
                  <a:cubicBezTo>
                    <a:pt x="126" y="0"/>
                    <a:pt x="126" y="0"/>
                    <a:pt x="126" y="0"/>
                  </a:cubicBezTo>
                  <a:cubicBezTo>
                    <a:pt x="123" y="0"/>
                    <a:pt x="121" y="1"/>
                    <a:pt x="121" y="4"/>
                  </a:cubicBezTo>
                  <a:cubicBezTo>
                    <a:pt x="121" y="7"/>
                    <a:pt x="123" y="8"/>
                    <a:pt x="126" y="8"/>
                  </a:cubicBezTo>
                  <a:cubicBezTo>
                    <a:pt x="138" y="8"/>
                    <a:pt x="138" y="8"/>
                    <a:pt x="138" y="8"/>
                  </a:cubicBezTo>
                  <a:cubicBezTo>
                    <a:pt x="138" y="57"/>
                    <a:pt x="138" y="57"/>
                    <a:pt x="138" y="57"/>
                  </a:cubicBezTo>
                  <a:cubicBezTo>
                    <a:pt x="126" y="57"/>
                    <a:pt x="126" y="57"/>
                    <a:pt x="126" y="57"/>
                  </a:cubicBezTo>
                  <a:cubicBezTo>
                    <a:pt x="123" y="57"/>
                    <a:pt x="121" y="58"/>
                    <a:pt x="121" y="61"/>
                  </a:cubicBezTo>
                  <a:cubicBezTo>
                    <a:pt x="121" y="64"/>
                    <a:pt x="123" y="65"/>
                    <a:pt x="126" y="65"/>
                  </a:cubicBezTo>
                  <a:cubicBezTo>
                    <a:pt x="159" y="65"/>
                    <a:pt x="159" y="65"/>
                    <a:pt x="159" y="65"/>
                  </a:cubicBezTo>
                  <a:cubicBezTo>
                    <a:pt x="161" y="65"/>
                    <a:pt x="163" y="64"/>
                    <a:pt x="163" y="61"/>
                  </a:cubicBezTo>
                  <a:cubicBezTo>
                    <a:pt x="163" y="40"/>
                    <a:pt x="163" y="40"/>
                    <a:pt x="163" y="40"/>
                  </a:cubicBezTo>
                  <a:cubicBezTo>
                    <a:pt x="163" y="38"/>
                    <a:pt x="162" y="36"/>
                    <a:pt x="159" y="36"/>
                  </a:cubicBezTo>
                  <a:cubicBezTo>
                    <a:pt x="156" y="36"/>
                    <a:pt x="154" y="38"/>
                    <a:pt x="154" y="40"/>
                  </a:cubicBezTo>
                  <a:cubicBezTo>
                    <a:pt x="154" y="57"/>
                    <a:pt x="154" y="57"/>
                    <a:pt x="154" y="57"/>
                  </a:cubicBezTo>
                  <a:lnTo>
                    <a:pt x="146" y="57"/>
                  </a:lnTo>
                  <a:close/>
                  <a:moveTo>
                    <a:pt x="191" y="0"/>
                  </a:moveTo>
                  <a:cubicBezTo>
                    <a:pt x="185" y="0"/>
                    <a:pt x="182" y="4"/>
                    <a:pt x="182" y="8"/>
                  </a:cubicBezTo>
                  <a:cubicBezTo>
                    <a:pt x="182" y="57"/>
                    <a:pt x="182" y="57"/>
                    <a:pt x="182" y="57"/>
                  </a:cubicBezTo>
                  <a:cubicBezTo>
                    <a:pt x="182" y="62"/>
                    <a:pt x="185" y="65"/>
                    <a:pt x="191" y="65"/>
                  </a:cubicBezTo>
                  <a:cubicBezTo>
                    <a:pt x="215" y="65"/>
                    <a:pt x="215" y="65"/>
                    <a:pt x="215" y="65"/>
                  </a:cubicBezTo>
                  <a:cubicBezTo>
                    <a:pt x="220" y="65"/>
                    <a:pt x="224" y="62"/>
                    <a:pt x="224" y="57"/>
                  </a:cubicBezTo>
                  <a:cubicBezTo>
                    <a:pt x="224" y="8"/>
                    <a:pt x="224" y="8"/>
                    <a:pt x="224" y="8"/>
                  </a:cubicBezTo>
                  <a:cubicBezTo>
                    <a:pt x="224" y="4"/>
                    <a:pt x="219" y="0"/>
                    <a:pt x="215" y="0"/>
                  </a:cubicBezTo>
                  <a:lnTo>
                    <a:pt x="191" y="0"/>
                  </a:lnTo>
                  <a:close/>
                  <a:moveTo>
                    <a:pt x="191" y="8"/>
                  </a:moveTo>
                  <a:cubicBezTo>
                    <a:pt x="215" y="8"/>
                    <a:pt x="215" y="8"/>
                    <a:pt x="215" y="8"/>
                  </a:cubicBezTo>
                  <a:cubicBezTo>
                    <a:pt x="215" y="57"/>
                    <a:pt x="215" y="57"/>
                    <a:pt x="215" y="57"/>
                  </a:cubicBezTo>
                  <a:cubicBezTo>
                    <a:pt x="191" y="57"/>
                    <a:pt x="191" y="57"/>
                    <a:pt x="191" y="57"/>
                  </a:cubicBezTo>
                  <a:lnTo>
                    <a:pt x="191" y="8"/>
                  </a:lnTo>
                  <a:close/>
                  <a:moveTo>
                    <a:pt x="267" y="57"/>
                  </a:moveTo>
                  <a:cubicBezTo>
                    <a:pt x="267" y="0"/>
                    <a:pt x="267" y="0"/>
                    <a:pt x="267" y="0"/>
                  </a:cubicBezTo>
                  <a:cubicBezTo>
                    <a:pt x="246" y="0"/>
                    <a:pt x="246" y="0"/>
                    <a:pt x="246" y="0"/>
                  </a:cubicBezTo>
                  <a:cubicBezTo>
                    <a:pt x="245" y="0"/>
                    <a:pt x="243" y="1"/>
                    <a:pt x="243" y="4"/>
                  </a:cubicBezTo>
                  <a:cubicBezTo>
                    <a:pt x="243" y="7"/>
                    <a:pt x="245" y="8"/>
                    <a:pt x="246" y="8"/>
                  </a:cubicBezTo>
                  <a:cubicBezTo>
                    <a:pt x="259" y="8"/>
                    <a:pt x="259" y="8"/>
                    <a:pt x="259" y="8"/>
                  </a:cubicBezTo>
                  <a:cubicBezTo>
                    <a:pt x="259" y="57"/>
                    <a:pt x="259" y="57"/>
                    <a:pt x="259" y="57"/>
                  </a:cubicBezTo>
                  <a:cubicBezTo>
                    <a:pt x="246" y="57"/>
                    <a:pt x="246" y="57"/>
                    <a:pt x="246" y="57"/>
                  </a:cubicBezTo>
                  <a:cubicBezTo>
                    <a:pt x="245" y="57"/>
                    <a:pt x="243" y="58"/>
                    <a:pt x="243" y="61"/>
                  </a:cubicBezTo>
                  <a:cubicBezTo>
                    <a:pt x="243" y="64"/>
                    <a:pt x="245" y="65"/>
                    <a:pt x="246" y="65"/>
                  </a:cubicBezTo>
                  <a:cubicBezTo>
                    <a:pt x="280" y="65"/>
                    <a:pt x="280" y="65"/>
                    <a:pt x="280" y="65"/>
                  </a:cubicBezTo>
                  <a:cubicBezTo>
                    <a:pt x="282" y="65"/>
                    <a:pt x="284" y="64"/>
                    <a:pt x="284" y="61"/>
                  </a:cubicBezTo>
                  <a:cubicBezTo>
                    <a:pt x="284" y="40"/>
                    <a:pt x="284" y="40"/>
                    <a:pt x="284" y="40"/>
                  </a:cubicBezTo>
                  <a:cubicBezTo>
                    <a:pt x="284" y="38"/>
                    <a:pt x="283" y="36"/>
                    <a:pt x="280" y="36"/>
                  </a:cubicBezTo>
                  <a:cubicBezTo>
                    <a:pt x="277" y="36"/>
                    <a:pt x="276" y="38"/>
                    <a:pt x="276" y="40"/>
                  </a:cubicBezTo>
                  <a:cubicBezTo>
                    <a:pt x="276" y="57"/>
                    <a:pt x="276" y="57"/>
                    <a:pt x="276" y="57"/>
                  </a:cubicBezTo>
                  <a:lnTo>
                    <a:pt x="267" y="57"/>
                  </a:lnTo>
                  <a:close/>
                  <a:moveTo>
                    <a:pt x="311" y="0"/>
                  </a:moveTo>
                  <a:cubicBezTo>
                    <a:pt x="307" y="0"/>
                    <a:pt x="303" y="4"/>
                    <a:pt x="303" y="8"/>
                  </a:cubicBezTo>
                  <a:cubicBezTo>
                    <a:pt x="303" y="57"/>
                    <a:pt x="303" y="57"/>
                    <a:pt x="303" y="57"/>
                  </a:cubicBezTo>
                  <a:cubicBezTo>
                    <a:pt x="303" y="62"/>
                    <a:pt x="307" y="65"/>
                    <a:pt x="311" y="65"/>
                  </a:cubicBezTo>
                  <a:cubicBezTo>
                    <a:pt x="337" y="65"/>
                    <a:pt x="337" y="65"/>
                    <a:pt x="337" y="65"/>
                  </a:cubicBezTo>
                  <a:cubicBezTo>
                    <a:pt x="341" y="65"/>
                    <a:pt x="344" y="62"/>
                    <a:pt x="344" y="57"/>
                  </a:cubicBezTo>
                  <a:cubicBezTo>
                    <a:pt x="344" y="8"/>
                    <a:pt x="344" y="8"/>
                    <a:pt x="344" y="8"/>
                  </a:cubicBezTo>
                  <a:cubicBezTo>
                    <a:pt x="344" y="4"/>
                    <a:pt x="341" y="0"/>
                    <a:pt x="337" y="0"/>
                  </a:cubicBezTo>
                  <a:lnTo>
                    <a:pt x="311" y="0"/>
                  </a:lnTo>
                  <a:close/>
                  <a:moveTo>
                    <a:pt x="311" y="8"/>
                  </a:moveTo>
                  <a:cubicBezTo>
                    <a:pt x="337" y="8"/>
                    <a:pt x="337" y="8"/>
                    <a:pt x="337" y="8"/>
                  </a:cubicBezTo>
                  <a:cubicBezTo>
                    <a:pt x="337" y="57"/>
                    <a:pt x="337" y="57"/>
                    <a:pt x="337" y="57"/>
                  </a:cubicBezTo>
                  <a:cubicBezTo>
                    <a:pt x="311" y="57"/>
                    <a:pt x="311" y="57"/>
                    <a:pt x="311" y="57"/>
                  </a:cubicBezTo>
                  <a:lnTo>
                    <a:pt x="311" y="8"/>
                  </a:lnTo>
                  <a:close/>
                  <a:moveTo>
                    <a:pt x="372" y="0"/>
                  </a:moveTo>
                  <a:cubicBezTo>
                    <a:pt x="368" y="0"/>
                    <a:pt x="364" y="4"/>
                    <a:pt x="364" y="8"/>
                  </a:cubicBezTo>
                  <a:cubicBezTo>
                    <a:pt x="364" y="57"/>
                    <a:pt x="364" y="57"/>
                    <a:pt x="364" y="57"/>
                  </a:cubicBezTo>
                  <a:cubicBezTo>
                    <a:pt x="364" y="62"/>
                    <a:pt x="367" y="65"/>
                    <a:pt x="372" y="65"/>
                  </a:cubicBezTo>
                  <a:cubicBezTo>
                    <a:pt x="396" y="65"/>
                    <a:pt x="396" y="65"/>
                    <a:pt x="396" y="65"/>
                  </a:cubicBezTo>
                  <a:cubicBezTo>
                    <a:pt x="402" y="65"/>
                    <a:pt x="405" y="62"/>
                    <a:pt x="405" y="57"/>
                  </a:cubicBezTo>
                  <a:cubicBezTo>
                    <a:pt x="405" y="8"/>
                    <a:pt x="405" y="8"/>
                    <a:pt x="405" y="8"/>
                  </a:cubicBezTo>
                  <a:cubicBezTo>
                    <a:pt x="405" y="4"/>
                    <a:pt x="402" y="0"/>
                    <a:pt x="396" y="0"/>
                  </a:cubicBezTo>
                  <a:lnTo>
                    <a:pt x="372" y="0"/>
                  </a:lnTo>
                  <a:close/>
                  <a:moveTo>
                    <a:pt x="372" y="8"/>
                  </a:moveTo>
                  <a:cubicBezTo>
                    <a:pt x="396" y="8"/>
                    <a:pt x="396" y="8"/>
                    <a:pt x="396" y="8"/>
                  </a:cubicBezTo>
                  <a:cubicBezTo>
                    <a:pt x="396" y="57"/>
                    <a:pt x="396" y="57"/>
                    <a:pt x="396" y="57"/>
                  </a:cubicBezTo>
                  <a:cubicBezTo>
                    <a:pt x="372" y="57"/>
                    <a:pt x="372" y="57"/>
                    <a:pt x="372" y="57"/>
                  </a:cubicBezTo>
                  <a:lnTo>
                    <a:pt x="372" y="8"/>
                  </a:lnTo>
                  <a:close/>
                  <a:moveTo>
                    <a:pt x="449" y="57"/>
                  </a:moveTo>
                  <a:cubicBezTo>
                    <a:pt x="449" y="0"/>
                    <a:pt x="449" y="0"/>
                    <a:pt x="449" y="0"/>
                  </a:cubicBezTo>
                  <a:cubicBezTo>
                    <a:pt x="429" y="0"/>
                    <a:pt x="429" y="0"/>
                    <a:pt x="429" y="0"/>
                  </a:cubicBezTo>
                  <a:cubicBezTo>
                    <a:pt x="426" y="0"/>
                    <a:pt x="424" y="1"/>
                    <a:pt x="424" y="4"/>
                  </a:cubicBezTo>
                  <a:cubicBezTo>
                    <a:pt x="424" y="7"/>
                    <a:pt x="426" y="8"/>
                    <a:pt x="429" y="8"/>
                  </a:cubicBezTo>
                  <a:cubicBezTo>
                    <a:pt x="441" y="8"/>
                    <a:pt x="441" y="8"/>
                    <a:pt x="441" y="8"/>
                  </a:cubicBezTo>
                  <a:cubicBezTo>
                    <a:pt x="441" y="57"/>
                    <a:pt x="441" y="57"/>
                    <a:pt x="441" y="57"/>
                  </a:cubicBezTo>
                  <a:cubicBezTo>
                    <a:pt x="429" y="57"/>
                    <a:pt x="429" y="57"/>
                    <a:pt x="429" y="57"/>
                  </a:cubicBezTo>
                  <a:cubicBezTo>
                    <a:pt x="426" y="57"/>
                    <a:pt x="424" y="58"/>
                    <a:pt x="424" y="61"/>
                  </a:cubicBezTo>
                  <a:cubicBezTo>
                    <a:pt x="424" y="64"/>
                    <a:pt x="426" y="65"/>
                    <a:pt x="429" y="65"/>
                  </a:cubicBezTo>
                  <a:cubicBezTo>
                    <a:pt x="462" y="65"/>
                    <a:pt x="462" y="65"/>
                    <a:pt x="462" y="65"/>
                  </a:cubicBezTo>
                  <a:cubicBezTo>
                    <a:pt x="464" y="65"/>
                    <a:pt x="466" y="64"/>
                    <a:pt x="466" y="61"/>
                  </a:cubicBezTo>
                  <a:cubicBezTo>
                    <a:pt x="466" y="40"/>
                    <a:pt x="466" y="40"/>
                    <a:pt x="466" y="40"/>
                  </a:cubicBezTo>
                  <a:cubicBezTo>
                    <a:pt x="466" y="38"/>
                    <a:pt x="465" y="36"/>
                    <a:pt x="462" y="36"/>
                  </a:cubicBezTo>
                  <a:cubicBezTo>
                    <a:pt x="458" y="36"/>
                    <a:pt x="457" y="38"/>
                    <a:pt x="457" y="40"/>
                  </a:cubicBezTo>
                  <a:cubicBezTo>
                    <a:pt x="457" y="57"/>
                    <a:pt x="457" y="57"/>
                    <a:pt x="457" y="57"/>
                  </a:cubicBezTo>
                  <a:lnTo>
                    <a:pt x="449" y="57"/>
                  </a:lnTo>
                  <a:close/>
                  <a:moveTo>
                    <a:pt x="494" y="0"/>
                  </a:moveTo>
                  <a:cubicBezTo>
                    <a:pt x="488" y="0"/>
                    <a:pt x="485" y="4"/>
                    <a:pt x="485" y="8"/>
                  </a:cubicBezTo>
                  <a:cubicBezTo>
                    <a:pt x="485" y="57"/>
                    <a:pt x="485" y="57"/>
                    <a:pt x="485" y="57"/>
                  </a:cubicBezTo>
                  <a:cubicBezTo>
                    <a:pt x="485" y="62"/>
                    <a:pt x="488" y="65"/>
                    <a:pt x="494" y="65"/>
                  </a:cubicBezTo>
                  <a:cubicBezTo>
                    <a:pt x="518" y="65"/>
                    <a:pt x="518" y="65"/>
                    <a:pt x="518" y="65"/>
                  </a:cubicBezTo>
                  <a:cubicBezTo>
                    <a:pt x="523" y="65"/>
                    <a:pt x="527" y="62"/>
                    <a:pt x="527" y="57"/>
                  </a:cubicBezTo>
                  <a:cubicBezTo>
                    <a:pt x="527" y="8"/>
                    <a:pt x="527" y="8"/>
                    <a:pt x="527" y="8"/>
                  </a:cubicBezTo>
                  <a:cubicBezTo>
                    <a:pt x="527" y="4"/>
                    <a:pt x="522" y="0"/>
                    <a:pt x="518" y="0"/>
                  </a:cubicBezTo>
                  <a:lnTo>
                    <a:pt x="494" y="0"/>
                  </a:lnTo>
                  <a:close/>
                  <a:moveTo>
                    <a:pt x="494" y="8"/>
                  </a:moveTo>
                  <a:cubicBezTo>
                    <a:pt x="518" y="8"/>
                    <a:pt x="518" y="8"/>
                    <a:pt x="518" y="8"/>
                  </a:cubicBezTo>
                  <a:cubicBezTo>
                    <a:pt x="518" y="57"/>
                    <a:pt x="518" y="57"/>
                    <a:pt x="518" y="57"/>
                  </a:cubicBezTo>
                  <a:cubicBezTo>
                    <a:pt x="494" y="57"/>
                    <a:pt x="494" y="57"/>
                    <a:pt x="494" y="57"/>
                  </a:cubicBezTo>
                  <a:lnTo>
                    <a:pt x="494"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6" name="Freeform 79"/>
            <p:cNvSpPr>
              <a:spLocks noEditPoints="1"/>
            </p:cNvSpPr>
            <p:nvPr/>
          </p:nvSpPr>
          <p:spPr bwMode="gray">
            <a:xfrm>
              <a:off x="11009645" y="5069650"/>
              <a:ext cx="826485" cy="102301"/>
            </a:xfrm>
            <a:custGeom>
              <a:avLst/>
              <a:gdLst>
                <a:gd name="T0" fmla="*/ 4 w 527"/>
                <a:gd name="T1" fmla="*/ 0 h 66"/>
                <a:gd name="T2" fmla="*/ 17 w 527"/>
                <a:gd name="T3" fmla="*/ 9 h 66"/>
                <a:gd name="T4" fmla="*/ 0 w 527"/>
                <a:gd name="T5" fmla="*/ 62 h 66"/>
                <a:gd name="T6" fmla="*/ 41 w 527"/>
                <a:gd name="T7" fmla="*/ 62 h 66"/>
                <a:gd name="T8" fmla="*/ 34 w 527"/>
                <a:gd name="T9" fmla="*/ 40 h 66"/>
                <a:gd name="T10" fmla="*/ 69 w 527"/>
                <a:gd name="T11" fmla="*/ 0 h 66"/>
                <a:gd name="T12" fmla="*/ 69 w 527"/>
                <a:gd name="T13" fmla="*/ 66 h 66"/>
                <a:gd name="T14" fmla="*/ 102 w 527"/>
                <a:gd name="T15" fmla="*/ 9 h 66"/>
                <a:gd name="T16" fmla="*/ 69 w 527"/>
                <a:gd name="T17" fmla="*/ 9 h 66"/>
                <a:gd name="T18" fmla="*/ 69 w 527"/>
                <a:gd name="T19" fmla="*/ 57 h 66"/>
                <a:gd name="T20" fmla="*/ 121 w 527"/>
                <a:gd name="T21" fmla="*/ 9 h 66"/>
                <a:gd name="T22" fmla="*/ 154 w 527"/>
                <a:gd name="T23" fmla="*/ 66 h 66"/>
                <a:gd name="T24" fmla="*/ 154 w 527"/>
                <a:gd name="T25" fmla="*/ 0 h 66"/>
                <a:gd name="T26" fmla="*/ 154 w 527"/>
                <a:gd name="T27" fmla="*/ 9 h 66"/>
                <a:gd name="T28" fmla="*/ 130 w 527"/>
                <a:gd name="T29" fmla="*/ 9 h 66"/>
                <a:gd name="T30" fmla="*/ 186 w 527"/>
                <a:gd name="T31" fmla="*/ 0 h 66"/>
                <a:gd name="T32" fmla="*/ 199 w 527"/>
                <a:gd name="T33" fmla="*/ 9 h 66"/>
                <a:gd name="T34" fmla="*/ 182 w 527"/>
                <a:gd name="T35" fmla="*/ 62 h 66"/>
                <a:gd name="T36" fmla="*/ 224 w 527"/>
                <a:gd name="T37" fmla="*/ 62 h 66"/>
                <a:gd name="T38" fmla="*/ 215 w 527"/>
                <a:gd name="T39" fmla="*/ 40 h 66"/>
                <a:gd name="T40" fmla="*/ 251 w 527"/>
                <a:gd name="T41" fmla="*/ 0 h 66"/>
                <a:gd name="T42" fmla="*/ 251 w 527"/>
                <a:gd name="T43" fmla="*/ 66 h 66"/>
                <a:gd name="T44" fmla="*/ 284 w 527"/>
                <a:gd name="T45" fmla="*/ 9 h 66"/>
                <a:gd name="T46" fmla="*/ 251 w 527"/>
                <a:gd name="T47" fmla="*/ 9 h 66"/>
                <a:gd name="T48" fmla="*/ 251 w 527"/>
                <a:gd name="T49" fmla="*/ 57 h 66"/>
                <a:gd name="T50" fmla="*/ 328 w 527"/>
                <a:gd name="T51" fmla="*/ 0 h 66"/>
                <a:gd name="T52" fmla="*/ 307 w 527"/>
                <a:gd name="T53" fmla="*/ 9 h 66"/>
                <a:gd name="T54" fmla="*/ 307 w 527"/>
                <a:gd name="T55" fmla="*/ 57 h 66"/>
                <a:gd name="T56" fmla="*/ 340 w 527"/>
                <a:gd name="T57" fmla="*/ 66 h 66"/>
                <a:gd name="T58" fmla="*/ 340 w 527"/>
                <a:gd name="T59" fmla="*/ 36 h 66"/>
                <a:gd name="T60" fmla="*/ 328 w 527"/>
                <a:gd name="T61" fmla="*/ 57 h 66"/>
                <a:gd name="T62" fmla="*/ 364 w 527"/>
                <a:gd name="T63" fmla="*/ 57 h 66"/>
                <a:gd name="T64" fmla="*/ 405 w 527"/>
                <a:gd name="T65" fmla="*/ 57 h 66"/>
                <a:gd name="T66" fmla="*/ 372 w 527"/>
                <a:gd name="T67" fmla="*/ 0 h 66"/>
                <a:gd name="T68" fmla="*/ 396 w 527"/>
                <a:gd name="T69" fmla="*/ 57 h 66"/>
                <a:gd name="T70" fmla="*/ 449 w 527"/>
                <a:gd name="T71" fmla="*/ 57 h 66"/>
                <a:gd name="T72" fmla="*/ 424 w 527"/>
                <a:gd name="T73" fmla="*/ 5 h 66"/>
                <a:gd name="T74" fmla="*/ 441 w 527"/>
                <a:gd name="T75" fmla="*/ 57 h 66"/>
                <a:gd name="T76" fmla="*/ 429 w 527"/>
                <a:gd name="T77" fmla="*/ 66 h 66"/>
                <a:gd name="T78" fmla="*/ 466 w 527"/>
                <a:gd name="T79" fmla="*/ 40 h 66"/>
                <a:gd name="T80" fmla="*/ 457 w 527"/>
                <a:gd name="T81" fmla="*/ 57 h 66"/>
                <a:gd name="T82" fmla="*/ 510 w 527"/>
                <a:gd name="T83" fmla="*/ 0 h 66"/>
                <a:gd name="T84" fmla="*/ 489 w 527"/>
                <a:gd name="T85" fmla="*/ 9 h 66"/>
                <a:gd name="T86" fmla="*/ 489 w 527"/>
                <a:gd name="T87" fmla="*/ 57 h 66"/>
                <a:gd name="T88" fmla="*/ 522 w 527"/>
                <a:gd name="T89" fmla="*/ 66 h 66"/>
                <a:gd name="T90" fmla="*/ 522 w 527"/>
                <a:gd name="T91" fmla="*/ 36 h 66"/>
                <a:gd name="T92" fmla="*/ 510 w 527"/>
                <a:gd name="T93"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7" h="66">
                  <a:moveTo>
                    <a:pt x="25" y="57"/>
                  </a:moveTo>
                  <a:cubicBezTo>
                    <a:pt x="25" y="0"/>
                    <a:pt x="25" y="0"/>
                    <a:pt x="25" y="0"/>
                  </a:cubicBezTo>
                  <a:cubicBezTo>
                    <a:pt x="4" y="0"/>
                    <a:pt x="4" y="0"/>
                    <a:pt x="4" y="0"/>
                  </a:cubicBezTo>
                  <a:cubicBezTo>
                    <a:pt x="2" y="0"/>
                    <a:pt x="0" y="2"/>
                    <a:pt x="0" y="5"/>
                  </a:cubicBezTo>
                  <a:cubicBezTo>
                    <a:pt x="0" y="8"/>
                    <a:pt x="2" y="9"/>
                    <a:pt x="4" y="9"/>
                  </a:cubicBezTo>
                  <a:cubicBezTo>
                    <a:pt x="17" y="9"/>
                    <a:pt x="17" y="9"/>
                    <a:pt x="17" y="9"/>
                  </a:cubicBezTo>
                  <a:cubicBezTo>
                    <a:pt x="17" y="57"/>
                    <a:pt x="17" y="57"/>
                    <a:pt x="17" y="57"/>
                  </a:cubicBezTo>
                  <a:cubicBezTo>
                    <a:pt x="4" y="57"/>
                    <a:pt x="4" y="57"/>
                    <a:pt x="4" y="57"/>
                  </a:cubicBezTo>
                  <a:cubicBezTo>
                    <a:pt x="2" y="57"/>
                    <a:pt x="0" y="58"/>
                    <a:pt x="0" y="62"/>
                  </a:cubicBezTo>
                  <a:cubicBezTo>
                    <a:pt x="0" y="64"/>
                    <a:pt x="2" y="66"/>
                    <a:pt x="4" y="66"/>
                  </a:cubicBezTo>
                  <a:cubicBezTo>
                    <a:pt x="38" y="66"/>
                    <a:pt x="38" y="66"/>
                    <a:pt x="38" y="66"/>
                  </a:cubicBezTo>
                  <a:cubicBezTo>
                    <a:pt x="40" y="66"/>
                    <a:pt x="41" y="64"/>
                    <a:pt x="41" y="62"/>
                  </a:cubicBezTo>
                  <a:cubicBezTo>
                    <a:pt x="41" y="40"/>
                    <a:pt x="41" y="40"/>
                    <a:pt x="41" y="40"/>
                  </a:cubicBezTo>
                  <a:cubicBezTo>
                    <a:pt x="41" y="38"/>
                    <a:pt x="41" y="36"/>
                    <a:pt x="38" y="36"/>
                  </a:cubicBezTo>
                  <a:cubicBezTo>
                    <a:pt x="34" y="36"/>
                    <a:pt x="34" y="38"/>
                    <a:pt x="34" y="40"/>
                  </a:cubicBezTo>
                  <a:cubicBezTo>
                    <a:pt x="34" y="57"/>
                    <a:pt x="34" y="57"/>
                    <a:pt x="34" y="57"/>
                  </a:cubicBezTo>
                  <a:lnTo>
                    <a:pt x="25" y="57"/>
                  </a:lnTo>
                  <a:close/>
                  <a:moveTo>
                    <a:pt x="69" y="0"/>
                  </a:moveTo>
                  <a:cubicBezTo>
                    <a:pt x="65" y="0"/>
                    <a:pt x="60" y="5"/>
                    <a:pt x="60" y="9"/>
                  </a:cubicBezTo>
                  <a:cubicBezTo>
                    <a:pt x="60" y="57"/>
                    <a:pt x="60" y="57"/>
                    <a:pt x="60" y="57"/>
                  </a:cubicBezTo>
                  <a:cubicBezTo>
                    <a:pt x="60" y="62"/>
                    <a:pt x="64" y="66"/>
                    <a:pt x="69" y="66"/>
                  </a:cubicBezTo>
                  <a:cubicBezTo>
                    <a:pt x="93" y="66"/>
                    <a:pt x="93" y="66"/>
                    <a:pt x="93" y="66"/>
                  </a:cubicBezTo>
                  <a:cubicBezTo>
                    <a:pt x="99" y="66"/>
                    <a:pt x="102" y="62"/>
                    <a:pt x="102" y="57"/>
                  </a:cubicBezTo>
                  <a:cubicBezTo>
                    <a:pt x="102" y="9"/>
                    <a:pt x="102" y="9"/>
                    <a:pt x="102" y="9"/>
                  </a:cubicBezTo>
                  <a:cubicBezTo>
                    <a:pt x="102" y="5"/>
                    <a:pt x="99" y="0"/>
                    <a:pt x="93" y="0"/>
                  </a:cubicBezTo>
                  <a:lnTo>
                    <a:pt x="69" y="0"/>
                  </a:lnTo>
                  <a:close/>
                  <a:moveTo>
                    <a:pt x="69" y="9"/>
                  </a:moveTo>
                  <a:cubicBezTo>
                    <a:pt x="93" y="9"/>
                    <a:pt x="93" y="9"/>
                    <a:pt x="93" y="9"/>
                  </a:cubicBezTo>
                  <a:cubicBezTo>
                    <a:pt x="93" y="57"/>
                    <a:pt x="93" y="57"/>
                    <a:pt x="93" y="57"/>
                  </a:cubicBezTo>
                  <a:cubicBezTo>
                    <a:pt x="69" y="57"/>
                    <a:pt x="69" y="57"/>
                    <a:pt x="69" y="57"/>
                  </a:cubicBezTo>
                  <a:lnTo>
                    <a:pt x="69" y="9"/>
                  </a:lnTo>
                  <a:close/>
                  <a:moveTo>
                    <a:pt x="130" y="0"/>
                  </a:moveTo>
                  <a:cubicBezTo>
                    <a:pt x="125" y="0"/>
                    <a:pt x="121" y="5"/>
                    <a:pt x="121" y="9"/>
                  </a:cubicBezTo>
                  <a:cubicBezTo>
                    <a:pt x="121" y="57"/>
                    <a:pt x="121" y="57"/>
                    <a:pt x="121" y="57"/>
                  </a:cubicBezTo>
                  <a:cubicBezTo>
                    <a:pt x="121" y="62"/>
                    <a:pt x="125" y="66"/>
                    <a:pt x="130" y="66"/>
                  </a:cubicBezTo>
                  <a:cubicBezTo>
                    <a:pt x="154" y="66"/>
                    <a:pt x="154" y="66"/>
                    <a:pt x="154" y="66"/>
                  </a:cubicBezTo>
                  <a:cubicBezTo>
                    <a:pt x="159" y="66"/>
                    <a:pt x="163" y="62"/>
                    <a:pt x="163" y="57"/>
                  </a:cubicBezTo>
                  <a:cubicBezTo>
                    <a:pt x="163" y="9"/>
                    <a:pt x="163" y="9"/>
                    <a:pt x="163" y="9"/>
                  </a:cubicBezTo>
                  <a:cubicBezTo>
                    <a:pt x="163" y="5"/>
                    <a:pt x="159" y="0"/>
                    <a:pt x="154" y="0"/>
                  </a:cubicBezTo>
                  <a:lnTo>
                    <a:pt x="130" y="0"/>
                  </a:lnTo>
                  <a:close/>
                  <a:moveTo>
                    <a:pt x="130" y="9"/>
                  </a:moveTo>
                  <a:cubicBezTo>
                    <a:pt x="154" y="9"/>
                    <a:pt x="154" y="9"/>
                    <a:pt x="154" y="9"/>
                  </a:cubicBezTo>
                  <a:cubicBezTo>
                    <a:pt x="154" y="57"/>
                    <a:pt x="154" y="57"/>
                    <a:pt x="154" y="57"/>
                  </a:cubicBezTo>
                  <a:cubicBezTo>
                    <a:pt x="130" y="57"/>
                    <a:pt x="130" y="57"/>
                    <a:pt x="130" y="57"/>
                  </a:cubicBezTo>
                  <a:lnTo>
                    <a:pt x="130" y="9"/>
                  </a:lnTo>
                  <a:close/>
                  <a:moveTo>
                    <a:pt x="207" y="57"/>
                  </a:moveTo>
                  <a:cubicBezTo>
                    <a:pt x="207" y="0"/>
                    <a:pt x="207" y="0"/>
                    <a:pt x="207" y="0"/>
                  </a:cubicBezTo>
                  <a:cubicBezTo>
                    <a:pt x="186" y="0"/>
                    <a:pt x="186" y="0"/>
                    <a:pt x="186" y="0"/>
                  </a:cubicBezTo>
                  <a:cubicBezTo>
                    <a:pt x="184" y="0"/>
                    <a:pt x="182" y="2"/>
                    <a:pt x="182" y="5"/>
                  </a:cubicBezTo>
                  <a:cubicBezTo>
                    <a:pt x="182" y="8"/>
                    <a:pt x="184" y="9"/>
                    <a:pt x="186" y="9"/>
                  </a:cubicBezTo>
                  <a:cubicBezTo>
                    <a:pt x="199" y="9"/>
                    <a:pt x="199" y="9"/>
                    <a:pt x="199" y="9"/>
                  </a:cubicBezTo>
                  <a:cubicBezTo>
                    <a:pt x="199" y="57"/>
                    <a:pt x="199" y="57"/>
                    <a:pt x="199" y="57"/>
                  </a:cubicBezTo>
                  <a:cubicBezTo>
                    <a:pt x="186" y="57"/>
                    <a:pt x="186" y="57"/>
                    <a:pt x="186" y="57"/>
                  </a:cubicBezTo>
                  <a:cubicBezTo>
                    <a:pt x="184" y="57"/>
                    <a:pt x="182" y="58"/>
                    <a:pt x="182" y="62"/>
                  </a:cubicBezTo>
                  <a:cubicBezTo>
                    <a:pt x="182" y="64"/>
                    <a:pt x="184" y="66"/>
                    <a:pt x="186" y="66"/>
                  </a:cubicBezTo>
                  <a:cubicBezTo>
                    <a:pt x="219" y="66"/>
                    <a:pt x="219" y="66"/>
                    <a:pt x="219" y="66"/>
                  </a:cubicBezTo>
                  <a:cubicBezTo>
                    <a:pt x="221" y="66"/>
                    <a:pt x="224" y="64"/>
                    <a:pt x="224" y="62"/>
                  </a:cubicBezTo>
                  <a:cubicBezTo>
                    <a:pt x="224" y="40"/>
                    <a:pt x="224" y="40"/>
                    <a:pt x="224" y="40"/>
                  </a:cubicBezTo>
                  <a:cubicBezTo>
                    <a:pt x="224" y="38"/>
                    <a:pt x="222" y="36"/>
                    <a:pt x="219" y="36"/>
                  </a:cubicBezTo>
                  <a:cubicBezTo>
                    <a:pt x="216" y="36"/>
                    <a:pt x="215" y="38"/>
                    <a:pt x="215" y="40"/>
                  </a:cubicBezTo>
                  <a:cubicBezTo>
                    <a:pt x="215" y="57"/>
                    <a:pt x="215" y="57"/>
                    <a:pt x="215" y="57"/>
                  </a:cubicBezTo>
                  <a:lnTo>
                    <a:pt x="207" y="57"/>
                  </a:lnTo>
                  <a:close/>
                  <a:moveTo>
                    <a:pt x="251" y="0"/>
                  </a:moveTo>
                  <a:cubicBezTo>
                    <a:pt x="246" y="0"/>
                    <a:pt x="243" y="5"/>
                    <a:pt x="243" y="9"/>
                  </a:cubicBezTo>
                  <a:cubicBezTo>
                    <a:pt x="243" y="57"/>
                    <a:pt x="243" y="57"/>
                    <a:pt x="243" y="57"/>
                  </a:cubicBezTo>
                  <a:cubicBezTo>
                    <a:pt x="243" y="62"/>
                    <a:pt x="246" y="66"/>
                    <a:pt x="251" y="66"/>
                  </a:cubicBezTo>
                  <a:cubicBezTo>
                    <a:pt x="276" y="66"/>
                    <a:pt x="276" y="66"/>
                    <a:pt x="276" y="66"/>
                  </a:cubicBezTo>
                  <a:cubicBezTo>
                    <a:pt x="280" y="66"/>
                    <a:pt x="284" y="62"/>
                    <a:pt x="284" y="57"/>
                  </a:cubicBezTo>
                  <a:cubicBezTo>
                    <a:pt x="284" y="9"/>
                    <a:pt x="284" y="9"/>
                    <a:pt x="284" y="9"/>
                  </a:cubicBezTo>
                  <a:cubicBezTo>
                    <a:pt x="284" y="5"/>
                    <a:pt x="280" y="0"/>
                    <a:pt x="276" y="0"/>
                  </a:cubicBezTo>
                  <a:lnTo>
                    <a:pt x="251" y="0"/>
                  </a:lnTo>
                  <a:close/>
                  <a:moveTo>
                    <a:pt x="251" y="9"/>
                  </a:moveTo>
                  <a:cubicBezTo>
                    <a:pt x="276" y="9"/>
                    <a:pt x="276" y="9"/>
                    <a:pt x="276" y="9"/>
                  </a:cubicBezTo>
                  <a:cubicBezTo>
                    <a:pt x="276" y="57"/>
                    <a:pt x="276" y="57"/>
                    <a:pt x="276" y="57"/>
                  </a:cubicBezTo>
                  <a:cubicBezTo>
                    <a:pt x="251" y="57"/>
                    <a:pt x="251" y="57"/>
                    <a:pt x="251" y="57"/>
                  </a:cubicBezTo>
                  <a:lnTo>
                    <a:pt x="251" y="9"/>
                  </a:lnTo>
                  <a:close/>
                  <a:moveTo>
                    <a:pt x="328" y="57"/>
                  </a:moveTo>
                  <a:cubicBezTo>
                    <a:pt x="328" y="0"/>
                    <a:pt x="328" y="0"/>
                    <a:pt x="328" y="0"/>
                  </a:cubicBezTo>
                  <a:cubicBezTo>
                    <a:pt x="307" y="0"/>
                    <a:pt x="307" y="0"/>
                    <a:pt x="307" y="0"/>
                  </a:cubicBezTo>
                  <a:cubicBezTo>
                    <a:pt x="305" y="0"/>
                    <a:pt x="303" y="2"/>
                    <a:pt x="303" y="5"/>
                  </a:cubicBezTo>
                  <a:cubicBezTo>
                    <a:pt x="303" y="8"/>
                    <a:pt x="305" y="9"/>
                    <a:pt x="307" y="9"/>
                  </a:cubicBezTo>
                  <a:cubicBezTo>
                    <a:pt x="320" y="9"/>
                    <a:pt x="320" y="9"/>
                    <a:pt x="320" y="9"/>
                  </a:cubicBezTo>
                  <a:cubicBezTo>
                    <a:pt x="320" y="57"/>
                    <a:pt x="320" y="57"/>
                    <a:pt x="320" y="57"/>
                  </a:cubicBezTo>
                  <a:cubicBezTo>
                    <a:pt x="307" y="57"/>
                    <a:pt x="307" y="57"/>
                    <a:pt x="307" y="57"/>
                  </a:cubicBezTo>
                  <a:cubicBezTo>
                    <a:pt x="305" y="57"/>
                    <a:pt x="303" y="58"/>
                    <a:pt x="303" y="62"/>
                  </a:cubicBezTo>
                  <a:cubicBezTo>
                    <a:pt x="303" y="64"/>
                    <a:pt x="305" y="66"/>
                    <a:pt x="307" y="66"/>
                  </a:cubicBezTo>
                  <a:cubicBezTo>
                    <a:pt x="340" y="66"/>
                    <a:pt x="340" y="66"/>
                    <a:pt x="340" y="66"/>
                  </a:cubicBezTo>
                  <a:cubicBezTo>
                    <a:pt x="343" y="66"/>
                    <a:pt x="344" y="64"/>
                    <a:pt x="344" y="62"/>
                  </a:cubicBezTo>
                  <a:cubicBezTo>
                    <a:pt x="344" y="40"/>
                    <a:pt x="344" y="40"/>
                    <a:pt x="344" y="40"/>
                  </a:cubicBezTo>
                  <a:cubicBezTo>
                    <a:pt x="344" y="38"/>
                    <a:pt x="344" y="36"/>
                    <a:pt x="340" y="36"/>
                  </a:cubicBezTo>
                  <a:cubicBezTo>
                    <a:pt x="337" y="36"/>
                    <a:pt x="337" y="38"/>
                    <a:pt x="337" y="40"/>
                  </a:cubicBezTo>
                  <a:cubicBezTo>
                    <a:pt x="337" y="57"/>
                    <a:pt x="337" y="57"/>
                    <a:pt x="337" y="57"/>
                  </a:cubicBezTo>
                  <a:lnTo>
                    <a:pt x="328" y="57"/>
                  </a:lnTo>
                  <a:close/>
                  <a:moveTo>
                    <a:pt x="372" y="0"/>
                  </a:moveTo>
                  <a:cubicBezTo>
                    <a:pt x="368" y="0"/>
                    <a:pt x="364" y="5"/>
                    <a:pt x="364" y="9"/>
                  </a:cubicBezTo>
                  <a:cubicBezTo>
                    <a:pt x="364" y="57"/>
                    <a:pt x="364" y="57"/>
                    <a:pt x="364" y="57"/>
                  </a:cubicBezTo>
                  <a:cubicBezTo>
                    <a:pt x="364" y="62"/>
                    <a:pt x="367" y="66"/>
                    <a:pt x="372" y="66"/>
                  </a:cubicBezTo>
                  <a:cubicBezTo>
                    <a:pt x="396" y="66"/>
                    <a:pt x="396" y="66"/>
                    <a:pt x="396" y="66"/>
                  </a:cubicBezTo>
                  <a:cubicBezTo>
                    <a:pt x="402" y="66"/>
                    <a:pt x="405" y="62"/>
                    <a:pt x="405" y="57"/>
                  </a:cubicBezTo>
                  <a:cubicBezTo>
                    <a:pt x="405" y="9"/>
                    <a:pt x="405" y="9"/>
                    <a:pt x="405" y="9"/>
                  </a:cubicBezTo>
                  <a:cubicBezTo>
                    <a:pt x="405" y="5"/>
                    <a:pt x="402" y="0"/>
                    <a:pt x="396" y="0"/>
                  </a:cubicBezTo>
                  <a:lnTo>
                    <a:pt x="372" y="0"/>
                  </a:lnTo>
                  <a:close/>
                  <a:moveTo>
                    <a:pt x="372" y="9"/>
                  </a:moveTo>
                  <a:cubicBezTo>
                    <a:pt x="396" y="9"/>
                    <a:pt x="396" y="9"/>
                    <a:pt x="396" y="9"/>
                  </a:cubicBezTo>
                  <a:cubicBezTo>
                    <a:pt x="396" y="57"/>
                    <a:pt x="396" y="57"/>
                    <a:pt x="396" y="57"/>
                  </a:cubicBezTo>
                  <a:cubicBezTo>
                    <a:pt x="372" y="57"/>
                    <a:pt x="372" y="57"/>
                    <a:pt x="372" y="57"/>
                  </a:cubicBezTo>
                  <a:lnTo>
                    <a:pt x="372" y="9"/>
                  </a:lnTo>
                  <a:close/>
                  <a:moveTo>
                    <a:pt x="449" y="57"/>
                  </a:moveTo>
                  <a:cubicBezTo>
                    <a:pt x="449" y="0"/>
                    <a:pt x="449" y="0"/>
                    <a:pt x="449" y="0"/>
                  </a:cubicBezTo>
                  <a:cubicBezTo>
                    <a:pt x="429" y="0"/>
                    <a:pt x="429" y="0"/>
                    <a:pt x="429" y="0"/>
                  </a:cubicBezTo>
                  <a:cubicBezTo>
                    <a:pt x="426" y="0"/>
                    <a:pt x="424" y="2"/>
                    <a:pt x="424" y="5"/>
                  </a:cubicBezTo>
                  <a:cubicBezTo>
                    <a:pt x="424" y="8"/>
                    <a:pt x="426" y="9"/>
                    <a:pt x="429" y="9"/>
                  </a:cubicBezTo>
                  <a:cubicBezTo>
                    <a:pt x="441" y="9"/>
                    <a:pt x="441" y="9"/>
                    <a:pt x="441" y="9"/>
                  </a:cubicBezTo>
                  <a:cubicBezTo>
                    <a:pt x="441" y="57"/>
                    <a:pt x="441" y="57"/>
                    <a:pt x="441" y="57"/>
                  </a:cubicBezTo>
                  <a:cubicBezTo>
                    <a:pt x="429" y="57"/>
                    <a:pt x="429" y="57"/>
                    <a:pt x="429" y="57"/>
                  </a:cubicBezTo>
                  <a:cubicBezTo>
                    <a:pt x="426" y="57"/>
                    <a:pt x="424" y="58"/>
                    <a:pt x="424" y="62"/>
                  </a:cubicBezTo>
                  <a:cubicBezTo>
                    <a:pt x="424" y="64"/>
                    <a:pt x="426" y="66"/>
                    <a:pt x="429" y="66"/>
                  </a:cubicBezTo>
                  <a:cubicBezTo>
                    <a:pt x="462" y="66"/>
                    <a:pt x="462" y="66"/>
                    <a:pt x="462" y="66"/>
                  </a:cubicBezTo>
                  <a:cubicBezTo>
                    <a:pt x="464" y="66"/>
                    <a:pt x="466" y="64"/>
                    <a:pt x="466" y="62"/>
                  </a:cubicBezTo>
                  <a:cubicBezTo>
                    <a:pt x="466" y="40"/>
                    <a:pt x="466" y="40"/>
                    <a:pt x="466" y="40"/>
                  </a:cubicBezTo>
                  <a:cubicBezTo>
                    <a:pt x="466" y="38"/>
                    <a:pt x="465" y="36"/>
                    <a:pt x="462" y="36"/>
                  </a:cubicBezTo>
                  <a:cubicBezTo>
                    <a:pt x="458" y="36"/>
                    <a:pt x="457" y="38"/>
                    <a:pt x="457" y="40"/>
                  </a:cubicBezTo>
                  <a:cubicBezTo>
                    <a:pt x="457" y="57"/>
                    <a:pt x="457" y="57"/>
                    <a:pt x="457" y="57"/>
                  </a:cubicBezTo>
                  <a:lnTo>
                    <a:pt x="449" y="57"/>
                  </a:lnTo>
                  <a:close/>
                  <a:moveTo>
                    <a:pt x="510" y="57"/>
                  </a:moveTo>
                  <a:cubicBezTo>
                    <a:pt x="510" y="0"/>
                    <a:pt x="510" y="0"/>
                    <a:pt x="510" y="0"/>
                  </a:cubicBezTo>
                  <a:cubicBezTo>
                    <a:pt x="489" y="0"/>
                    <a:pt x="489" y="0"/>
                    <a:pt x="489" y="0"/>
                  </a:cubicBezTo>
                  <a:cubicBezTo>
                    <a:pt x="487" y="0"/>
                    <a:pt x="485" y="2"/>
                    <a:pt x="485" y="5"/>
                  </a:cubicBezTo>
                  <a:cubicBezTo>
                    <a:pt x="485" y="8"/>
                    <a:pt x="487" y="9"/>
                    <a:pt x="489" y="9"/>
                  </a:cubicBezTo>
                  <a:cubicBezTo>
                    <a:pt x="502" y="9"/>
                    <a:pt x="502" y="9"/>
                    <a:pt x="502" y="9"/>
                  </a:cubicBezTo>
                  <a:cubicBezTo>
                    <a:pt x="502" y="57"/>
                    <a:pt x="502" y="57"/>
                    <a:pt x="502" y="57"/>
                  </a:cubicBezTo>
                  <a:cubicBezTo>
                    <a:pt x="489" y="57"/>
                    <a:pt x="489" y="57"/>
                    <a:pt x="489" y="57"/>
                  </a:cubicBezTo>
                  <a:cubicBezTo>
                    <a:pt x="487" y="57"/>
                    <a:pt x="485" y="58"/>
                    <a:pt x="485" y="62"/>
                  </a:cubicBezTo>
                  <a:cubicBezTo>
                    <a:pt x="485" y="64"/>
                    <a:pt x="487" y="66"/>
                    <a:pt x="489" y="66"/>
                  </a:cubicBezTo>
                  <a:cubicBezTo>
                    <a:pt x="522" y="66"/>
                    <a:pt x="522" y="66"/>
                    <a:pt x="522" y="66"/>
                  </a:cubicBezTo>
                  <a:cubicBezTo>
                    <a:pt x="524" y="66"/>
                    <a:pt x="527" y="64"/>
                    <a:pt x="527" y="62"/>
                  </a:cubicBezTo>
                  <a:cubicBezTo>
                    <a:pt x="527" y="40"/>
                    <a:pt x="527" y="40"/>
                    <a:pt x="527" y="40"/>
                  </a:cubicBezTo>
                  <a:cubicBezTo>
                    <a:pt x="527" y="38"/>
                    <a:pt x="525" y="36"/>
                    <a:pt x="522" y="36"/>
                  </a:cubicBezTo>
                  <a:cubicBezTo>
                    <a:pt x="519" y="36"/>
                    <a:pt x="518" y="38"/>
                    <a:pt x="518" y="40"/>
                  </a:cubicBezTo>
                  <a:cubicBezTo>
                    <a:pt x="518" y="57"/>
                    <a:pt x="518" y="57"/>
                    <a:pt x="518" y="57"/>
                  </a:cubicBezTo>
                  <a:lnTo>
                    <a:pt x="510"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7" name="Freeform 80"/>
            <p:cNvSpPr>
              <a:spLocks/>
            </p:cNvSpPr>
            <p:nvPr/>
          </p:nvSpPr>
          <p:spPr bwMode="gray">
            <a:xfrm>
              <a:off x="9873565" y="6065739"/>
              <a:ext cx="463047" cy="314980"/>
            </a:xfrm>
            <a:custGeom>
              <a:avLst/>
              <a:gdLst>
                <a:gd name="T0" fmla="*/ 172 w 172"/>
                <a:gd name="T1" fmla="*/ 117 h 117"/>
                <a:gd name="T2" fmla="*/ 172 w 172"/>
                <a:gd name="T3" fmla="*/ 0 h 117"/>
                <a:gd name="T4" fmla="*/ 86 w 172"/>
                <a:gd name="T5" fmla="*/ 0 h 117"/>
                <a:gd name="T6" fmla="*/ 0 w 172"/>
                <a:gd name="T7" fmla="*/ 0 h 117"/>
                <a:gd name="T8" fmla="*/ 0 w 172"/>
                <a:gd name="T9" fmla="*/ 117 h 117"/>
                <a:gd name="T10" fmla="*/ 86 w 172"/>
                <a:gd name="T11" fmla="*/ 117 h 117"/>
                <a:gd name="T12" fmla="*/ 172 w 172"/>
                <a:gd name="T13" fmla="*/ 117 h 117"/>
              </a:gdLst>
              <a:ahLst/>
              <a:cxnLst>
                <a:cxn ang="0">
                  <a:pos x="T0" y="T1"/>
                </a:cxn>
                <a:cxn ang="0">
                  <a:pos x="T2" y="T3"/>
                </a:cxn>
                <a:cxn ang="0">
                  <a:pos x="T4" y="T5"/>
                </a:cxn>
                <a:cxn ang="0">
                  <a:pos x="T6" y="T7"/>
                </a:cxn>
                <a:cxn ang="0">
                  <a:pos x="T8" y="T9"/>
                </a:cxn>
                <a:cxn ang="0">
                  <a:pos x="T10" y="T11"/>
                </a:cxn>
                <a:cxn ang="0">
                  <a:pos x="T12" y="T13"/>
                </a:cxn>
              </a:cxnLst>
              <a:rect l="0" t="0" r="r" b="b"/>
              <a:pathLst>
                <a:path w="172" h="117">
                  <a:moveTo>
                    <a:pt x="172" y="117"/>
                  </a:moveTo>
                  <a:lnTo>
                    <a:pt x="172" y="0"/>
                  </a:lnTo>
                  <a:lnTo>
                    <a:pt x="86" y="0"/>
                  </a:lnTo>
                  <a:lnTo>
                    <a:pt x="0" y="0"/>
                  </a:lnTo>
                  <a:lnTo>
                    <a:pt x="0" y="117"/>
                  </a:lnTo>
                  <a:lnTo>
                    <a:pt x="86" y="117"/>
                  </a:lnTo>
                  <a:lnTo>
                    <a:pt x="172" y="117"/>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8" name="Rectangle 81"/>
            <p:cNvSpPr>
              <a:spLocks noChangeArrowheads="1"/>
            </p:cNvSpPr>
            <p:nvPr/>
          </p:nvSpPr>
          <p:spPr bwMode="gray">
            <a:xfrm>
              <a:off x="9897795" y="6079198"/>
              <a:ext cx="414588" cy="250369"/>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79" name="Freeform 82"/>
            <p:cNvSpPr>
              <a:spLocks noEditPoints="1"/>
            </p:cNvSpPr>
            <p:nvPr/>
          </p:nvSpPr>
          <p:spPr bwMode="gray">
            <a:xfrm>
              <a:off x="9970482" y="6165347"/>
              <a:ext cx="271906" cy="78073"/>
            </a:xfrm>
            <a:custGeom>
              <a:avLst/>
              <a:gdLst>
                <a:gd name="T0" fmla="*/ 19 w 174"/>
                <a:gd name="T1" fmla="*/ 44 h 50"/>
                <a:gd name="T2" fmla="*/ 19 w 174"/>
                <a:gd name="T3" fmla="*/ 0 h 50"/>
                <a:gd name="T4" fmla="*/ 3 w 174"/>
                <a:gd name="T5" fmla="*/ 0 h 50"/>
                <a:gd name="T6" fmla="*/ 0 w 174"/>
                <a:gd name="T7" fmla="*/ 2 h 50"/>
                <a:gd name="T8" fmla="*/ 3 w 174"/>
                <a:gd name="T9" fmla="*/ 6 h 50"/>
                <a:gd name="T10" fmla="*/ 13 w 174"/>
                <a:gd name="T11" fmla="*/ 6 h 50"/>
                <a:gd name="T12" fmla="*/ 13 w 174"/>
                <a:gd name="T13" fmla="*/ 44 h 50"/>
                <a:gd name="T14" fmla="*/ 3 w 174"/>
                <a:gd name="T15" fmla="*/ 44 h 50"/>
                <a:gd name="T16" fmla="*/ 0 w 174"/>
                <a:gd name="T17" fmla="*/ 47 h 50"/>
                <a:gd name="T18" fmla="*/ 3 w 174"/>
                <a:gd name="T19" fmla="*/ 50 h 50"/>
                <a:gd name="T20" fmla="*/ 29 w 174"/>
                <a:gd name="T21" fmla="*/ 50 h 50"/>
                <a:gd name="T22" fmla="*/ 32 w 174"/>
                <a:gd name="T23" fmla="*/ 47 h 50"/>
                <a:gd name="T24" fmla="*/ 32 w 174"/>
                <a:gd name="T25" fmla="*/ 31 h 50"/>
                <a:gd name="T26" fmla="*/ 29 w 174"/>
                <a:gd name="T27" fmla="*/ 28 h 50"/>
                <a:gd name="T28" fmla="*/ 26 w 174"/>
                <a:gd name="T29" fmla="*/ 31 h 50"/>
                <a:gd name="T30" fmla="*/ 26 w 174"/>
                <a:gd name="T31" fmla="*/ 44 h 50"/>
                <a:gd name="T32" fmla="*/ 19 w 174"/>
                <a:gd name="T33" fmla="*/ 44 h 50"/>
                <a:gd name="T34" fmla="*/ 53 w 174"/>
                <a:gd name="T35" fmla="*/ 0 h 50"/>
                <a:gd name="T36" fmla="*/ 47 w 174"/>
                <a:gd name="T37" fmla="*/ 6 h 50"/>
                <a:gd name="T38" fmla="*/ 47 w 174"/>
                <a:gd name="T39" fmla="*/ 44 h 50"/>
                <a:gd name="T40" fmla="*/ 53 w 174"/>
                <a:gd name="T41" fmla="*/ 50 h 50"/>
                <a:gd name="T42" fmla="*/ 72 w 174"/>
                <a:gd name="T43" fmla="*/ 50 h 50"/>
                <a:gd name="T44" fmla="*/ 79 w 174"/>
                <a:gd name="T45" fmla="*/ 44 h 50"/>
                <a:gd name="T46" fmla="*/ 79 w 174"/>
                <a:gd name="T47" fmla="*/ 6 h 50"/>
                <a:gd name="T48" fmla="*/ 72 w 174"/>
                <a:gd name="T49" fmla="*/ 0 h 50"/>
                <a:gd name="T50" fmla="*/ 53 w 174"/>
                <a:gd name="T51" fmla="*/ 0 h 50"/>
                <a:gd name="T52" fmla="*/ 53 w 174"/>
                <a:gd name="T53" fmla="*/ 6 h 50"/>
                <a:gd name="T54" fmla="*/ 72 w 174"/>
                <a:gd name="T55" fmla="*/ 6 h 50"/>
                <a:gd name="T56" fmla="*/ 72 w 174"/>
                <a:gd name="T57" fmla="*/ 44 h 50"/>
                <a:gd name="T58" fmla="*/ 53 w 174"/>
                <a:gd name="T59" fmla="*/ 44 h 50"/>
                <a:gd name="T60" fmla="*/ 53 w 174"/>
                <a:gd name="T61" fmla="*/ 6 h 50"/>
                <a:gd name="T62" fmla="*/ 113 w 174"/>
                <a:gd name="T63" fmla="*/ 44 h 50"/>
                <a:gd name="T64" fmla="*/ 113 w 174"/>
                <a:gd name="T65" fmla="*/ 0 h 50"/>
                <a:gd name="T66" fmla="*/ 98 w 174"/>
                <a:gd name="T67" fmla="*/ 0 h 50"/>
                <a:gd name="T68" fmla="*/ 94 w 174"/>
                <a:gd name="T69" fmla="*/ 2 h 50"/>
                <a:gd name="T70" fmla="*/ 98 w 174"/>
                <a:gd name="T71" fmla="*/ 6 h 50"/>
                <a:gd name="T72" fmla="*/ 107 w 174"/>
                <a:gd name="T73" fmla="*/ 6 h 50"/>
                <a:gd name="T74" fmla="*/ 107 w 174"/>
                <a:gd name="T75" fmla="*/ 44 h 50"/>
                <a:gd name="T76" fmla="*/ 98 w 174"/>
                <a:gd name="T77" fmla="*/ 44 h 50"/>
                <a:gd name="T78" fmla="*/ 94 w 174"/>
                <a:gd name="T79" fmla="*/ 47 h 50"/>
                <a:gd name="T80" fmla="*/ 98 w 174"/>
                <a:gd name="T81" fmla="*/ 50 h 50"/>
                <a:gd name="T82" fmla="*/ 123 w 174"/>
                <a:gd name="T83" fmla="*/ 50 h 50"/>
                <a:gd name="T84" fmla="*/ 126 w 174"/>
                <a:gd name="T85" fmla="*/ 47 h 50"/>
                <a:gd name="T86" fmla="*/ 126 w 174"/>
                <a:gd name="T87" fmla="*/ 31 h 50"/>
                <a:gd name="T88" fmla="*/ 123 w 174"/>
                <a:gd name="T89" fmla="*/ 28 h 50"/>
                <a:gd name="T90" fmla="*/ 120 w 174"/>
                <a:gd name="T91" fmla="*/ 31 h 50"/>
                <a:gd name="T92" fmla="*/ 120 w 174"/>
                <a:gd name="T93" fmla="*/ 44 h 50"/>
                <a:gd name="T94" fmla="*/ 113 w 174"/>
                <a:gd name="T95" fmla="*/ 44 h 50"/>
                <a:gd name="T96" fmla="*/ 148 w 174"/>
                <a:gd name="T97" fmla="*/ 0 h 50"/>
                <a:gd name="T98" fmla="*/ 141 w 174"/>
                <a:gd name="T99" fmla="*/ 6 h 50"/>
                <a:gd name="T100" fmla="*/ 141 w 174"/>
                <a:gd name="T101" fmla="*/ 44 h 50"/>
                <a:gd name="T102" fmla="*/ 148 w 174"/>
                <a:gd name="T103" fmla="*/ 50 h 50"/>
                <a:gd name="T104" fmla="*/ 167 w 174"/>
                <a:gd name="T105" fmla="*/ 50 h 50"/>
                <a:gd name="T106" fmla="*/ 174 w 174"/>
                <a:gd name="T107" fmla="*/ 44 h 50"/>
                <a:gd name="T108" fmla="*/ 174 w 174"/>
                <a:gd name="T109" fmla="*/ 6 h 50"/>
                <a:gd name="T110" fmla="*/ 167 w 174"/>
                <a:gd name="T111" fmla="*/ 0 h 50"/>
                <a:gd name="T112" fmla="*/ 148 w 174"/>
                <a:gd name="T113" fmla="*/ 0 h 50"/>
                <a:gd name="T114" fmla="*/ 148 w 174"/>
                <a:gd name="T115" fmla="*/ 6 h 50"/>
                <a:gd name="T116" fmla="*/ 167 w 174"/>
                <a:gd name="T117" fmla="*/ 6 h 50"/>
                <a:gd name="T118" fmla="*/ 167 w 174"/>
                <a:gd name="T119" fmla="*/ 44 h 50"/>
                <a:gd name="T120" fmla="*/ 148 w 174"/>
                <a:gd name="T121" fmla="*/ 44 h 50"/>
                <a:gd name="T122" fmla="*/ 148 w 174"/>
                <a:gd name="T123" fmla="*/ 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4" h="50">
                  <a:moveTo>
                    <a:pt x="19" y="44"/>
                  </a:moveTo>
                  <a:cubicBezTo>
                    <a:pt x="19" y="0"/>
                    <a:pt x="19" y="0"/>
                    <a:pt x="19" y="0"/>
                  </a:cubicBezTo>
                  <a:cubicBezTo>
                    <a:pt x="3" y="0"/>
                    <a:pt x="3" y="0"/>
                    <a:pt x="3" y="0"/>
                  </a:cubicBezTo>
                  <a:cubicBezTo>
                    <a:pt x="1" y="0"/>
                    <a:pt x="0" y="1"/>
                    <a:pt x="0" y="2"/>
                  </a:cubicBezTo>
                  <a:cubicBezTo>
                    <a:pt x="0" y="5"/>
                    <a:pt x="1" y="6"/>
                    <a:pt x="3" y="6"/>
                  </a:cubicBezTo>
                  <a:cubicBezTo>
                    <a:pt x="13" y="6"/>
                    <a:pt x="13" y="6"/>
                    <a:pt x="13" y="6"/>
                  </a:cubicBezTo>
                  <a:cubicBezTo>
                    <a:pt x="13" y="44"/>
                    <a:pt x="13" y="44"/>
                    <a:pt x="13" y="44"/>
                  </a:cubicBezTo>
                  <a:cubicBezTo>
                    <a:pt x="3" y="44"/>
                    <a:pt x="3" y="44"/>
                    <a:pt x="3" y="44"/>
                  </a:cubicBezTo>
                  <a:cubicBezTo>
                    <a:pt x="1" y="44"/>
                    <a:pt x="0" y="45"/>
                    <a:pt x="0" y="47"/>
                  </a:cubicBezTo>
                  <a:cubicBezTo>
                    <a:pt x="0" y="49"/>
                    <a:pt x="1" y="50"/>
                    <a:pt x="3" y="50"/>
                  </a:cubicBezTo>
                  <a:cubicBezTo>
                    <a:pt x="29" y="50"/>
                    <a:pt x="29" y="50"/>
                    <a:pt x="29" y="50"/>
                  </a:cubicBezTo>
                  <a:cubicBezTo>
                    <a:pt x="31" y="50"/>
                    <a:pt x="32" y="49"/>
                    <a:pt x="32" y="47"/>
                  </a:cubicBezTo>
                  <a:cubicBezTo>
                    <a:pt x="32" y="31"/>
                    <a:pt x="32" y="31"/>
                    <a:pt x="32" y="31"/>
                  </a:cubicBezTo>
                  <a:cubicBezTo>
                    <a:pt x="32" y="28"/>
                    <a:pt x="31" y="28"/>
                    <a:pt x="29" y="28"/>
                  </a:cubicBezTo>
                  <a:cubicBezTo>
                    <a:pt x="26" y="28"/>
                    <a:pt x="26" y="28"/>
                    <a:pt x="26" y="31"/>
                  </a:cubicBezTo>
                  <a:cubicBezTo>
                    <a:pt x="26" y="44"/>
                    <a:pt x="26" y="44"/>
                    <a:pt x="26" y="44"/>
                  </a:cubicBezTo>
                  <a:lnTo>
                    <a:pt x="19" y="44"/>
                  </a:lnTo>
                  <a:close/>
                  <a:moveTo>
                    <a:pt x="53" y="0"/>
                  </a:moveTo>
                  <a:cubicBezTo>
                    <a:pt x="50" y="0"/>
                    <a:pt x="47" y="2"/>
                    <a:pt x="47" y="6"/>
                  </a:cubicBezTo>
                  <a:cubicBezTo>
                    <a:pt x="47" y="44"/>
                    <a:pt x="47" y="44"/>
                    <a:pt x="47" y="44"/>
                  </a:cubicBezTo>
                  <a:cubicBezTo>
                    <a:pt x="47" y="47"/>
                    <a:pt x="50" y="50"/>
                    <a:pt x="53" y="50"/>
                  </a:cubicBezTo>
                  <a:cubicBezTo>
                    <a:pt x="72" y="50"/>
                    <a:pt x="72" y="50"/>
                    <a:pt x="72" y="50"/>
                  </a:cubicBezTo>
                  <a:cubicBezTo>
                    <a:pt x="77" y="50"/>
                    <a:pt x="79" y="47"/>
                    <a:pt x="79" y="44"/>
                  </a:cubicBezTo>
                  <a:cubicBezTo>
                    <a:pt x="79" y="6"/>
                    <a:pt x="79" y="6"/>
                    <a:pt x="79" y="6"/>
                  </a:cubicBezTo>
                  <a:cubicBezTo>
                    <a:pt x="79" y="2"/>
                    <a:pt x="76" y="0"/>
                    <a:pt x="72" y="0"/>
                  </a:cubicBezTo>
                  <a:lnTo>
                    <a:pt x="53" y="0"/>
                  </a:lnTo>
                  <a:close/>
                  <a:moveTo>
                    <a:pt x="53" y="6"/>
                  </a:moveTo>
                  <a:cubicBezTo>
                    <a:pt x="72" y="6"/>
                    <a:pt x="72" y="6"/>
                    <a:pt x="72" y="6"/>
                  </a:cubicBezTo>
                  <a:cubicBezTo>
                    <a:pt x="72" y="44"/>
                    <a:pt x="72" y="44"/>
                    <a:pt x="72" y="44"/>
                  </a:cubicBezTo>
                  <a:cubicBezTo>
                    <a:pt x="53" y="44"/>
                    <a:pt x="53" y="44"/>
                    <a:pt x="53" y="44"/>
                  </a:cubicBezTo>
                  <a:lnTo>
                    <a:pt x="53" y="6"/>
                  </a:lnTo>
                  <a:close/>
                  <a:moveTo>
                    <a:pt x="113" y="44"/>
                  </a:moveTo>
                  <a:cubicBezTo>
                    <a:pt x="113" y="0"/>
                    <a:pt x="113" y="0"/>
                    <a:pt x="113" y="0"/>
                  </a:cubicBezTo>
                  <a:cubicBezTo>
                    <a:pt x="98" y="0"/>
                    <a:pt x="98" y="0"/>
                    <a:pt x="98" y="0"/>
                  </a:cubicBezTo>
                  <a:cubicBezTo>
                    <a:pt x="96" y="0"/>
                    <a:pt x="94" y="1"/>
                    <a:pt x="94" y="2"/>
                  </a:cubicBezTo>
                  <a:cubicBezTo>
                    <a:pt x="94" y="5"/>
                    <a:pt x="96" y="6"/>
                    <a:pt x="98" y="6"/>
                  </a:cubicBezTo>
                  <a:cubicBezTo>
                    <a:pt x="107" y="6"/>
                    <a:pt x="107" y="6"/>
                    <a:pt x="107" y="6"/>
                  </a:cubicBezTo>
                  <a:cubicBezTo>
                    <a:pt x="107" y="44"/>
                    <a:pt x="107" y="44"/>
                    <a:pt x="107" y="44"/>
                  </a:cubicBezTo>
                  <a:cubicBezTo>
                    <a:pt x="98" y="44"/>
                    <a:pt x="98" y="44"/>
                    <a:pt x="98" y="44"/>
                  </a:cubicBezTo>
                  <a:cubicBezTo>
                    <a:pt x="96" y="44"/>
                    <a:pt x="94" y="45"/>
                    <a:pt x="94" y="47"/>
                  </a:cubicBezTo>
                  <a:cubicBezTo>
                    <a:pt x="94" y="49"/>
                    <a:pt x="96" y="50"/>
                    <a:pt x="98" y="50"/>
                  </a:cubicBezTo>
                  <a:cubicBezTo>
                    <a:pt x="123" y="50"/>
                    <a:pt x="123" y="50"/>
                    <a:pt x="123" y="50"/>
                  </a:cubicBezTo>
                  <a:cubicBezTo>
                    <a:pt x="125" y="50"/>
                    <a:pt x="126" y="49"/>
                    <a:pt x="126" y="47"/>
                  </a:cubicBezTo>
                  <a:cubicBezTo>
                    <a:pt x="126" y="31"/>
                    <a:pt x="126" y="31"/>
                    <a:pt x="126" y="31"/>
                  </a:cubicBezTo>
                  <a:cubicBezTo>
                    <a:pt x="126" y="28"/>
                    <a:pt x="125" y="28"/>
                    <a:pt x="123" y="28"/>
                  </a:cubicBezTo>
                  <a:cubicBezTo>
                    <a:pt x="121" y="28"/>
                    <a:pt x="120" y="28"/>
                    <a:pt x="120" y="31"/>
                  </a:cubicBezTo>
                  <a:cubicBezTo>
                    <a:pt x="120" y="44"/>
                    <a:pt x="120" y="44"/>
                    <a:pt x="120" y="44"/>
                  </a:cubicBezTo>
                  <a:lnTo>
                    <a:pt x="113" y="44"/>
                  </a:lnTo>
                  <a:close/>
                  <a:moveTo>
                    <a:pt x="148" y="0"/>
                  </a:moveTo>
                  <a:cubicBezTo>
                    <a:pt x="144" y="0"/>
                    <a:pt x="141" y="2"/>
                    <a:pt x="141" y="6"/>
                  </a:cubicBezTo>
                  <a:cubicBezTo>
                    <a:pt x="141" y="44"/>
                    <a:pt x="141" y="44"/>
                    <a:pt x="141" y="44"/>
                  </a:cubicBezTo>
                  <a:cubicBezTo>
                    <a:pt x="141" y="47"/>
                    <a:pt x="144" y="50"/>
                    <a:pt x="148" y="50"/>
                  </a:cubicBezTo>
                  <a:cubicBezTo>
                    <a:pt x="167" y="50"/>
                    <a:pt x="167" y="50"/>
                    <a:pt x="167" y="50"/>
                  </a:cubicBezTo>
                  <a:cubicBezTo>
                    <a:pt x="171" y="50"/>
                    <a:pt x="174" y="47"/>
                    <a:pt x="174" y="44"/>
                  </a:cubicBezTo>
                  <a:cubicBezTo>
                    <a:pt x="174" y="6"/>
                    <a:pt x="174" y="6"/>
                    <a:pt x="174" y="6"/>
                  </a:cubicBezTo>
                  <a:cubicBezTo>
                    <a:pt x="174" y="2"/>
                    <a:pt x="171" y="0"/>
                    <a:pt x="167" y="0"/>
                  </a:cubicBezTo>
                  <a:lnTo>
                    <a:pt x="148" y="0"/>
                  </a:lnTo>
                  <a:close/>
                  <a:moveTo>
                    <a:pt x="148" y="6"/>
                  </a:moveTo>
                  <a:cubicBezTo>
                    <a:pt x="167" y="6"/>
                    <a:pt x="167" y="6"/>
                    <a:pt x="167" y="6"/>
                  </a:cubicBezTo>
                  <a:cubicBezTo>
                    <a:pt x="167" y="44"/>
                    <a:pt x="167" y="44"/>
                    <a:pt x="167" y="44"/>
                  </a:cubicBezTo>
                  <a:cubicBezTo>
                    <a:pt x="148" y="44"/>
                    <a:pt x="148" y="44"/>
                    <a:pt x="148" y="44"/>
                  </a:cubicBezTo>
                  <a:lnTo>
                    <a:pt x="148"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0" name="Freeform 83"/>
            <p:cNvSpPr>
              <a:spLocks/>
            </p:cNvSpPr>
            <p:nvPr/>
          </p:nvSpPr>
          <p:spPr bwMode="gray">
            <a:xfrm>
              <a:off x="6624162" y="5271559"/>
              <a:ext cx="1523747" cy="56536"/>
            </a:xfrm>
            <a:custGeom>
              <a:avLst/>
              <a:gdLst>
                <a:gd name="T0" fmla="*/ 0 w 973"/>
                <a:gd name="T1" fmla="*/ 0 h 35"/>
                <a:gd name="T2" fmla="*/ 75 w 973"/>
                <a:gd name="T3" fmla="*/ 35 h 35"/>
                <a:gd name="T4" fmla="*/ 897 w 973"/>
                <a:gd name="T5" fmla="*/ 35 h 35"/>
                <a:gd name="T6" fmla="*/ 973 w 973"/>
                <a:gd name="T7" fmla="*/ 0 h 35"/>
                <a:gd name="T8" fmla="*/ 0 w 973"/>
                <a:gd name="T9" fmla="*/ 0 h 35"/>
              </a:gdLst>
              <a:ahLst/>
              <a:cxnLst>
                <a:cxn ang="0">
                  <a:pos x="T0" y="T1"/>
                </a:cxn>
                <a:cxn ang="0">
                  <a:pos x="T2" y="T3"/>
                </a:cxn>
                <a:cxn ang="0">
                  <a:pos x="T4" y="T5"/>
                </a:cxn>
                <a:cxn ang="0">
                  <a:pos x="T6" y="T7"/>
                </a:cxn>
                <a:cxn ang="0">
                  <a:pos x="T8" y="T9"/>
                </a:cxn>
              </a:cxnLst>
              <a:rect l="0" t="0" r="r" b="b"/>
              <a:pathLst>
                <a:path w="973" h="35">
                  <a:moveTo>
                    <a:pt x="0" y="0"/>
                  </a:moveTo>
                  <a:cubicBezTo>
                    <a:pt x="0" y="3"/>
                    <a:pt x="2" y="35"/>
                    <a:pt x="75" y="35"/>
                  </a:cubicBezTo>
                  <a:cubicBezTo>
                    <a:pt x="897" y="35"/>
                    <a:pt x="897" y="35"/>
                    <a:pt x="897" y="35"/>
                  </a:cubicBezTo>
                  <a:cubicBezTo>
                    <a:pt x="897" y="35"/>
                    <a:pt x="973" y="35"/>
                    <a:pt x="973" y="0"/>
                  </a:cubicBezTo>
                  <a:lnTo>
                    <a:pt x="0"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1" name="Freeform 84"/>
            <p:cNvSpPr>
              <a:spLocks/>
            </p:cNvSpPr>
            <p:nvPr/>
          </p:nvSpPr>
          <p:spPr bwMode="gray">
            <a:xfrm>
              <a:off x="6831455" y="4434306"/>
              <a:ext cx="1111852" cy="802255"/>
            </a:xfrm>
            <a:custGeom>
              <a:avLst/>
              <a:gdLst>
                <a:gd name="T0" fmla="*/ 60 w 710"/>
                <a:gd name="T1" fmla="*/ 0 h 515"/>
                <a:gd name="T2" fmla="*/ 0 w 710"/>
                <a:gd name="T3" fmla="*/ 60 h 515"/>
                <a:gd name="T4" fmla="*/ 0 w 710"/>
                <a:gd name="T5" fmla="*/ 515 h 515"/>
                <a:gd name="T6" fmla="*/ 60 w 710"/>
                <a:gd name="T7" fmla="*/ 513 h 515"/>
                <a:gd name="T8" fmla="*/ 648 w 710"/>
                <a:gd name="T9" fmla="*/ 513 h 515"/>
                <a:gd name="T10" fmla="*/ 710 w 710"/>
                <a:gd name="T11" fmla="*/ 515 h 515"/>
                <a:gd name="T12" fmla="*/ 710 w 710"/>
                <a:gd name="T13" fmla="*/ 60 h 515"/>
                <a:gd name="T14" fmla="*/ 648 w 710"/>
                <a:gd name="T15" fmla="*/ 0 h 515"/>
                <a:gd name="T16" fmla="*/ 92 w 710"/>
                <a:gd name="T17" fmla="*/ 0 h 515"/>
                <a:gd name="T18" fmla="*/ 60 w 710"/>
                <a:gd name="T19" fmla="*/ 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0" h="515">
                  <a:moveTo>
                    <a:pt x="60" y="0"/>
                  </a:moveTo>
                  <a:cubicBezTo>
                    <a:pt x="60" y="0"/>
                    <a:pt x="0" y="0"/>
                    <a:pt x="0" y="60"/>
                  </a:cubicBezTo>
                  <a:cubicBezTo>
                    <a:pt x="0" y="515"/>
                    <a:pt x="0" y="515"/>
                    <a:pt x="0" y="515"/>
                  </a:cubicBezTo>
                  <a:cubicBezTo>
                    <a:pt x="60" y="513"/>
                    <a:pt x="60" y="513"/>
                    <a:pt x="60" y="513"/>
                  </a:cubicBezTo>
                  <a:cubicBezTo>
                    <a:pt x="648" y="513"/>
                    <a:pt x="648" y="513"/>
                    <a:pt x="648" y="513"/>
                  </a:cubicBezTo>
                  <a:cubicBezTo>
                    <a:pt x="710" y="515"/>
                    <a:pt x="710" y="515"/>
                    <a:pt x="710" y="515"/>
                  </a:cubicBezTo>
                  <a:cubicBezTo>
                    <a:pt x="710" y="60"/>
                    <a:pt x="710" y="60"/>
                    <a:pt x="710" y="60"/>
                  </a:cubicBezTo>
                  <a:cubicBezTo>
                    <a:pt x="710" y="60"/>
                    <a:pt x="710" y="0"/>
                    <a:pt x="648" y="0"/>
                  </a:cubicBezTo>
                  <a:cubicBezTo>
                    <a:pt x="92" y="0"/>
                    <a:pt x="92" y="0"/>
                    <a:pt x="92" y="0"/>
                  </a:cubicBezTo>
                  <a:lnTo>
                    <a:pt x="60"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2" name="Freeform 85"/>
            <p:cNvSpPr>
              <a:spLocks/>
            </p:cNvSpPr>
            <p:nvPr/>
          </p:nvSpPr>
          <p:spPr bwMode="gray">
            <a:xfrm>
              <a:off x="6879914" y="4469303"/>
              <a:ext cx="1012242" cy="726876"/>
            </a:xfrm>
            <a:custGeom>
              <a:avLst/>
              <a:gdLst>
                <a:gd name="T0" fmla="*/ 55 w 646"/>
                <a:gd name="T1" fmla="*/ 0 h 466"/>
                <a:gd name="T2" fmla="*/ 0 w 646"/>
                <a:gd name="T3" fmla="*/ 55 h 466"/>
                <a:gd name="T4" fmla="*/ 0 w 646"/>
                <a:gd name="T5" fmla="*/ 411 h 466"/>
                <a:gd name="T6" fmla="*/ 55 w 646"/>
                <a:gd name="T7" fmla="*/ 466 h 466"/>
                <a:gd name="T8" fmla="*/ 590 w 646"/>
                <a:gd name="T9" fmla="*/ 466 h 466"/>
                <a:gd name="T10" fmla="*/ 646 w 646"/>
                <a:gd name="T11" fmla="*/ 411 h 466"/>
                <a:gd name="T12" fmla="*/ 646 w 646"/>
                <a:gd name="T13" fmla="*/ 55 h 466"/>
                <a:gd name="T14" fmla="*/ 590 w 646"/>
                <a:gd name="T15" fmla="*/ 0 h 466"/>
                <a:gd name="T16" fmla="*/ 220 w 646"/>
                <a:gd name="T17" fmla="*/ 0 h 466"/>
                <a:gd name="T18" fmla="*/ 55 w 646"/>
                <a:gd name="T19" fmla="*/ 0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6" h="466">
                  <a:moveTo>
                    <a:pt x="55" y="0"/>
                  </a:moveTo>
                  <a:cubicBezTo>
                    <a:pt x="55" y="0"/>
                    <a:pt x="0" y="0"/>
                    <a:pt x="0" y="55"/>
                  </a:cubicBezTo>
                  <a:cubicBezTo>
                    <a:pt x="0" y="411"/>
                    <a:pt x="0" y="411"/>
                    <a:pt x="0" y="411"/>
                  </a:cubicBezTo>
                  <a:cubicBezTo>
                    <a:pt x="0" y="411"/>
                    <a:pt x="0" y="466"/>
                    <a:pt x="55" y="466"/>
                  </a:cubicBezTo>
                  <a:cubicBezTo>
                    <a:pt x="590" y="466"/>
                    <a:pt x="590" y="466"/>
                    <a:pt x="590" y="466"/>
                  </a:cubicBezTo>
                  <a:cubicBezTo>
                    <a:pt x="590" y="466"/>
                    <a:pt x="646" y="466"/>
                    <a:pt x="646" y="411"/>
                  </a:cubicBezTo>
                  <a:cubicBezTo>
                    <a:pt x="646" y="55"/>
                    <a:pt x="646" y="55"/>
                    <a:pt x="646" y="55"/>
                  </a:cubicBezTo>
                  <a:cubicBezTo>
                    <a:pt x="646" y="55"/>
                    <a:pt x="646" y="0"/>
                    <a:pt x="590" y="0"/>
                  </a:cubicBezTo>
                  <a:cubicBezTo>
                    <a:pt x="220" y="0"/>
                    <a:pt x="220" y="0"/>
                    <a:pt x="220" y="0"/>
                  </a:cubicBezTo>
                  <a:lnTo>
                    <a:pt x="55"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3" name="Freeform 86"/>
            <p:cNvSpPr>
              <a:spLocks/>
            </p:cNvSpPr>
            <p:nvPr/>
          </p:nvSpPr>
          <p:spPr bwMode="gray">
            <a:xfrm>
              <a:off x="6624162" y="5233869"/>
              <a:ext cx="1523747" cy="37690"/>
            </a:xfrm>
            <a:custGeom>
              <a:avLst/>
              <a:gdLst>
                <a:gd name="T0" fmla="*/ 76 w 566"/>
                <a:gd name="T1" fmla="*/ 0 h 14"/>
                <a:gd name="T2" fmla="*/ 0 w 566"/>
                <a:gd name="T3" fmla="*/ 14 h 14"/>
                <a:gd name="T4" fmla="*/ 566 w 566"/>
                <a:gd name="T5" fmla="*/ 14 h 14"/>
                <a:gd name="T6" fmla="*/ 490 w 566"/>
                <a:gd name="T7" fmla="*/ 0 h 14"/>
                <a:gd name="T8" fmla="*/ 76 w 566"/>
                <a:gd name="T9" fmla="*/ 0 h 14"/>
              </a:gdLst>
              <a:ahLst/>
              <a:cxnLst>
                <a:cxn ang="0">
                  <a:pos x="T0" y="T1"/>
                </a:cxn>
                <a:cxn ang="0">
                  <a:pos x="T2" y="T3"/>
                </a:cxn>
                <a:cxn ang="0">
                  <a:pos x="T4" y="T5"/>
                </a:cxn>
                <a:cxn ang="0">
                  <a:pos x="T6" y="T7"/>
                </a:cxn>
                <a:cxn ang="0">
                  <a:pos x="T8" y="T9"/>
                </a:cxn>
              </a:cxnLst>
              <a:rect l="0" t="0" r="r" b="b"/>
              <a:pathLst>
                <a:path w="566" h="14">
                  <a:moveTo>
                    <a:pt x="76" y="0"/>
                  </a:moveTo>
                  <a:lnTo>
                    <a:pt x="0" y="14"/>
                  </a:lnTo>
                  <a:lnTo>
                    <a:pt x="566" y="14"/>
                  </a:lnTo>
                  <a:lnTo>
                    <a:pt x="490" y="0"/>
                  </a:lnTo>
                  <a:lnTo>
                    <a:pt x="76"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4" name="Freeform 87"/>
            <p:cNvSpPr>
              <a:spLocks noEditPoints="1"/>
            </p:cNvSpPr>
            <p:nvPr/>
          </p:nvSpPr>
          <p:spPr bwMode="gray">
            <a:xfrm>
              <a:off x="6974139" y="4940427"/>
              <a:ext cx="823793" cy="99610"/>
            </a:xfrm>
            <a:custGeom>
              <a:avLst/>
              <a:gdLst>
                <a:gd name="T0" fmla="*/ 4 w 526"/>
                <a:gd name="T1" fmla="*/ 0 h 65"/>
                <a:gd name="T2" fmla="*/ 16 w 526"/>
                <a:gd name="T3" fmla="*/ 8 h 65"/>
                <a:gd name="T4" fmla="*/ 0 w 526"/>
                <a:gd name="T5" fmla="*/ 61 h 65"/>
                <a:gd name="T6" fmla="*/ 41 w 526"/>
                <a:gd name="T7" fmla="*/ 61 h 65"/>
                <a:gd name="T8" fmla="*/ 33 w 526"/>
                <a:gd name="T9" fmla="*/ 39 h 65"/>
                <a:gd name="T10" fmla="*/ 68 w 526"/>
                <a:gd name="T11" fmla="*/ 0 h 65"/>
                <a:gd name="T12" fmla="*/ 68 w 526"/>
                <a:gd name="T13" fmla="*/ 65 h 65"/>
                <a:gd name="T14" fmla="*/ 101 w 526"/>
                <a:gd name="T15" fmla="*/ 8 h 65"/>
                <a:gd name="T16" fmla="*/ 68 w 526"/>
                <a:gd name="T17" fmla="*/ 8 h 65"/>
                <a:gd name="T18" fmla="*/ 68 w 526"/>
                <a:gd name="T19" fmla="*/ 57 h 65"/>
                <a:gd name="T20" fmla="*/ 145 w 526"/>
                <a:gd name="T21" fmla="*/ 0 h 65"/>
                <a:gd name="T22" fmla="*/ 125 w 526"/>
                <a:gd name="T23" fmla="*/ 8 h 65"/>
                <a:gd name="T24" fmla="*/ 125 w 526"/>
                <a:gd name="T25" fmla="*/ 57 h 65"/>
                <a:gd name="T26" fmla="*/ 158 w 526"/>
                <a:gd name="T27" fmla="*/ 65 h 65"/>
                <a:gd name="T28" fmla="*/ 158 w 526"/>
                <a:gd name="T29" fmla="*/ 36 h 65"/>
                <a:gd name="T30" fmla="*/ 145 w 526"/>
                <a:gd name="T31" fmla="*/ 57 h 65"/>
                <a:gd name="T32" fmla="*/ 181 w 526"/>
                <a:gd name="T33" fmla="*/ 57 h 65"/>
                <a:gd name="T34" fmla="*/ 223 w 526"/>
                <a:gd name="T35" fmla="*/ 57 h 65"/>
                <a:gd name="T36" fmla="*/ 190 w 526"/>
                <a:gd name="T37" fmla="*/ 0 h 65"/>
                <a:gd name="T38" fmla="*/ 214 w 526"/>
                <a:gd name="T39" fmla="*/ 57 h 65"/>
                <a:gd name="T40" fmla="*/ 267 w 526"/>
                <a:gd name="T41" fmla="*/ 57 h 65"/>
                <a:gd name="T42" fmla="*/ 242 w 526"/>
                <a:gd name="T43" fmla="*/ 4 h 65"/>
                <a:gd name="T44" fmla="*/ 258 w 526"/>
                <a:gd name="T45" fmla="*/ 57 h 65"/>
                <a:gd name="T46" fmla="*/ 246 w 526"/>
                <a:gd name="T47" fmla="*/ 65 h 65"/>
                <a:gd name="T48" fmla="*/ 283 w 526"/>
                <a:gd name="T49" fmla="*/ 39 h 65"/>
                <a:gd name="T50" fmla="*/ 275 w 526"/>
                <a:gd name="T51" fmla="*/ 57 h 65"/>
                <a:gd name="T52" fmla="*/ 303 w 526"/>
                <a:gd name="T53" fmla="*/ 8 h 65"/>
                <a:gd name="T54" fmla="*/ 336 w 526"/>
                <a:gd name="T55" fmla="*/ 65 h 65"/>
                <a:gd name="T56" fmla="*/ 336 w 526"/>
                <a:gd name="T57" fmla="*/ 0 h 65"/>
                <a:gd name="T58" fmla="*/ 336 w 526"/>
                <a:gd name="T59" fmla="*/ 8 h 65"/>
                <a:gd name="T60" fmla="*/ 310 w 526"/>
                <a:gd name="T61" fmla="*/ 8 h 65"/>
                <a:gd name="T62" fmla="*/ 367 w 526"/>
                <a:gd name="T63" fmla="*/ 0 h 65"/>
                <a:gd name="T64" fmla="*/ 380 w 526"/>
                <a:gd name="T65" fmla="*/ 8 h 65"/>
                <a:gd name="T66" fmla="*/ 363 w 526"/>
                <a:gd name="T67" fmla="*/ 61 h 65"/>
                <a:gd name="T68" fmla="*/ 404 w 526"/>
                <a:gd name="T69" fmla="*/ 61 h 65"/>
                <a:gd name="T70" fmla="*/ 396 w 526"/>
                <a:gd name="T71" fmla="*/ 39 h 65"/>
                <a:gd name="T72" fmla="*/ 432 w 526"/>
                <a:gd name="T73" fmla="*/ 0 h 65"/>
                <a:gd name="T74" fmla="*/ 432 w 526"/>
                <a:gd name="T75" fmla="*/ 65 h 65"/>
                <a:gd name="T76" fmla="*/ 465 w 526"/>
                <a:gd name="T77" fmla="*/ 8 h 65"/>
                <a:gd name="T78" fmla="*/ 432 w 526"/>
                <a:gd name="T79" fmla="*/ 8 h 65"/>
                <a:gd name="T80" fmla="*/ 432 w 526"/>
                <a:gd name="T81" fmla="*/ 57 h 65"/>
                <a:gd name="T82" fmla="*/ 484 w 526"/>
                <a:gd name="T83" fmla="*/ 8 h 65"/>
                <a:gd name="T84" fmla="*/ 517 w 526"/>
                <a:gd name="T85" fmla="*/ 65 h 65"/>
                <a:gd name="T86" fmla="*/ 517 w 526"/>
                <a:gd name="T87" fmla="*/ 0 h 65"/>
                <a:gd name="T88" fmla="*/ 517 w 526"/>
                <a:gd name="T89" fmla="*/ 8 h 65"/>
                <a:gd name="T90" fmla="*/ 493 w 526"/>
                <a:gd name="T91" fmla="*/ 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6" h="65">
                  <a:moveTo>
                    <a:pt x="25" y="57"/>
                  </a:move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7"/>
                    <a:pt x="16" y="57"/>
                    <a:pt x="16" y="57"/>
                  </a:cubicBezTo>
                  <a:cubicBezTo>
                    <a:pt x="4" y="57"/>
                    <a:pt x="4" y="57"/>
                    <a:pt x="4" y="57"/>
                  </a:cubicBezTo>
                  <a:cubicBezTo>
                    <a:pt x="1" y="57"/>
                    <a:pt x="0" y="58"/>
                    <a:pt x="0" y="61"/>
                  </a:cubicBezTo>
                  <a:cubicBezTo>
                    <a:pt x="0" y="64"/>
                    <a:pt x="1" y="65"/>
                    <a:pt x="4" y="65"/>
                  </a:cubicBezTo>
                  <a:cubicBezTo>
                    <a:pt x="37" y="65"/>
                    <a:pt x="37" y="65"/>
                    <a:pt x="37" y="65"/>
                  </a:cubicBezTo>
                  <a:cubicBezTo>
                    <a:pt x="39" y="65"/>
                    <a:pt x="41" y="64"/>
                    <a:pt x="41" y="61"/>
                  </a:cubicBezTo>
                  <a:cubicBezTo>
                    <a:pt x="41" y="39"/>
                    <a:pt x="41" y="39"/>
                    <a:pt x="41" y="39"/>
                  </a:cubicBezTo>
                  <a:cubicBezTo>
                    <a:pt x="41" y="38"/>
                    <a:pt x="40" y="36"/>
                    <a:pt x="37" y="36"/>
                  </a:cubicBezTo>
                  <a:cubicBezTo>
                    <a:pt x="33" y="36"/>
                    <a:pt x="33" y="38"/>
                    <a:pt x="33" y="39"/>
                  </a:cubicBezTo>
                  <a:cubicBezTo>
                    <a:pt x="33" y="57"/>
                    <a:pt x="33" y="57"/>
                    <a:pt x="33" y="57"/>
                  </a:cubicBezTo>
                  <a:lnTo>
                    <a:pt x="25" y="57"/>
                  </a:lnTo>
                  <a:close/>
                  <a:moveTo>
                    <a:pt x="68" y="0"/>
                  </a:moveTo>
                  <a:cubicBezTo>
                    <a:pt x="64" y="0"/>
                    <a:pt x="60" y="4"/>
                    <a:pt x="60" y="8"/>
                  </a:cubicBezTo>
                  <a:cubicBezTo>
                    <a:pt x="60" y="57"/>
                    <a:pt x="60" y="57"/>
                    <a:pt x="60" y="57"/>
                  </a:cubicBezTo>
                  <a:cubicBezTo>
                    <a:pt x="60" y="61"/>
                    <a:pt x="64" y="65"/>
                    <a:pt x="68" y="65"/>
                  </a:cubicBezTo>
                  <a:cubicBezTo>
                    <a:pt x="93" y="65"/>
                    <a:pt x="93" y="65"/>
                    <a:pt x="93" y="65"/>
                  </a:cubicBezTo>
                  <a:cubicBezTo>
                    <a:pt x="98" y="65"/>
                    <a:pt x="101" y="61"/>
                    <a:pt x="101" y="57"/>
                  </a:cubicBezTo>
                  <a:cubicBezTo>
                    <a:pt x="101" y="8"/>
                    <a:pt x="101" y="8"/>
                    <a:pt x="101" y="8"/>
                  </a:cubicBezTo>
                  <a:cubicBezTo>
                    <a:pt x="101" y="4"/>
                    <a:pt x="98" y="0"/>
                    <a:pt x="93" y="0"/>
                  </a:cubicBezTo>
                  <a:lnTo>
                    <a:pt x="68" y="0"/>
                  </a:lnTo>
                  <a:close/>
                  <a:moveTo>
                    <a:pt x="68" y="8"/>
                  </a:moveTo>
                  <a:cubicBezTo>
                    <a:pt x="93" y="8"/>
                    <a:pt x="93" y="8"/>
                    <a:pt x="93" y="8"/>
                  </a:cubicBezTo>
                  <a:cubicBezTo>
                    <a:pt x="93" y="57"/>
                    <a:pt x="93" y="57"/>
                    <a:pt x="93" y="57"/>
                  </a:cubicBezTo>
                  <a:cubicBezTo>
                    <a:pt x="68" y="57"/>
                    <a:pt x="68" y="57"/>
                    <a:pt x="68" y="57"/>
                  </a:cubicBezTo>
                  <a:lnTo>
                    <a:pt x="68" y="8"/>
                  </a:lnTo>
                  <a:close/>
                  <a:moveTo>
                    <a:pt x="145" y="57"/>
                  </a:move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7"/>
                    <a:pt x="137" y="57"/>
                    <a:pt x="137" y="57"/>
                  </a:cubicBezTo>
                  <a:cubicBezTo>
                    <a:pt x="125" y="57"/>
                    <a:pt x="125" y="57"/>
                    <a:pt x="125" y="57"/>
                  </a:cubicBezTo>
                  <a:cubicBezTo>
                    <a:pt x="123" y="57"/>
                    <a:pt x="120" y="58"/>
                    <a:pt x="120" y="61"/>
                  </a:cubicBezTo>
                  <a:cubicBezTo>
                    <a:pt x="120" y="64"/>
                    <a:pt x="123" y="65"/>
                    <a:pt x="125" y="65"/>
                  </a:cubicBezTo>
                  <a:cubicBezTo>
                    <a:pt x="158" y="65"/>
                    <a:pt x="158" y="65"/>
                    <a:pt x="158" y="65"/>
                  </a:cubicBezTo>
                  <a:cubicBezTo>
                    <a:pt x="160" y="65"/>
                    <a:pt x="162" y="64"/>
                    <a:pt x="162" y="61"/>
                  </a:cubicBezTo>
                  <a:cubicBezTo>
                    <a:pt x="162" y="39"/>
                    <a:pt x="162" y="39"/>
                    <a:pt x="162" y="39"/>
                  </a:cubicBezTo>
                  <a:cubicBezTo>
                    <a:pt x="162" y="38"/>
                    <a:pt x="161" y="36"/>
                    <a:pt x="158" y="36"/>
                  </a:cubicBezTo>
                  <a:cubicBezTo>
                    <a:pt x="155" y="36"/>
                    <a:pt x="154" y="38"/>
                    <a:pt x="154" y="39"/>
                  </a:cubicBezTo>
                  <a:cubicBezTo>
                    <a:pt x="154" y="57"/>
                    <a:pt x="154" y="57"/>
                    <a:pt x="154" y="57"/>
                  </a:cubicBezTo>
                  <a:lnTo>
                    <a:pt x="145" y="57"/>
                  </a:lnTo>
                  <a:close/>
                  <a:moveTo>
                    <a:pt x="190" y="0"/>
                  </a:moveTo>
                  <a:cubicBezTo>
                    <a:pt x="184" y="0"/>
                    <a:pt x="181" y="4"/>
                    <a:pt x="181" y="8"/>
                  </a:cubicBezTo>
                  <a:cubicBezTo>
                    <a:pt x="181" y="57"/>
                    <a:pt x="181" y="57"/>
                    <a:pt x="181" y="57"/>
                  </a:cubicBezTo>
                  <a:cubicBezTo>
                    <a:pt x="181" y="61"/>
                    <a:pt x="184" y="65"/>
                    <a:pt x="190" y="65"/>
                  </a:cubicBezTo>
                  <a:cubicBezTo>
                    <a:pt x="214" y="65"/>
                    <a:pt x="214" y="65"/>
                    <a:pt x="214" y="65"/>
                  </a:cubicBezTo>
                  <a:cubicBezTo>
                    <a:pt x="219" y="65"/>
                    <a:pt x="223" y="61"/>
                    <a:pt x="223" y="57"/>
                  </a:cubicBezTo>
                  <a:cubicBezTo>
                    <a:pt x="223" y="8"/>
                    <a:pt x="223" y="8"/>
                    <a:pt x="223" y="8"/>
                  </a:cubicBezTo>
                  <a:cubicBezTo>
                    <a:pt x="223" y="4"/>
                    <a:pt x="219" y="0"/>
                    <a:pt x="214" y="0"/>
                  </a:cubicBezTo>
                  <a:lnTo>
                    <a:pt x="190" y="0"/>
                  </a:lnTo>
                  <a:close/>
                  <a:moveTo>
                    <a:pt x="190" y="8"/>
                  </a:moveTo>
                  <a:cubicBezTo>
                    <a:pt x="214" y="8"/>
                    <a:pt x="214" y="8"/>
                    <a:pt x="214" y="8"/>
                  </a:cubicBezTo>
                  <a:cubicBezTo>
                    <a:pt x="214" y="57"/>
                    <a:pt x="214" y="57"/>
                    <a:pt x="214" y="57"/>
                  </a:cubicBezTo>
                  <a:cubicBezTo>
                    <a:pt x="190" y="57"/>
                    <a:pt x="190" y="57"/>
                    <a:pt x="190" y="57"/>
                  </a:cubicBezTo>
                  <a:lnTo>
                    <a:pt x="190" y="8"/>
                  </a:lnTo>
                  <a:close/>
                  <a:moveTo>
                    <a:pt x="267" y="57"/>
                  </a:move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7"/>
                    <a:pt x="258" y="57"/>
                    <a:pt x="258" y="57"/>
                  </a:cubicBezTo>
                  <a:cubicBezTo>
                    <a:pt x="246" y="57"/>
                    <a:pt x="246" y="57"/>
                    <a:pt x="246" y="57"/>
                  </a:cubicBezTo>
                  <a:cubicBezTo>
                    <a:pt x="244" y="57"/>
                    <a:pt x="242" y="58"/>
                    <a:pt x="242" y="61"/>
                  </a:cubicBezTo>
                  <a:cubicBezTo>
                    <a:pt x="242" y="64"/>
                    <a:pt x="244" y="65"/>
                    <a:pt x="246" y="65"/>
                  </a:cubicBezTo>
                  <a:cubicBezTo>
                    <a:pt x="279" y="65"/>
                    <a:pt x="279" y="65"/>
                    <a:pt x="279" y="65"/>
                  </a:cubicBezTo>
                  <a:cubicBezTo>
                    <a:pt x="281" y="65"/>
                    <a:pt x="283" y="64"/>
                    <a:pt x="283" y="61"/>
                  </a:cubicBezTo>
                  <a:cubicBezTo>
                    <a:pt x="283" y="39"/>
                    <a:pt x="283" y="39"/>
                    <a:pt x="283" y="39"/>
                  </a:cubicBezTo>
                  <a:cubicBezTo>
                    <a:pt x="283" y="38"/>
                    <a:pt x="283" y="36"/>
                    <a:pt x="279" y="36"/>
                  </a:cubicBezTo>
                  <a:cubicBezTo>
                    <a:pt x="276" y="36"/>
                    <a:pt x="275" y="38"/>
                    <a:pt x="275" y="39"/>
                  </a:cubicBezTo>
                  <a:cubicBezTo>
                    <a:pt x="275" y="57"/>
                    <a:pt x="275" y="57"/>
                    <a:pt x="275" y="57"/>
                  </a:cubicBezTo>
                  <a:lnTo>
                    <a:pt x="267" y="57"/>
                  </a:lnTo>
                  <a:close/>
                  <a:moveTo>
                    <a:pt x="310" y="0"/>
                  </a:moveTo>
                  <a:cubicBezTo>
                    <a:pt x="306" y="0"/>
                    <a:pt x="303" y="4"/>
                    <a:pt x="303" y="8"/>
                  </a:cubicBezTo>
                  <a:cubicBezTo>
                    <a:pt x="303" y="57"/>
                    <a:pt x="303" y="57"/>
                    <a:pt x="303" y="57"/>
                  </a:cubicBezTo>
                  <a:cubicBezTo>
                    <a:pt x="303" y="61"/>
                    <a:pt x="306" y="65"/>
                    <a:pt x="310" y="65"/>
                  </a:cubicBezTo>
                  <a:cubicBezTo>
                    <a:pt x="336" y="65"/>
                    <a:pt x="336" y="65"/>
                    <a:pt x="336" y="65"/>
                  </a:cubicBezTo>
                  <a:cubicBezTo>
                    <a:pt x="340" y="65"/>
                    <a:pt x="344" y="61"/>
                    <a:pt x="344" y="57"/>
                  </a:cubicBezTo>
                  <a:cubicBezTo>
                    <a:pt x="344" y="8"/>
                    <a:pt x="344" y="8"/>
                    <a:pt x="344" y="8"/>
                  </a:cubicBezTo>
                  <a:cubicBezTo>
                    <a:pt x="344" y="4"/>
                    <a:pt x="340" y="0"/>
                    <a:pt x="336" y="0"/>
                  </a:cubicBezTo>
                  <a:lnTo>
                    <a:pt x="310" y="0"/>
                  </a:lnTo>
                  <a:close/>
                  <a:moveTo>
                    <a:pt x="310" y="8"/>
                  </a:moveTo>
                  <a:cubicBezTo>
                    <a:pt x="336" y="8"/>
                    <a:pt x="336" y="8"/>
                    <a:pt x="336" y="8"/>
                  </a:cubicBezTo>
                  <a:cubicBezTo>
                    <a:pt x="336" y="57"/>
                    <a:pt x="336" y="57"/>
                    <a:pt x="336" y="57"/>
                  </a:cubicBezTo>
                  <a:cubicBezTo>
                    <a:pt x="310" y="57"/>
                    <a:pt x="310" y="57"/>
                    <a:pt x="310" y="57"/>
                  </a:cubicBezTo>
                  <a:lnTo>
                    <a:pt x="310" y="8"/>
                  </a:lnTo>
                  <a:close/>
                  <a:moveTo>
                    <a:pt x="388" y="57"/>
                  </a:move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7"/>
                    <a:pt x="380" y="57"/>
                    <a:pt x="380" y="57"/>
                  </a:cubicBezTo>
                  <a:cubicBezTo>
                    <a:pt x="367" y="57"/>
                    <a:pt x="367" y="57"/>
                    <a:pt x="367" y="57"/>
                  </a:cubicBezTo>
                  <a:cubicBezTo>
                    <a:pt x="365" y="57"/>
                    <a:pt x="363" y="58"/>
                    <a:pt x="363" y="61"/>
                  </a:cubicBezTo>
                  <a:cubicBezTo>
                    <a:pt x="363" y="64"/>
                    <a:pt x="365" y="65"/>
                    <a:pt x="367" y="65"/>
                  </a:cubicBezTo>
                  <a:cubicBezTo>
                    <a:pt x="401" y="65"/>
                    <a:pt x="401" y="65"/>
                    <a:pt x="401" y="65"/>
                  </a:cubicBezTo>
                  <a:cubicBezTo>
                    <a:pt x="402" y="65"/>
                    <a:pt x="404" y="64"/>
                    <a:pt x="404" y="61"/>
                  </a:cubicBezTo>
                  <a:cubicBezTo>
                    <a:pt x="404" y="39"/>
                    <a:pt x="404" y="39"/>
                    <a:pt x="404" y="39"/>
                  </a:cubicBezTo>
                  <a:cubicBezTo>
                    <a:pt x="404" y="38"/>
                    <a:pt x="403" y="36"/>
                    <a:pt x="401" y="36"/>
                  </a:cubicBezTo>
                  <a:cubicBezTo>
                    <a:pt x="397" y="36"/>
                    <a:pt x="396" y="38"/>
                    <a:pt x="396" y="39"/>
                  </a:cubicBezTo>
                  <a:cubicBezTo>
                    <a:pt x="396" y="57"/>
                    <a:pt x="396" y="57"/>
                    <a:pt x="396" y="57"/>
                  </a:cubicBezTo>
                  <a:lnTo>
                    <a:pt x="388" y="57"/>
                  </a:lnTo>
                  <a:close/>
                  <a:moveTo>
                    <a:pt x="432" y="0"/>
                  </a:moveTo>
                  <a:cubicBezTo>
                    <a:pt x="428" y="0"/>
                    <a:pt x="423" y="4"/>
                    <a:pt x="423" y="8"/>
                  </a:cubicBezTo>
                  <a:cubicBezTo>
                    <a:pt x="423" y="57"/>
                    <a:pt x="423" y="57"/>
                    <a:pt x="423" y="57"/>
                  </a:cubicBezTo>
                  <a:cubicBezTo>
                    <a:pt x="423" y="61"/>
                    <a:pt x="427" y="65"/>
                    <a:pt x="432" y="65"/>
                  </a:cubicBezTo>
                  <a:cubicBezTo>
                    <a:pt x="457" y="65"/>
                    <a:pt x="457" y="65"/>
                    <a:pt x="457" y="65"/>
                  </a:cubicBezTo>
                  <a:cubicBezTo>
                    <a:pt x="461" y="65"/>
                    <a:pt x="465" y="61"/>
                    <a:pt x="465" y="57"/>
                  </a:cubicBezTo>
                  <a:cubicBezTo>
                    <a:pt x="465" y="8"/>
                    <a:pt x="465" y="8"/>
                    <a:pt x="465" y="8"/>
                  </a:cubicBezTo>
                  <a:cubicBezTo>
                    <a:pt x="465" y="4"/>
                    <a:pt x="461" y="0"/>
                    <a:pt x="457" y="0"/>
                  </a:cubicBezTo>
                  <a:lnTo>
                    <a:pt x="432" y="0"/>
                  </a:lnTo>
                  <a:close/>
                  <a:moveTo>
                    <a:pt x="432" y="8"/>
                  </a:moveTo>
                  <a:cubicBezTo>
                    <a:pt x="457" y="8"/>
                    <a:pt x="457" y="8"/>
                    <a:pt x="457" y="8"/>
                  </a:cubicBezTo>
                  <a:cubicBezTo>
                    <a:pt x="457" y="57"/>
                    <a:pt x="457" y="57"/>
                    <a:pt x="457" y="57"/>
                  </a:cubicBezTo>
                  <a:cubicBezTo>
                    <a:pt x="432" y="57"/>
                    <a:pt x="432" y="57"/>
                    <a:pt x="432" y="57"/>
                  </a:cubicBezTo>
                  <a:lnTo>
                    <a:pt x="432" y="8"/>
                  </a:lnTo>
                  <a:close/>
                  <a:moveTo>
                    <a:pt x="493" y="0"/>
                  </a:moveTo>
                  <a:cubicBezTo>
                    <a:pt x="488" y="0"/>
                    <a:pt x="484" y="4"/>
                    <a:pt x="484" y="8"/>
                  </a:cubicBezTo>
                  <a:cubicBezTo>
                    <a:pt x="484" y="57"/>
                    <a:pt x="484" y="57"/>
                    <a:pt x="484" y="57"/>
                  </a:cubicBezTo>
                  <a:cubicBezTo>
                    <a:pt x="484" y="61"/>
                    <a:pt x="488" y="65"/>
                    <a:pt x="493" y="65"/>
                  </a:cubicBezTo>
                  <a:cubicBezTo>
                    <a:pt x="517" y="65"/>
                    <a:pt x="517" y="65"/>
                    <a:pt x="517" y="65"/>
                  </a:cubicBezTo>
                  <a:cubicBezTo>
                    <a:pt x="522" y="65"/>
                    <a:pt x="526" y="61"/>
                    <a:pt x="526" y="57"/>
                  </a:cubicBezTo>
                  <a:cubicBezTo>
                    <a:pt x="526" y="8"/>
                    <a:pt x="526" y="8"/>
                    <a:pt x="526" y="8"/>
                  </a:cubicBezTo>
                  <a:cubicBezTo>
                    <a:pt x="526" y="4"/>
                    <a:pt x="522" y="0"/>
                    <a:pt x="517" y="0"/>
                  </a:cubicBezTo>
                  <a:lnTo>
                    <a:pt x="493" y="0"/>
                  </a:lnTo>
                  <a:close/>
                  <a:moveTo>
                    <a:pt x="493" y="8"/>
                  </a:moveTo>
                  <a:cubicBezTo>
                    <a:pt x="517" y="8"/>
                    <a:pt x="517" y="8"/>
                    <a:pt x="517" y="8"/>
                  </a:cubicBezTo>
                  <a:cubicBezTo>
                    <a:pt x="517" y="57"/>
                    <a:pt x="517" y="57"/>
                    <a:pt x="517" y="57"/>
                  </a:cubicBezTo>
                  <a:cubicBezTo>
                    <a:pt x="493" y="57"/>
                    <a:pt x="493" y="57"/>
                    <a:pt x="493" y="57"/>
                  </a:cubicBezTo>
                  <a:lnTo>
                    <a:pt x="493"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5" name="Freeform 88"/>
            <p:cNvSpPr>
              <a:spLocks noEditPoints="1"/>
            </p:cNvSpPr>
            <p:nvPr/>
          </p:nvSpPr>
          <p:spPr bwMode="gray">
            <a:xfrm>
              <a:off x="6974139" y="4781591"/>
              <a:ext cx="823793" cy="102301"/>
            </a:xfrm>
            <a:custGeom>
              <a:avLst/>
              <a:gdLst>
                <a:gd name="T0" fmla="*/ 0 w 526"/>
                <a:gd name="T1" fmla="*/ 57 h 65"/>
                <a:gd name="T2" fmla="*/ 41 w 526"/>
                <a:gd name="T3" fmla="*/ 57 h 65"/>
                <a:gd name="T4" fmla="*/ 7 w 526"/>
                <a:gd name="T5" fmla="*/ 0 h 65"/>
                <a:gd name="T6" fmla="*/ 33 w 526"/>
                <a:gd name="T7" fmla="*/ 57 h 65"/>
                <a:gd name="T8" fmla="*/ 68 w 526"/>
                <a:gd name="T9" fmla="*/ 0 h 65"/>
                <a:gd name="T10" fmla="*/ 68 w 526"/>
                <a:gd name="T11" fmla="*/ 65 h 65"/>
                <a:gd name="T12" fmla="*/ 101 w 526"/>
                <a:gd name="T13" fmla="*/ 9 h 65"/>
                <a:gd name="T14" fmla="*/ 68 w 526"/>
                <a:gd name="T15" fmla="*/ 9 h 65"/>
                <a:gd name="T16" fmla="*/ 68 w 526"/>
                <a:gd name="T17" fmla="*/ 57 h 65"/>
                <a:gd name="T18" fmla="*/ 145 w 526"/>
                <a:gd name="T19" fmla="*/ 0 h 65"/>
                <a:gd name="T20" fmla="*/ 125 w 526"/>
                <a:gd name="T21" fmla="*/ 9 h 65"/>
                <a:gd name="T22" fmla="*/ 125 w 526"/>
                <a:gd name="T23" fmla="*/ 57 h 65"/>
                <a:gd name="T24" fmla="*/ 158 w 526"/>
                <a:gd name="T25" fmla="*/ 65 h 65"/>
                <a:gd name="T26" fmla="*/ 158 w 526"/>
                <a:gd name="T27" fmla="*/ 36 h 65"/>
                <a:gd name="T28" fmla="*/ 145 w 526"/>
                <a:gd name="T29" fmla="*/ 57 h 65"/>
                <a:gd name="T30" fmla="*/ 181 w 526"/>
                <a:gd name="T31" fmla="*/ 57 h 65"/>
                <a:gd name="T32" fmla="*/ 223 w 526"/>
                <a:gd name="T33" fmla="*/ 57 h 65"/>
                <a:gd name="T34" fmla="*/ 190 w 526"/>
                <a:gd name="T35" fmla="*/ 0 h 65"/>
                <a:gd name="T36" fmla="*/ 214 w 526"/>
                <a:gd name="T37" fmla="*/ 57 h 65"/>
                <a:gd name="T38" fmla="*/ 267 w 526"/>
                <a:gd name="T39" fmla="*/ 57 h 65"/>
                <a:gd name="T40" fmla="*/ 242 w 526"/>
                <a:gd name="T41" fmla="*/ 5 h 65"/>
                <a:gd name="T42" fmla="*/ 258 w 526"/>
                <a:gd name="T43" fmla="*/ 57 h 65"/>
                <a:gd name="T44" fmla="*/ 246 w 526"/>
                <a:gd name="T45" fmla="*/ 65 h 65"/>
                <a:gd name="T46" fmla="*/ 283 w 526"/>
                <a:gd name="T47" fmla="*/ 40 h 65"/>
                <a:gd name="T48" fmla="*/ 275 w 526"/>
                <a:gd name="T49" fmla="*/ 57 h 65"/>
                <a:gd name="T50" fmla="*/ 303 w 526"/>
                <a:gd name="T51" fmla="*/ 9 h 65"/>
                <a:gd name="T52" fmla="*/ 336 w 526"/>
                <a:gd name="T53" fmla="*/ 65 h 65"/>
                <a:gd name="T54" fmla="*/ 336 w 526"/>
                <a:gd name="T55" fmla="*/ 0 h 65"/>
                <a:gd name="T56" fmla="*/ 336 w 526"/>
                <a:gd name="T57" fmla="*/ 9 h 65"/>
                <a:gd name="T58" fmla="*/ 310 w 526"/>
                <a:gd name="T59" fmla="*/ 9 h 65"/>
                <a:gd name="T60" fmla="*/ 367 w 526"/>
                <a:gd name="T61" fmla="*/ 0 h 65"/>
                <a:gd name="T62" fmla="*/ 380 w 526"/>
                <a:gd name="T63" fmla="*/ 9 h 65"/>
                <a:gd name="T64" fmla="*/ 363 w 526"/>
                <a:gd name="T65" fmla="*/ 61 h 65"/>
                <a:gd name="T66" fmla="*/ 404 w 526"/>
                <a:gd name="T67" fmla="*/ 61 h 65"/>
                <a:gd name="T68" fmla="*/ 396 w 526"/>
                <a:gd name="T69" fmla="*/ 40 h 65"/>
                <a:gd name="T70" fmla="*/ 432 w 526"/>
                <a:gd name="T71" fmla="*/ 0 h 65"/>
                <a:gd name="T72" fmla="*/ 432 w 526"/>
                <a:gd name="T73" fmla="*/ 65 h 65"/>
                <a:gd name="T74" fmla="*/ 465 w 526"/>
                <a:gd name="T75" fmla="*/ 9 h 65"/>
                <a:gd name="T76" fmla="*/ 432 w 526"/>
                <a:gd name="T77" fmla="*/ 9 h 65"/>
                <a:gd name="T78" fmla="*/ 432 w 526"/>
                <a:gd name="T79" fmla="*/ 57 h 65"/>
                <a:gd name="T80" fmla="*/ 509 w 526"/>
                <a:gd name="T81" fmla="*/ 0 h 65"/>
                <a:gd name="T82" fmla="*/ 488 w 526"/>
                <a:gd name="T83" fmla="*/ 9 h 65"/>
                <a:gd name="T84" fmla="*/ 488 w 526"/>
                <a:gd name="T85" fmla="*/ 57 h 65"/>
                <a:gd name="T86" fmla="*/ 521 w 526"/>
                <a:gd name="T87" fmla="*/ 65 h 65"/>
                <a:gd name="T88" fmla="*/ 521 w 526"/>
                <a:gd name="T89" fmla="*/ 36 h 65"/>
                <a:gd name="T90" fmla="*/ 509 w 526"/>
                <a:gd name="T91" fmla="*/ 57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6" h="65">
                  <a:moveTo>
                    <a:pt x="7" y="0"/>
                  </a:moveTo>
                  <a:cubicBezTo>
                    <a:pt x="3" y="0"/>
                    <a:pt x="0" y="4"/>
                    <a:pt x="0" y="9"/>
                  </a:cubicBezTo>
                  <a:cubicBezTo>
                    <a:pt x="0" y="57"/>
                    <a:pt x="0" y="57"/>
                    <a:pt x="0" y="57"/>
                  </a:cubicBezTo>
                  <a:cubicBezTo>
                    <a:pt x="0" y="62"/>
                    <a:pt x="3" y="65"/>
                    <a:pt x="7" y="65"/>
                  </a:cubicBezTo>
                  <a:cubicBezTo>
                    <a:pt x="33" y="65"/>
                    <a:pt x="33" y="65"/>
                    <a:pt x="33" y="65"/>
                  </a:cubicBezTo>
                  <a:cubicBezTo>
                    <a:pt x="37" y="65"/>
                    <a:pt x="41" y="62"/>
                    <a:pt x="41" y="57"/>
                  </a:cubicBezTo>
                  <a:cubicBezTo>
                    <a:pt x="41" y="9"/>
                    <a:pt x="41" y="9"/>
                    <a:pt x="41" y="9"/>
                  </a:cubicBezTo>
                  <a:cubicBezTo>
                    <a:pt x="41" y="4"/>
                    <a:pt x="37" y="0"/>
                    <a:pt x="33" y="0"/>
                  </a:cubicBezTo>
                  <a:lnTo>
                    <a:pt x="7" y="0"/>
                  </a:lnTo>
                  <a:close/>
                  <a:moveTo>
                    <a:pt x="7" y="9"/>
                  </a:moveTo>
                  <a:cubicBezTo>
                    <a:pt x="33" y="9"/>
                    <a:pt x="33" y="9"/>
                    <a:pt x="33" y="9"/>
                  </a:cubicBezTo>
                  <a:cubicBezTo>
                    <a:pt x="33" y="57"/>
                    <a:pt x="33" y="57"/>
                    <a:pt x="33" y="57"/>
                  </a:cubicBezTo>
                  <a:cubicBezTo>
                    <a:pt x="7" y="57"/>
                    <a:pt x="7" y="57"/>
                    <a:pt x="7" y="57"/>
                  </a:cubicBezTo>
                  <a:lnTo>
                    <a:pt x="7" y="9"/>
                  </a:lnTo>
                  <a:close/>
                  <a:moveTo>
                    <a:pt x="68" y="0"/>
                  </a:moveTo>
                  <a:cubicBezTo>
                    <a:pt x="64" y="0"/>
                    <a:pt x="60" y="4"/>
                    <a:pt x="60" y="9"/>
                  </a:cubicBezTo>
                  <a:cubicBezTo>
                    <a:pt x="60" y="57"/>
                    <a:pt x="60" y="57"/>
                    <a:pt x="60" y="57"/>
                  </a:cubicBezTo>
                  <a:cubicBezTo>
                    <a:pt x="60" y="62"/>
                    <a:pt x="64" y="65"/>
                    <a:pt x="68" y="65"/>
                  </a:cubicBezTo>
                  <a:cubicBezTo>
                    <a:pt x="93" y="65"/>
                    <a:pt x="93" y="65"/>
                    <a:pt x="93" y="65"/>
                  </a:cubicBezTo>
                  <a:cubicBezTo>
                    <a:pt x="98" y="65"/>
                    <a:pt x="101" y="62"/>
                    <a:pt x="101" y="57"/>
                  </a:cubicBezTo>
                  <a:cubicBezTo>
                    <a:pt x="101" y="9"/>
                    <a:pt x="101" y="9"/>
                    <a:pt x="101" y="9"/>
                  </a:cubicBezTo>
                  <a:cubicBezTo>
                    <a:pt x="101" y="4"/>
                    <a:pt x="98" y="0"/>
                    <a:pt x="93" y="0"/>
                  </a:cubicBezTo>
                  <a:lnTo>
                    <a:pt x="68" y="0"/>
                  </a:lnTo>
                  <a:close/>
                  <a:moveTo>
                    <a:pt x="68" y="9"/>
                  </a:moveTo>
                  <a:cubicBezTo>
                    <a:pt x="93" y="9"/>
                    <a:pt x="93" y="9"/>
                    <a:pt x="93" y="9"/>
                  </a:cubicBezTo>
                  <a:cubicBezTo>
                    <a:pt x="93" y="57"/>
                    <a:pt x="93" y="57"/>
                    <a:pt x="93" y="57"/>
                  </a:cubicBezTo>
                  <a:cubicBezTo>
                    <a:pt x="68" y="57"/>
                    <a:pt x="68" y="57"/>
                    <a:pt x="68" y="57"/>
                  </a:cubicBezTo>
                  <a:lnTo>
                    <a:pt x="68" y="9"/>
                  </a:lnTo>
                  <a:close/>
                  <a:moveTo>
                    <a:pt x="145" y="57"/>
                  </a:moveTo>
                  <a:cubicBezTo>
                    <a:pt x="145" y="0"/>
                    <a:pt x="145" y="0"/>
                    <a:pt x="145" y="0"/>
                  </a:cubicBezTo>
                  <a:cubicBezTo>
                    <a:pt x="125" y="0"/>
                    <a:pt x="125" y="0"/>
                    <a:pt x="125" y="0"/>
                  </a:cubicBezTo>
                  <a:cubicBezTo>
                    <a:pt x="123" y="0"/>
                    <a:pt x="120" y="1"/>
                    <a:pt x="120" y="5"/>
                  </a:cubicBezTo>
                  <a:cubicBezTo>
                    <a:pt x="120" y="7"/>
                    <a:pt x="123" y="9"/>
                    <a:pt x="125" y="9"/>
                  </a:cubicBezTo>
                  <a:cubicBezTo>
                    <a:pt x="137" y="9"/>
                    <a:pt x="137" y="9"/>
                    <a:pt x="137" y="9"/>
                  </a:cubicBezTo>
                  <a:cubicBezTo>
                    <a:pt x="137" y="57"/>
                    <a:pt x="137" y="57"/>
                    <a:pt x="137" y="57"/>
                  </a:cubicBezTo>
                  <a:cubicBezTo>
                    <a:pt x="125" y="57"/>
                    <a:pt x="125" y="57"/>
                    <a:pt x="125" y="57"/>
                  </a:cubicBezTo>
                  <a:cubicBezTo>
                    <a:pt x="123" y="57"/>
                    <a:pt x="120" y="58"/>
                    <a:pt x="120" y="61"/>
                  </a:cubicBezTo>
                  <a:cubicBezTo>
                    <a:pt x="120" y="64"/>
                    <a:pt x="123" y="65"/>
                    <a:pt x="125" y="65"/>
                  </a:cubicBezTo>
                  <a:cubicBezTo>
                    <a:pt x="158" y="65"/>
                    <a:pt x="158" y="65"/>
                    <a:pt x="158" y="65"/>
                  </a:cubicBezTo>
                  <a:cubicBezTo>
                    <a:pt x="160" y="65"/>
                    <a:pt x="162" y="64"/>
                    <a:pt x="162" y="61"/>
                  </a:cubicBezTo>
                  <a:cubicBezTo>
                    <a:pt x="162" y="40"/>
                    <a:pt x="162" y="40"/>
                    <a:pt x="162" y="40"/>
                  </a:cubicBezTo>
                  <a:cubicBezTo>
                    <a:pt x="162" y="38"/>
                    <a:pt x="161" y="36"/>
                    <a:pt x="158" y="36"/>
                  </a:cubicBezTo>
                  <a:cubicBezTo>
                    <a:pt x="155" y="36"/>
                    <a:pt x="154" y="38"/>
                    <a:pt x="154" y="40"/>
                  </a:cubicBezTo>
                  <a:cubicBezTo>
                    <a:pt x="154" y="57"/>
                    <a:pt x="154" y="57"/>
                    <a:pt x="154" y="57"/>
                  </a:cubicBezTo>
                  <a:lnTo>
                    <a:pt x="145" y="57"/>
                  </a:lnTo>
                  <a:close/>
                  <a:moveTo>
                    <a:pt x="190" y="0"/>
                  </a:moveTo>
                  <a:cubicBezTo>
                    <a:pt x="184" y="0"/>
                    <a:pt x="181" y="4"/>
                    <a:pt x="181" y="9"/>
                  </a:cubicBezTo>
                  <a:cubicBezTo>
                    <a:pt x="181" y="57"/>
                    <a:pt x="181" y="57"/>
                    <a:pt x="181" y="57"/>
                  </a:cubicBezTo>
                  <a:cubicBezTo>
                    <a:pt x="181" y="62"/>
                    <a:pt x="184" y="65"/>
                    <a:pt x="190" y="65"/>
                  </a:cubicBezTo>
                  <a:cubicBezTo>
                    <a:pt x="214" y="65"/>
                    <a:pt x="214" y="65"/>
                    <a:pt x="214" y="65"/>
                  </a:cubicBezTo>
                  <a:cubicBezTo>
                    <a:pt x="219" y="65"/>
                    <a:pt x="223" y="62"/>
                    <a:pt x="223" y="57"/>
                  </a:cubicBezTo>
                  <a:cubicBezTo>
                    <a:pt x="223" y="9"/>
                    <a:pt x="223" y="9"/>
                    <a:pt x="223" y="9"/>
                  </a:cubicBezTo>
                  <a:cubicBezTo>
                    <a:pt x="223" y="4"/>
                    <a:pt x="219" y="0"/>
                    <a:pt x="214" y="0"/>
                  </a:cubicBezTo>
                  <a:lnTo>
                    <a:pt x="190" y="0"/>
                  </a:lnTo>
                  <a:close/>
                  <a:moveTo>
                    <a:pt x="190" y="9"/>
                  </a:moveTo>
                  <a:cubicBezTo>
                    <a:pt x="214" y="9"/>
                    <a:pt x="214" y="9"/>
                    <a:pt x="214" y="9"/>
                  </a:cubicBezTo>
                  <a:cubicBezTo>
                    <a:pt x="214" y="57"/>
                    <a:pt x="214" y="57"/>
                    <a:pt x="214" y="57"/>
                  </a:cubicBezTo>
                  <a:cubicBezTo>
                    <a:pt x="190" y="57"/>
                    <a:pt x="190" y="57"/>
                    <a:pt x="190" y="57"/>
                  </a:cubicBezTo>
                  <a:lnTo>
                    <a:pt x="190" y="9"/>
                  </a:lnTo>
                  <a:close/>
                  <a:moveTo>
                    <a:pt x="267" y="57"/>
                  </a:moveTo>
                  <a:cubicBezTo>
                    <a:pt x="267" y="0"/>
                    <a:pt x="267" y="0"/>
                    <a:pt x="267" y="0"/>
                  </a:cubicBezTo>
                  <a:cubicBezTo>
                    <a:pt x="246" y="0"/>
                    <a:pt x="246" y="0"/>
                    <a:pt x="246" y="0"/>
                  </a:cubicBezTo>
                  <a:cubicBezTo>
                    <a:pt x="244" y="0"/>
                    <a:pt x="242" y="1"/>
                    <a:pt x="242" y="5"/>
                  </a:cubicBezTo>
                  <a:cubicBezTo>
                    <a:pt x="242" y="7"/>
                    <a:pt x="244" y="9"/>
                    <a:pt x="246" y="9"/>
                  </a:cubicBezTo>
                  <a:cubicBezTo>
                    <a:pt x="258" y="9"/>
                    <a:pt x="258" y="9"/>
                    <a:pt x="258" y="9"/>
                  </a:cubicBezTo>
                  <a:cubicBezTo>
                    <a:pt x="258" y="57"/>
                    <a:pt x="258" y="57"/>
                    <a:pt x="258" y="57"/>
                  </a:cubicBezTo>
                  <a:cubicBezTo>
                    <a:pt x="246" y="57"/>
                    <a:pt x="246" y="57"/>
                    <a:pt x="246" y="57"/>
                  </a:cubicBezTo>
                  <a:cubicBezTo>
                    <a:pt x="244" y="57"/>
                    <a:pt x="242" y="58"/>
                    <a:pt x="242" y="61"/>
                  </a:cubicBezTo>
                  <a:cubicBezTo>
                    <a:pt x="242" y="64"/>
                    <a:pt x="244" y="65"/>
                    <a:pt x="246" y="65"/>
                  </a:cubicBezTo>
                  <a:cubicBezTo>
                    <a:pt x="279" y="65"/>
                    <a:pt x="279" y="65"/>
                    <a:pt x="279" y="65"/>
                  </a:cubicBezTo>
                  <a:cubicBezTo>
                    <a:pt x="281" y="65"/>
                    <a:pt x="283" y="64"/>
                    <a:pt x="283" y="61"/>
                  </a:cubicBezTo>
                  <a:cubicBezTo>
                    <a:pt x="283" y="40"/>
                    <a:pt x="283" y="40"/>
                    <a:pt x="283" y="40"/>
                  </a:cubicBezTo>
                  <a:cubicBezTo>
                    <a:pt x="283" y="38"/>
                    <a:pt x="283" y="36"/>
                    <a:pt x="279" y="36"/>
                  </a:cubicBezTo>
                  <a:cubicBezTo>
                    <a:pt x="276" y="36"/>
                    <a:pt x="275" y="38"/>
                    <a:pt x="275" y="40"/>
                  </a:cubicBezTo>
                  <a:cubicBezTo>
                    <a:pt x="275" y="57"/>
                    <a:pt x="275" y="57"/>
                    <a:pt x="275" y="57"/>
                  </a:cubicBezTo>
                  <a:lnTo>
                    <a:pt x="267" y="57"/>
                  </a:lnTo>
                  <a:close/>
                  <a:moveTo>
                    <a:pt x="310" y="0"/>
                  </a:moveTo>
                  <a:cubicBezTo>
                    <a:pt x="306" y="0"/>
                    <a:pt x="303" y="4"/>
                    <a:pt x="303" y="9"/>
                  </a:cubicBezTo>
                  <a:cubicBezTo>
                    <a:pt x="303" y="57"/>
                    <a:pt x="303" y="57"/>
                    <a:pt x="303" y="57"/>
                  </a:cubicBezTo>
                  <a:cubicBezTo>
                    <a:pt x="303" y="62"/>
                    <a:pt x="306" y="65"/>
                    <a:pt x="310" y="65"/>
                  </a:cubicBezTo>
                  <a:cubicBezTo>
                    <a:pt x="336" y="65"/>
                    <a:pt x="336" y="65"/>
                    <a:pt x="336" y="65"/>
                  </a:cubicBezTo>
                  <a:cubicBezTo>
                    <a:pt x="340" y="65"/>
                    <a:pt x="344" y="62"/>
                    <a:pt x="344" y="57"/>
                  </a:cubicBezTo>
                  <a:cubicBezTo>
                    <a:pt x="344" y="9"/>
                    <a:pt x="344" y="9"/>
                    <a:pt x="344" y="9"/>
                  </a:cubicBezTo>
                  <a:cubicBezTo>
                    <a:pt x="344" y="4"/>
                    <a:pt x="340" y="0"/>
                    <a:pt x="336" y="0"/>
                  </a:cubicBezTo>
                  <a:lnTo>
                    <a:pt x="310" y="0"/>
                  </a:lnTo>
                  <a:close/>
                  <a:moveTo>
                    <a:pt x="310" y="9"/>
                  </a:moveTo>
                  <a:cubicBezTo>
                    <a:pt x="336" y="9"/>
                    <a:pt x="336" y="9"/>
                    <a:pt x="336" y="9"/>
                  </a:cubicBezTo>
                  <a:cubicBezTo>
                    <a:pt x="336" y="57"/>
                    <a:pt x="336" y="57"/>
                    <a:pt x="336" y="57"/>
                  </a:cubicBezTo>
                  <a:cubicBezTo>
                    <a:pt x="310" y="57"/>
                    <a:pt x="310" y="57"/>
                    <a:pt x="310" y="57"/>
                  </a:cubicBezTo>
                  <a:lnTo>
                    <a:pt x="310" y="9"/>
                  </a:lnTo>
                  <a:close/>
                  <a:moveTo>
                    <a:pt x="388" y="57"/>
                  </a:moveTo>
                  <a:cubicBezTo>
                    <a:pt x="388" y="0"/>
                    <a:pt x="388" y="0"/>
                    <a:pt x="388" y="0"/>
                  </a:cubicBezTo>
                  <a:cubicBezTo>
                    <a:pt x="367" y="0"/>
                    <a:pt x="367" y="0"/>
                    <a:pt x="367" y="0"/>
                  </a:cubicBezTo>
                  <a:cubicBezTo>
                    <a:pt x="365" y="0"/>
                    <a:pt x="363" y="1"/>
                    <a:pt x="363" y="5"/>
                  </a:cubicBezTo>
                  <a:cubicBezTo>
                    <a:pt x="363" y="7"/>
                    <a:pt x="365" y="9"/>
                    <a:pt x="367" y="9"/>
                  </a:cubicBezTo>
                  <a:cubicBezTo>
                    <a:pt x="380" y="9"/>
                    <a:pt x="380" y="9"/>
                    <a:pt x="380" y="9"/>
                  </a:cubicBezTo>
                  <a:cubicBezTo>
                    <a:pt x="380" y="57"/>
                    <a:pt x="380" y="57"/>
                    <a:pt x="380" y="57"/>
                  </a:cubicBezTo>
                  <a:cubicBezTo>
                    <a:pt x="367" y="57"/>
                    <a:pt x="367" y="57"/>
                    <a:pt x="367" y="57"/>
                  </a:cubicBezTo>
                  <a:cubicBezTo>
                    <a:pt x="365" y="57"/>
                    <a:pt x="363" y="58"/>
                    <a:pt x="363" y="61"/>
                  </a:cubicBezTo>
                  <a:cubicBezTo>
                    <a:pt x="363" y="64"/>
                    <a:pt x="365" y="65"/>
                    <a:pt x="367" y="65"/>
                  </a:cubicBezTo>
                  <a:cubicBezTo>
                    <a:pt x="401" y="65"/>
                    <a:pt x="401" y="65"/>
                    <a:pt x="401" y="65"/>
                  </a:cubicBezTo>
                  <a:cubicBezTo>
                    <a:pt x="402" y="65"/>
                    <a:pt x="404" y="64"/>
                    <a:pt x="404" y="61"/>
                  </a:cubicBezTo>
                  <a:cubicBezTo>
                    <a:pt x="404" y="40"/>
                    <a:pt x="404" y="40"/>
                    <a:pt x="404" y="40"/>
                  </a:cubicBezTo>
                  <a:cubicBezTo>
                    <a:pt x="404" y="38"/>
                    <a:pt x="403" y="36"/>
                    <a:pt x="401" y="36"/>
                  </a:cubicBezTo>
                  <a:cubicBezTo>
                    <a:pt x="397" y="36"/>
                    <a:pt x="396" y="38"/>
                    <a:pt x="396" y="40"/>
                  </a:cubicBezTo>
                  <a:cubicBezTo>
                    <a:pt x="396" y="57"/>
                    <a:pt x="396" y="57"/>
                    <a:pt x="396" y="57"/>
                  </a:cubicBezTo>
                  <a:lnTo>
                    <a:pt x="388" y="57"/>
                  </a:lnTo>
                  <a:close/>
                  <a:moveTo>
                    <a:pt x="432" y="0"/>
                  </a:moveTo>
                  <a:cubicBezTo>
                    <a:pt x="428" y="0"/>
                    <a:pt x="423" y="4"/>
                    <a:pt x="423" y="9"/>
                  </a:cubicBezTo>
                  <a:cubicBezTo>
                    <a:pt x="423" y="57"/>
                    <a:pt x="423" y="57"/>
                    <a:pt x="423" y="57"/>
                  </a:cubicBezTo>
                  <a:cubicBezTo>
                    <a:pt x="423" y="62"/>
                    <a:pt x="427" y="65"/>
                    <a:pt x="432" y="65"/>
                  </a:cubicBezTo>
                  <a:cubicBezTo>
                    <a:pt x="457" y="65"/>
                    <a:pt x="457" y="65"/>
                    <a:pt x="457" y="65"/>
                  </a:cubicBezTo>
                  <a:cubicBezTo>
                    <a:pt x="461" y="65"/>
                    <a:pt x="465" y="62"/>
                    <a:pt x="465" y="57"/>
                  </a:cubicBezTo>
                  <a:cubicBezTo>
                    <a:pt x="465" y="9"/>
                    <a:pt x="465" y="9"/>
                    <a:pt x="465" y="9"/>
                  </a:cubicBezTo>
                  <a:cubicBezTo>
                    <a:pt x="465" y="4"/>
                    <a:pt x="461" y="0"/>
                    <a:pt x="457" y="0"/>
                  </a:cubicBezTo>
                  <a:lnTo>
                    <a:pt x="432" y="0"/>
                  </a:lnTo>
                  <a:close/>
                  <a:moveTo>
                    <a:pt x="432" y="9"/>
                  </a:moveTo>
                  <a:cubicBezTo>
                    <a:pt x="457" y="9"/>
                    <a:pt x="457" y="9"/>
                    <a:pt x="457" y="9"/>
                  </a:cubicBezTo>
                  <a:cubicBezTo>
                    <a:pt x="457" y="57"/>
                    <a:pt x="457" y="57"/>
                    <a:pt x="457" y="57"/>
                  </a:cubicBezTo>
                  <a:cubicBezTo>
                    <a:pt x="432" y="57"/>
                    <a:pt x="432" y="57"/>
                    <a:pt x="432" y="57"/>
                  </a:cubicBezTo>
                  <a:lnTo>
                    <a:pt x="432" y="9"/>
                  </a:lnTo>
                  <a:close/>
                  <a:moveTo>
                    <a:pt x="509" y="57"/>
                  </a:moveTo>
                  <a:cubicBezTo>
                    <a:pt x="509" y="0"/>
                    <a:pt x="509" y="0"/>
                    <a:pt x="509" y="0"/>
                  </a:cubicBezTo>
                  <a:cubicBezTo>
                    <a:pt x="488" y="0"/>
                    <a:pt x="488" y="0"/>
                    <a:pt x="488" y="0"/>
                  </a:cubicBezTo>
                  <a:cubicBezTo>
                    <a:pt x="486" y="0"/>
                    <a:pt x="484" y="1"/>
                    <a:pt x="484" y="5"/>
                  </a:cubicBezTo>
                  <a:cubicBezTo>
                    <a:pt x="484" y="7"/>
                    <a:pt x="486" y="9"/>
                    <a:pt x="488" y="9"/>
                  </a:cubicBezTo>
                  <a:cubicBezTo>
                    <a:pt x="500" y="9"/>
                    <a:pt x="500" y="9"/>
                    <a:pt x="500" y="9"/>
                  </a:cubicBezTo>
                  <a:cubicBezTo>
                    <a:pt x="500" y="57"/>
                    <a:pt x="500" y="57"/>
                    <a:pt x="500" y="57"/>
                  </a:cubicBezTo>
                  <a:cubicBezTo>
                    <a:pt x="488" y="57"/>
                    <a:pt x="488" y="57"/>
                    <a:pt x="488" y="57"/>
                  </a:cubicBezTo>
                  <a:cubicBezTo>
                    <a:pt x="486" y="57"/>
                    <a:pt x="484" y="58"/>
                    <a:pt x="484" y="61"/>
                  </a:cubicBezTo>
                  <a:cubicBezTo>
                    <a:pt x="484" y="64"/>
                    <a:pt x="486" y="65"/>
                    <a:pt x="488" y="65"/>
                  </a:cubicBezTo>
                  <a:cubicBezTo>
                    <a:pt x="521" y="65"/>
                    <a:pt x="521" y="65"/>
                    <a:pt x="521" y="65"/>
                  </a:cubicBezTo>
                  <a:cubicBezTo>
                    <a:pt x="524" y="65"/>
                    <a:pt x="526" y="64"/>
                    <a:pt x="526" y="61"/>
                  </a:cubicBezTo>
                  <a:cubicBezTo>
                    <a:pt x="526" y="40"/>
                    <a:pt x="526" y="40"/>
                    <a:pt x="526" y="40"/>
                  </a:cubicBezTo>
                  <a:cubicBezTo>
                    <a:pt x="526" y="38"/>
                    <a:pt x="525" y="36"/>
                    <a:pt x="521" y="36"/>
                  </a:cubicBezTo>
                  <a:cubicBezTo>
                    <a:pt x="519" y="36"/>
                    <a:pt x="517" y="38"/>
                    <a:pt x="517" y="40"/>
                  </a:cubicBezTo>
                  <a:cubicBezTo>
                    <a:pt x="517" y="57"/>
                    <a:pt x="517" y="57"/>
                    <a:pt x="517" y="57"/>
                  </a:cubicBezTo>
                  <a:lnTo>
                    <a:pt x="509"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6" name="Freeform 89"/>
            <p:cNvSpPr>
              <a:spLocks noEditPoints="1"/>
            </p:cNvSpPr>
            <p:nvPr/>
          </p:nvSpPr>
          <p:spPr bwMode="gray">
            <a:xfrm>
              <a:off x="6974139" y="4625447"/>
              <a:ext cx="823793" cy="102301"/>
            </a:xfrm>
            <a:custGeom>
              <a:avLst/>
              <a:gdLst>
                <a:gd name="T0" fmla="*/ 4 w 526"/>
                <a:gd name="T1" fmla="*/ 0 h 65"/>
                <a:gd name="T2" fmla="*/ 16 w 526"/>
                <a:gd name="T3" fmla="*/ 8 h 65"/>
                <a:gd name="T4" fmla="*/ 0 w 526"/>
                <a:gd name="T5" fmla="*/ 61 h 65"/>
                <a:gd name="T6" fmla="*/ 41 w 526"/>
                <a:gd name="T7" fmla="*/ 61 h 65"/>
                <a:gd name="T8" fmla="*/ 33 w 526"/>
                <a:gd name="T9" fmla="*/ 40 h 65"/>
                <a:gd name="T10" fmla="*/ 68 w 526"/>
                <a:gd name="T11" fmla="*/ 0 h 65"/>
                <a:gd name="T12" fmla="*/ 68 w 526"/>
                <a:gd name="T13" fmla="*/ 65 h 65"/>
                <a:gd name="T14" fmla="*/ 101 w 526"/>
                <a:gd name="T15" fmla="*/ 8 h 65"/>
                <a:gd name="T16" fmla="*/ 68 w 526"/>
                <a:gd name="T17" fmla="*/ 8 h 65"/>
                <a:gd name="T18" fmla="*/ 68 w 526"/>
                <a:gd name="T19" fmla="*/ 56 h 65"/>
                <a:gd name="T20" fmla="*/ 145 w 526"/>
                <a:gd name="T21" fmla="*/ 0 h 65"/>
                <a:gd name="T22" fmla="*/ 125 w 526"/>
                <a:gd name="T23" fmla="*/ 8 h 65"/>
                <a:gd name="T24" fmla="*/ 125 w 526"/>
                <a:gd name="T25" fmla="*/ 56 h 65"/>
                <a:gd name="T26" fmla="*/ 158 w 526"/>
                <a:gd name="T27" fmla="*/ 65 h 65"/>
                <a:gd name="T28" fmla="*/ 158 w 526"/>
                <a:gd name="T29" fmla="*/ 36 h 65"/>
                <a:gd name="T30" fmla="*/ 145 w 526"/>
                <a:gd name="T31" fmla="*/ 56 h 65"/>
                <a:gd name="T32" fmla="*/ 181 w 526"/>
                <a:gd name="T33" fmla="*/ 56 h 65"/>
                <a:gd name="T34" fmla="*/ 223 w 526"/>
                <a:gd name="T35" fmla="*/ 56 h 65"/>
                <a:gd name="T36" fmla="*/ 190 w 526"/>
                <a:gd name="T37" fmla="*/ 0 h 65"/>
                <a:gd name="T38" fmla="*/ 214 w 526"/>
                <a:gd name="T39" fmla="*/ 56 h 65"/>
                <a:gd name="T40" fmla="*/ 267 w 526"/>
                <a:gd name="T41" fmla="*/ 56 h 65"/>
                <a:gd name="T42" fmla="*/ 242 w 526"/>
                <a:gd name="T43" fmla="*/ 4 h 65"/>
                <a:gd name="T44" fmla="*/ 258 w 526"/>
                <a:gd name="T45" fmla="*/ 56 h 65"/>
                <a:gd name="T46" fmla="*/ 246 w 526"/>
                <a:gd name="T47" fmla="*/ 65 h 65"/>
                <a:gd name="T48" fmla="*/ 283 w 526"/>
                <a:gd name="T49" fmla="*/ 40 h 65"/>
                <a:gd name="T50" fmla="*/ 275 w 526"/>
                <a:gd name="T51" fmla="*/ 56 h 65"/>
                <a:gd name="T52" fmla="*/ 303 w 526"/>
                <a:gd name="T53" fmla="*/ 8 h 65"/>
                <a:gd name="T54" fmla="*/ 336 w 526"/>
                <a:gd name="T55" fmla="*/ 65 h 65"/>
                <a:gd name="T56" fmla="*/ 336 w 526"/>
                <a:gd name="T57" fmla="*/ 0 h 65"/>
                <a:gd name="T58" fmla="*/ 336 w 526"/>
                <a:gd name="T59" fmla="*/ 8 h 65"/>
                <a:gd name="T60" fmla="*/ 310 w 526"/>
                <a:gd name="T61" fmla="*/ 8 h 65"/>
                <a:gd name="T62" fmla="*/ 367 w 526"/>
                <a:gd name="T63" fmla="*/ 0 h 65"/>
                <a:gd name="T64" fmla="*/ 380 w 526"/>
                <a:gd name="T65" fmla="*/ 8 h 65"/>
                <a:gd name="T66" fmla="*/ 363 w 526"/>
                <a:gd name="T67" fmla="*/ 61 h 65"/>
                <a:gd name="T68" fmla="*/ 404 w 526"/>
                <a:gd name="T69" fmla="*/ 61 h 65"/>
                <a:gd name="T70" fmla="*/ 396 w 526"/>
                <a:gd name="T71" fmla="*/ 40 h 65"/>
                <a:gd name="T72" fmla="*/ 432 w 526"/>
                <a:gd name="T73" fmla="*/ 0 h 65"/>
                <a:gd name="T74" fmla="*/ 432 w 526"/>
                <a:gd name="T75" fmla="*/ 65 h 65"/>
                <a:gd name="T76" fmla="*/ 465 w 526"/>
                <a:gd name="T77" fmla="*/ 8 h 65"/>
                <a:gd name="T78" fmla="*/ 432 w 526"/>
                <a:gd name="T79" fmla="*/ 8 h 65"/>
                <a:gd name="T80" fmla="*/ 432 w 526"/>
                <a:gd name="T81" fmla="*/ 56 h 65"/>
                <a:gd name="T82" fmla="*/ 509 w 526"/>
                <a:gd name="T83" fmla="*/ 0 h 65"/>
                <a:gd name="T84" fmla="*/ 488 w 526"/>
                <a:gd name="T85" fmla="*/ 8 h 65"/>
                <a:gd name="T86" fmla="*/ 488 w 526"/>
                <a:gd name="T87" fmla="*/ 56 h 65"/>
                <a:gd name="T88" fmla="*/ 521 w 526"/>
                <a:gd name="T89" fmla="*/ 65 h 65"/>
                <a:gd name="T90" fmla="*/ 521 w 526"/>
                <a:gd name="T91" fmla="*/ 36 h 65"/>
                <a:gd name="T92" fmla="*/ 509 w 526"/>
                <a:gd name="T93" fmla="*/ 5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6" h="65">
                  <a:moveTo>
                    <a:pt x="25" y="56"/>
                  </a:move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6"/>
                    <a:pt x="16" y="56"/>
                    <a:pt x="16" y="56"/>
                  </a:cubicBezTo>
                  <a:cubicBezTo>
                    <a:pt x="4" y="56"/>
                    <a:pt x="4" y="56"/>
                    <a:pt x="4" y="56"/>
                  </a:cubicBezTo>
                  <a:cubicBezTo>
                    <a:pt x="1" y="56"/>
                    <a:pt x="0" y="58"/>
                    <a:pt x="0" y="61"/>
                  </a:cubicBezTo>
                  <a:cubicBezTo>
                    <a:pt x="0" y="64"/>
                    <a:pt x="1" y="65"/>
                    <a:pt x="4" y="65"/>
                  </a:cubicBezTo>
                  <a:cubicBezTo>
                    <a:pt x="37" y="65"/>
                    <a:pt x="37" y="65"/>
                    <a:pt x="37" y="65"/>
                  </a:cubicBezTo>
                  <a:cubicBezTo>
                    <a:pt x="39" y="65"/>
                    <a:pt x="41" y="64"/>
                    <a:pt x="41" y="61"/>
                  </a:cubicBezTo>
                  <a:cubicBezTo>
                    <a:pt x="41" y="40"/>
                    <a:pt x="41" y="40"/>
                    <a:pt x="41" y="40"/>
                  </a:cubicBezTo>
                  <a:cubicBezTo>
                    <a:pt x="41" y="37"/>
                    <a:pt x="40" y="36"/>
                    <a:pt x="37" y="36"/>
                  </a:cubicBezTo>
                  <a:cubicBezTo>
                    <a:pt x="33" y="36"/>
                    <a:pt x="33" y="37"/>
                    <a:pt x="33" y="40"/>
                  </a:cubicBezTo>
                  <a:cubicBezTo>
                    <a:pt x="33" y="56"/>
                    <a:pt x="33" y="56"/>
                    <a:pt x="33" y="56"/>
                  </a:cubicBezTo>
                  <a:lnTo>
                    <a:pt x="25" y="56"/>
                  </a:lnTo>
                  <a:close/>
                  <a:moveTo>
                    <a:pt x="68" y="0"/>
                  </a:moveTo>
                  <a:cubicBezTo>
                    <a:pt x="64" y="0"/>
                    <a:pt x="60" y="4"/>
                    <a:pt x="60" y="8"/>
                  </a:cubicBezTo>
                  <a:cubicBezTo>
                    <a:pt x="60" y="56"/>
                    <a:pt x="60" y="56"/>
                    <a:pt x="60" y="56"/>
                  </a:cubicBezTo>
                  <a:cubicBezTo>
                    <a:pt x="60" y="61"/>
                    <a:pt x="64" y="65"/>
                    <a:pt x="68" y="65"/>
                  </a:cubicBezTo>
                  <a:cubicBezTo>
                    <a:pt x="93" y="65"/>
                    <a:pt x="93" y="65"/>
                    <a:pt x="93" y="65"/>
                  </a:cubicBezTo>
                  <a:cubicBezTo>
                    <a:pt x="98" y="65"/>
                    <a:pt x="101" y="61"/>
                    <a:pt x="101" y="56"/>
                  </a:cubicBezTo>
                  <a:cubicBezTo>
                    <a:pt x="101" y="8"/>
                    <a:pt x="101" y="8"/>
                    <a:pt x="101" y="8"/>
                  </a:cubicBezTo>
                  <a:cubicBezTo>
                    <a:pt x="101" y="4"/>
                    <a:pt x="98" y="0"/>
                    <a:pt x="93" y="0"/>
                  </a:cubicBezTo>
                  <a:lnTo>
                    <a:pt x="68" y="0"/>
                  </a:lnTo>
                  <a:close/>
                  <a:moveTo>
                    <a:pt x="68" y="8"/>
                  </a:moveTo>
                  <a:cubicBezTo>
                    <a:pt x="93" y="8"/>
                    <a:pt x="93" y="8"/>
                    <a:pt x="93" y="8"/>
                  </a:cubicBezTo>
                  <a:cubicBezTo>
                    <a:pt x="93" y="56"/>
                    <a:pt x="93" y="56"/>
                    <a:pt x="93" y="56"/>
                  </a:cubicBezTo>
                  <a:cubicBezTo>
                    <a:pt x="68" y="56"/>
                    <a:pt x="68" y="56"/>
                    <a:pt x="68" y="56"/>
                  </a:cubicBezTo>
                  <a:lnTo>
                    <a:pt x="68" y="8"/>
                  </a:lnTo>
                  <a:close/>
                  <a:moveTo>
                    <a:pt x="145" y="56"/>
                  </a:move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6"/>
                    <a:pt x="137" y="56"/>
                    <a:pt x="137" y="56"/>
                  </a:cubicBezTo>
                  <a:cubicBezTo>
                    <a:pt x="125" y="56"/>
                    <a:pt x="125" y="56"/>
                    <a:pt x="125" y="56"/>
                  </a:cubicBezTo>
                  <a:cubicBezTo>
                    <a:pt x="123" y="56"/>
                    <a:pt x="120" y="58"/>
                    <a:pt x="120" y="61"/>
                  </a:cubicBezTo>
                  <a:cubicBezTo>
                    <a:pt x="120" y="64"/>
                    <a:pt x="123" y="65"/>
                    <a:pt x="125" y="65"/>
                  </a:cubicBezTo>
                  <a:cubicBezTo>
                    <a:pt x="158" y="65"/>
                    <a:pt x="158" y="65"/>
                    <a:pt x="158" y="65"/>
                  </a:cubicBezTo>
                  <a:cubicBezTo>
                    <a:pt x="160" y="65"/>
                    <a:pt x="162" y="64"/>
                    <a:pt x="162" y="61"/>
                  </a:cubicBezTo>
                  <a:cubicBezTo>
                    <a:pt x="162" y="40"/>
                    <a:pt x="162" y="40"/>
                    <a:pt x="162" y="40"/>
                  </a:cubicBezTo>
                  <a:cubicBezTo>
                    <a:pt x="162" y="37"/>
                    <a:pt x="161" y="36"/>
                    <a:pt x="158" y="36"/>
                  </a:cubicBezTo>
                  <a:cubicBezTo>
                    <a:pt x="155" y="36"/>
                    <a:pt x="154" y="37"/>
                    <a:pt x="154" y="40"/>
                  </a:cubicBezTo>
                  <a:cubicBezTo>
                    <a:pt x="154" y="56"/>
                    <a:pt x="154" y="56"/>
                    <a:pt x="154" y="56"/>
                  </a:cubicBezTo>
                  <a:lnTo>
                    <a:pt x="145" y="56"/>
                  </a:lnTo>
                  <a:close/>
                  <a:moveTo>
                    <a:pt x="190" y="0"/>
                  </a:moveTo>
                  <a:cubicBezTo>
                    <a:pt x="184" y="0"/>
                    <a:pt x="181" y="4"/>
                    <a:pt x="181" y="8"/>
                  </a:cubicBezTo>
                  <a:cubicBezTo>
                    <a:pt x="181" y="56"/>
                    <a:pt x="181" y="56"/>
                    <a:pt x="181" y="56"/>
                  </a:cubicBezTo>
                  <a:cubicBezTo>
                    <a:pt x="181" y="61"/>
                    <a:pt x="184" y="65"/>
                    <a:pt x="190" y="65"/>
                  </a:cubicBezTo>
                  <a:cubicBezTo>
                    <a:pt x="214" y="65"/>
                    <a:pt x="214" y="65"/>
                    <a:pt x="214" y="65"/>
                  </a:cubicBezTo>
                  <a:cubicBezTo>
                    <a:pt x="219" y="65"/>
                    <a:pt x="223" y="61"/>
                    <a:pt x="223" y="56"/>
                  </a:cubicBezTo>
                  <a:cubicBezTo>
                    <a:pt x="223" y="8"/>
                    <a:pt x="223" y="8"/>
                    <a:pt x="223" y="8"/>
                  </a:cubicBezTo>
                  <a:cubicBezTo>
                    <a:pt x="223" y="4"/>
                    <a:pt x="219" y="0"/>
                    <a:pt x="214" y="0"/>
                  </a:cubicBezTo>
                  <a:lnTo>
                    <a:pt x="190" y="0"/>
                  </a:lnTo>
                  <a:close/>
                  <a:moveTo>
                    <a:pt x="190" y="8"/>
                  </a:moveTo>
                  <a:cubicBezTo>
                    <a:pt x="214" y="8"/>
                    <a:pt x="214" y="8"/>
                    <a:pt x="214" y="8"/>
                  </a:cubicBezTo>
                  <a:cubicBezTo>
                    <a:pt x="214" y="56"/>
                    <a:pt x="214" y="56"/>
                    <a:pt x="214" y="56"/>
                  </a:cubicBezTo>
                  <a:cubicBezTo>
                    <a:pt x="190" y="56"/>
                    <a:pt x="190" y="56"/>
                    <a:pt x="190" y="56"/>
                  </a:cubicBezTo>
                  <a:lnTo>
                    <a:pt x="190" y="8"/>
                  </a:lnTo>
                  <a:close/>
                  <a:moveTo>
                    <a:pt x="267" y="56"/>
                  </a:move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6"/>
                    <a:pt x="258" y="56"/>
                    <a:pt x="258" y="56"/>
                  </a:cubicBezTo>
                  <a:cubicBezTo>
                    <a:pt x="246" y="56"/>
                    <a:pt x="246" y="56"/>
                    <a:pt x="246" y="56"/>
                  </a:cubicBezTo>
                  <a:cubicBezTo>
                    <a:pt x="244" y="56"/>
                    <a:pt x="242" y="58"/>
                    <a:pt x="242" y="61"/>
                  </a:cubicBezTo>
                  <a:cubicBezTo>
                    <a:pt x="242" y="64"/>
                    <a:pt x="244" y="65"/>
                    <a:pt x="246" y="65"/>
                  </a:cubicBezTo>
                  <a:cubicBezTo>
                    <a:pt x="279" y="65"/>
                    <a:pt x="279" y="65"/>
                    <a:pt x="279" y="65"/>
                  </a:cubicBezTo>
                  <a:cubicBezTo>
                    <a:pt x="281" y="65"/>
                    <a:pt x="283" y="64"/>
                    <a:pt x="283" y="61"/>
                  </a:cubicBezTo>
                  <a:cubicBezTo>
                    <a:pt x="283" y="40"/>
                    <a:pt x="283" y="40"/>
                    <a:pt x="283" y="40"/>
                  </a:cubicBezTo>
                  <a:cubicBezTo>
                    <a:pt x="283" y="37"/>
                    <a:pt x="283" y="36"/>
                    <a:pt x="279" y="36"/>
                  </a:cubicBezTo>
                  <a:cubicBezTo>
                    <a:pt x="276" y="36"/>
                    <a:pt x="275" y="37"/>
                    <a:pt x="275" y="40"/>
                  </a:cubicBezTo>
                  <a:cubicBezTo>
                    <a:pt x="275" y="56"/>
                    <a:pt x="275" y="56"/>
                    <a:pt x="275" y="56"/>
                  </a:cubicBezTo>
                  <a:lnTo>
                    <a:pt x="267" y="56"/>
                  </a:lnTo>
                  <a:close/>
                  <a:moveTo>
                    <a:pt x="310" y="0"/>
                  </a:moveTo>
                  <a:cubicBezTo>
                    <a:pt x="306" y="0"/>
                    <a:pt x="303" y="4"/>
                    <a:pt x="303" y="8"/>
                  </a:cubicBezTo>
                  <a:cubicBezTo>
                    <a:pt x="303" y="56"/>
                    <a:pt x="303" y="56"/>
                    <a:pt x="303" y="56"/>
                  </a:cubicBezTo>
                  <a:cubicBezTo>
                    <a:pt x="303" y="61"/>
                    <a:pt x="306" y="65"/>
                    <a:pt x="310" y="65"/>
                  </a:cubicBezTo>
                  <a:cubicBezTo>
                    <a:pt x="336" y="65"/>
                    <a:pt x="336" y="65"/>
                    <a:pt x="336" y="65"/>
                  </a:cubicBezTo>
                  <a:cubicBezTo>
                    <a:pt x="340" y="65"/>
                    <a:pt x="344" y="61"/>
                    <a:pt x="344" y="56"/>
                  </a:cubicBezTo>
                  <a:cubicBezTo>
                    <a:pt x="344" y="8"/>
                    <a:pt x="344" y="8"/>
                    <a:pt x="344" y="8"/>
                  </a:cubicBezTo>
                  <a:cubicBezTo>
                    <a:pt x="344" y="4"/>
                    <a:pt x="340" y="0"/>
                    <a:pt x="336" y="0"/>
                  </a:cubicBezTo>
                  <a:lnTo>
                    <a:pt x="310" y="0"/>
                  </a:lnTo>
                  <a:close/>
                  <a:moveTo>
                    <a:pt x="310" y="8"/>
                  </a:moveTo>
                  <a:cubicBezTo>
                    <a:pt x="336" y="8"/>
                    <a:pt x="336" y="8"/>
                    <a:pt x="336" y="8"/>
                  </a:cubicBezTo>
                  <a:cubicBezTo>
                    <a:pt x="336" y="56"/>
                    <a:pt x="336" y="56"/>
                    <a:pt x="336" y="56"/>
                  </a:cubicBezTo>
                  <a:cubicBezTo>
                    <a:pt x="310" y="56"/>
                    <a:pt x="310" y="56"/>
                    <a:pt x="310" y="56"/>
                  </a:cubicBezTo>
                  <a:lnTo>
                    <a:pt x="310" y="8"/>
                  </a:lnTo>
                  <a:close/>
                  <a:moveTo>
                    <a:pt x="388" y="56"/>
                  </a:move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6"/>
                    <a:pt x="380" y="56"/>
                    <a:pt x="380" y="56"/>
                  </a:cubicBezTo>
                  <a:cubicBezTo>
                    <a:pt x="367" y="56"/>
                    <a:pt x="367" y="56"/>
                    <a:pt x="367" y="56"/>
                  </a:cubicBezTo>
                  <a:cubicBezTo>
                    <a:pt x="365" y="56"/>
                    <a:pt x="363" y="58"/>
                    <a:pt x="363" y="61"/>
                  </a:cubicBezTo>
                  <a:cubicBezTo>
                    <a:pt x="363" y="64"/>
                    <a:pt x="365" y="65"/>
                    <a:pt x="367" y="65"/>
                  </a:cubicBezTo>
                  <a:cubicBezTo>
                    <a:pt x="401" y="65"/>
                    <a:pt x="401" y="65"/>
                    <a:pt x="401" y="65"/>
                  </a:cubicBezTo>
                  <a:cubicBezTo>
                    <a:pt x="402" y="65"/>
                    <a:pt x="404" y="64"/>
                    <a:pt x="404" y="61"/>
                  </a:cubicBezTo>
                  <a:cubicBezTo>
                    <a:pt x="404" y="40"/>
                    <a:pt x="404" y="40"/>
                    <a:pt x="404" y="40"/>
                  </a:cubicBezTo>
                  <a:cubicBezTo>
                    <a:pt x="404" y="37"/>
                    <a:pt x="403" y="36"/>
                    <a:pt x="401" y="36"/>
                  </a:cubicBezTo>
                  <a:cubicBezTo>
                    <a:pt x="397" y="36"/>
                    <a:pt x="396" y="37"/>
                    <a:pt x="396" y="40"/>
                  </a:cubicBezTo>
                  <a:cubicBezTo>
                    <a:pt x="396" y="56"/>
                    <a:pt x="396" y="56"/>
                    <a:pt x="396" y="56"/>
                  </a:cubicBezTo>
                  <a:lnTo>
                    <a:pt x="388" y="56"/>
                  </a:lnTo>
                  <a:close/>
                  <a:moveTo>
                    <a:pt x="432" y="0"/>
                  </a:moveTo>
                  <a:cubicBezTo>
                    <a:pt x="428" y="0"/>
                    <a:pt x="423" y="4"/>
                    <a:pt x="423" y="8"/>
                  </a:cubicBezTo>
                  <a:cubicBezTo>
                    <a:pt x="423" y="56"/>
                    <a:pt x="423" y="56"/>
                    <a:pt x="423" y="56"/>
                  </a:cubicBezTo>
                  <a:cubicBezTo>
                    <a:pt x="423" y="61"/>
                    <a:pt x="427" y="65"/>
                    <a:pt x="432" y="65"/>
                  </a:cubicBezTo>
                  <a:cubicBezTo>
                    <a:pt x="457" y="65"/>
                    <a:pt x="457" y="65"/>
                    <a:pt x="457" y="65"/>
                  </a:cubicBezTo>
                  <a:cubicBezTo>
                    <a:pt x="461" y="65"/>
                    <a:pt x="465" y="61"/>
                    <a:pt x="465" y="56"/>
                  </a:cubicBezTo>
                  <a:cubicBezTo>
                    <a:pt x="465" y="8"/>
                    <a:pt x="465" y="8"/>
                    <a:pt x="465" y="8"/>
                  </a:cubicBezTo>
                  <a:cubicBezTo>
                    <a:pt x="465" y="4"/>
                    <a:pt x="461" y="0"/>
                    <a:pt x="457" y="0"/>
                  </a:cubicBezTo>
                  <a:lnTo>
                    <a:pt x="432" y="0"/>
                  </a:lnTo>
                  <a:close/>
                  <a:moveTo>
                    <a:pt x="432" y="8"/>
                  </a:moveTo>
                  <a:cubicBezTo>
                    <a:pt x="457" y="8"/>
                    <a:pt x="457" y="8"/>
                    <a:pt x="457" y="8"/>
                  </a:cubicBezTo>
                  <a:cubicBezTo>
                    <a:pt x="457" y="56"/>
                    <a:pt x="457" y="56"/>
                    <a:pt x="457" y="56"/>
                  </a:cubicBezTo>
                  <a:cubicBezTo>
                    <a:pt x="432" y="56"/>
                    <a:pt x="432" y="56"/>
                    <a:pt x="432" y="56"/>
                  </a:cubicBezTo>
                  <a:lnTo>
                    <a:pt x="432" y="8"/>
                  </a:lnTo>
                  <a:close/>
                  <a:moveTo>
                    <a:pt x="509" y="56"/>
                  </a:moveTo>
                  <a:cubicBezTo>
                    <a:pt x="509" y="0"/>
                    <a:pt x="509" y="0"/>
                    <a:pt x="509" y="0"/>
                  </a:cubicBezTo>
                  <a:cubicBezTo>
                    <a:pt x="488" y="0"/>
                    <a:pt x="488" y="0"/>
                    <a:pt x="488" y="0"/>
                  </a:cubicBezTo>
                  <a:cubicBezTo>
                    <a:pt x="486" y="0"/>
                    <a:pt x="484" y="1"/>
                    <a:pt x="484" y="4"/>
                  </a:cubicBezTo>
                  <a:cubicBezTo>
                    <a:pt x="484" y="7"/>
                    <a:pt x="486" y="8"/>
                    <a:pt x="488" y="8"/>
                  </a:cubicBezTo>
                  <a:cubicBezTo>
                    <a:pt x="500" y="8"/>
                    <a:pt x="500" y="8"/>
                    <a:pt x="500" y="8"/>
                  </a:cubicBezTo>
                  <a:cubicBezTo>
                    <a:pt x="500" y="56"/>
                    <a:pt x="500" y="56"/>
                    <a:pt x="500" y="56"/>
                  </a:cubicBezTo>
                  <a:cubicBezTo>
                    <a:pt x="488" y="56"/>
                    <a:pt x="488" y="56"/>
                    <a:pt x="488" y="56"/>
                  </a:cubicBezTo>
                  <a:cubicBezTo>
                    <a:pt x="486" y="56"/>
                    <a:pt x="484" y="58"/>
                    <a:pt x="484" y="61"/>
                  </a:cubicBezTo>
                  <a:cubicBezTo>
                    <a:pt x="484" y="64"/>
                    <a:pt x="486" y="65"/>
                    <a:pt x="488" y="65"/>
                  </a:cubicBezTo>
                  <a:cubicBezTo>
                    <a:pt x="521" y="65"/>
                    <a:pt x="521" y="65"/>
                    <a:pt x="521" y="65"/>
                  </a:cubicBezTo>
                  <a:cubicBezTo>
                    <a:pt x="524" y="65"/>
                    <a:pt x="526" y="64"/>
                    <a:pt x="526" y="61"/>
                  </a:cubicBezTo>
                  <a:cubicBezTo>
                    <a:pt x="526" y="40"/>
                    <a:pt x="526" y="40"/>
                    <a:pt x="526" y="40"/>
                  </a:cubicBezTo>
                  <a:cubicBezTo>
                    <a:pt x="526" y="37"/>
                    <a:pt x="525" y="36"/>
                    <a:pt x="521" y="36"/>
                  </a:cubicBezTo>
                  <a:cubicBezTo>
                    <a:pt x="519" y="36"/>
                    <a:pt x="517" y="37"/>
                    <a:pt x="517" y="40"/>
                  </a:cubicBezTo>
                  <a:cubicBezTo>
                    <a:pt x="517" y="56"/>
                    <a:pt x="517" y="56"/>
                    <a:pt x="517" y="56"/>
                  </a:cubicBezTo>
                  <a:lnTo>
                    <a:pt x="509" y="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7" name="Freeform 90"/>
            <p:cNvSpPr>
              <a:spLocks noEditPoints="1"/>
            </p:cNvSpPr>
            <p:nvPr/>
          </p:nvSpPr>
          <p:spPr bwMode="gray">
            <a:xfrm>
              <a:off x="6974139" y="4625447"/>
              <a:ext cx="823793" cy="414588"/>
            </a:xfrm>
            <a:custGeom>
              <a:avLst/>
              <a:gdLst>
                <a:gd name="T0" fmla="*/ 493 w 526"/>
                <a:gd name="T1" fmla="*/ 266 h 266"/>
                <a:gd name="T2" fmla="*/ 517 w 526"/>
                <a:gd name="T3" fmla="*/ 258 h 266"/>
                <a:gd name="T4" fmla="*/ 509 w 526"/>
                <a:gd name="T5" fmla="*/ 100 h 266"/>
                <a:gd name="T6" fmla="*/ 484 w 526"/>
                <a:gd name="T7" fmla="*/ 161 h 266"/>
                <a:gd name="T8" fmla="*/ 517 w 526"/>
                <a:gd name="T9" fmla="*/ 40 h 266"/>
                <a:gd name="T10" fmla="*/ 500 w 526"/>
                <a:gd name="T11" fmla="*/ 8 h 266"/>
                <a:gd name="T12" fmla="*/ 465 w 526"/>
                <a:gd name="T13" fmla="*/ 258 h 266"/>
                <a:gd name="T14" fmla="*/ 457 w 526"/>
                <a:gd name="T15" fmla="*/ 266 h 266"/>
                <a:gd name="T16" fmla="*/ 465 w 526"/>
                <a:gd name="T17" fmla="*/ 157 h 266"/>
                <a:gd name="T18" fmla="*/ 457 w 526"/>
                <a:gd name="T19" fmla="*/ 165 h 266"/>
                <a:gd name="T20" fmla="*/ 465 w 526"/>
                <a:gd name="T21" fmla="*/ 56 h 266"/>
                <a:gd name="T22" fmla="*/ 457 w 526"/>
                <a:gd name="T23" fmla="*/ 65 h 266"/>
                <a:gd name="T24" fmla="*/ 404 w 526"/>
                <a:gd name="T25" fmla="*/ 262 h 266"/>
                <a:gd name="T26" fmla="*/ 367 w 526"/>
                <a:gd name="T27" fmla="*/ 201 h 266"/>
                <a:gd name="T28" fmla="*/ 367 w 526"/>
                <a:gd name="T29" fmla="*/ 266 h 266"/>
                <a:gd name="T30" fmla="*/ 396 w 526"/>
                <a:gd name="T31" fmla="*/ 157 h 266"/>
                <a:gd name="T32" fmla="*/ 380 w 526"/>
                <a:gd name="T33" fmla="*/ 157 h 266"/>
                <a:gd name="T34" fmla="*/ 404 w 526"/>
                <a:gd name="T35" fmla="*/ 40 h 266"/>
                <a:gd name="T36" fmla="*/ 363 w 526"/>
                <a:gd name="T37" fmla="*/ 4 h 266"/>
                <a:gd name="T38" fmla="*/ 401 w 526"/>
                <a:gd name="T39" fmla="*/ 65 h 266"/>
                <a:gd name="T40" fmla="*/ 303 w 526"/>
                <a:gd name="T41" fmla="*/ 258 h 266"/>
                <a:gd name="T42" fmla="*/ 336 w 526"/>
                <a:gd name="T43" fmla="*/ 209 h 266"/>
                <a:gd name="T44" fmla="*/ 303 w 526"/>
                <a:gd name="T45" fmla="*/ 157 h 266"/>
                <a:gd name="T46" fmla="*/ 336 w 526"/>
                <a:gd name="T47" fmla="*/ 109 h 266"/>
                <a:gd name="T48" fmla="*/ 303 w 526"/>
                <a:gd name="T49" fmla="*/ 56 h 266"/>
                <a:gd name="T50" fmla="*/ 336 w 526"/>
                <a:gd name="T51" fmla="*/ 8 h 266"/>
                <a:gd name="T52" fmla="*/ 267 w 526"/>
                <a:gd name="T53" fmla="*/ 258 h 266"/>
                <a:gd name="T54" fmla="*/ 246 w 526"/>
                <a:gd name="T55" fmla="*/ 258 h 266"/>
                <a:gd name="T56" fmla="*/ 279 w 526"/>
                <a:gd name="T57" fmla="*/ 136 h 266"/>
                <a:gd name="T58" fmla="*/ 246 w 526"/>
                <a:gd name="T59" fmla="*/ 109 h 266"/>
                <a:gd name="T60" fmla="*/ 283 w 526"/>
                <a:gd name="T61" fmla="*/ 161 h 266"/>
                <a:gd name="T62" fmla="*/ 267 w 526"/>
                <a:gd name="T63" fmla="*/ 0 h 266"/>
                <a:gd name="T64" fmla="*/ 242 w 526"/>
                <a:gd name="T65" fmla="*/ 61 h 266"/>
                <a:gd name="T66" fmla="*/ 190 w 526"/>
                <a:gd name="T67" fmla="*/ 201 h 266"/>
                <a:gd name="T68" fmla="*/ 190 w 526"/>
                <a:gd name="T69" fmla="*/ 258 h 266"/>
                <a:gd name="T70" fmla="*/ 190 w 526"/>
                <a:gd name="T71" fmla="*/ 100 h 266"/>
                <a:gd name="T72" fmla="*/ 190 w 526"/>
                <a:gd name="T73" fmla="*/ 157 h 266"/>
                <a:gd name="T74" fmla="*/ 190 w 526"/>
                <a:gd name="T75" fmla="*/ 0 h 266"/>
                <a:gd name="T76" fmla="*/ 190 w 526"/>
                <a:gd name="T77" fmla="*/ 56 h 266"/>
                <a:gd name="T78" fmla="*/ 154 w 526"/>
                <a:gd name="T79" fmla="*/ 240 h 266"/>
                <a:gd name="T80" fmla="*/ 137 w 526"/>
                <a:gd name="T81" fmla="*/ 209 h 266"/>
                <a:gd name="T82" fmla="*/ 162 w 526"/>
                <a:gd name="T83" fmla="*/ 161 h 266"/>
                <a:gd name="T84" fmla="*/ 125 w 526"/>
                <a:gd name="T85" fmla="*/ 100 h 266"/>
                <a:gd name="T86" fmla="*/ 125 w 526"/>
                <a:gd name="T87" fmla="*/ 165 h 266"/>
                <a:gd name="T88" fmla="*/ 154 w 526"/>
                <a:gd name="T89" fmla="*/ 56 h 266"/>
                <a:gd name="T90" fmla="*/ 137 w 526"/>
                <a:gd name="T91" fmla="*/ 56 h 266"/>
                <a:gd name="T92" fmla="*/ 101 w 526"/>
                <a:gd name="T93" fmla="*/ 209 h 266"/>
                <a:gd name="T94" fmla="*/ 101 w 526"/>
                <a:gd name="T95" fmla="*/ 258 h 266"/>
                <a:gd name="T96" fmla="*/ 101 w 526"/>
                <a:gd name="T97" fmla="*/ 109 h 266"/>
                <a:gd name="T98" fmla="*/ 101 w 526"/>
                <a:gd name="T99" fmla="*/ 157 h 266"/>
                <a:gd name="T100" fmla="*/ 101 w 526"/>
                <a:gd name="T101" fmla="*/ 8 h 266"/>
                <a:gd name="T102" fmla="*/ 101 w 526"/>
                <a:gd name="T103" fmla="*/ 56 h 266"/>
                <a:gd name="T104" fmla="*/ 41 w 526"/>
                <a:gd name="T105" fmla="*/ 240 h 266"/>
                <a:gd name="T106" fmla="*/ 0 w 526"/>
                <a:gd name="T107" fmla="*/ 205 h 266"/>
                <a:gd name="T108" fmla="*/ 37 w 526"/>
                <a:gd name="T109" fmla="*/ 266 h 266"/>
                <a:gd name="T110" fmla="*/ 0 w 526"/>
                <a:gd name="T111" fmla="*/ 157 h 266"/>
                <a:gd name="T112" fmla="*/ 33 w 526"/>
                <a:gd name="T113" fmla="*/ 109 h 266"/>
                <a:gd name="T114" fmla="*/ 25 w 526"/>
                <a:gd name="T115" fmla="*/ 56 h 266"/>
                <a:gd name="T116" fmla="*/ 4 w 526"/>
                <a:gd name="T117" fmla="*/ 56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26" h="266">
                  <a:moveTo>
                    <a:pt x="526" y="258"/>
                  </a:moveTo>
                  <a:cubicBezTo>
                    <a:pt x="526" y="209"/>
                    <a:pt x="526" y="209"/>
                    <a:pt x="526" y="209"/>
                  </a:cubicBezTo>
                  <a:cubicBezTo>
                    <a:pt x="526" y="205"/>
                    <a:pt x="522" y="201"/>
                    <a:pt x="517" y="201"/>
                  </a:cubicBezTo>
                  <a:cubicBezTo>
                    <a:pt x="493" y="201"/>
                    <a:pt x="493" y="201"/>
                    <a:pt x="493" y="201"/>
                  </a:cubicBezTo>
                  <a:cubicBezTo>
                    <a:pt x="488" y="201"/>
                    <a:pt x="484" y="205"/>
                    <a:pt x="484" y="209"/>
                  </a:cubicBezTo>
                  <a:cubicBezTo>
                    <a:pt x="484" y="258"/>
                    <a:pt x="484" y="258"/>
                    <a:pt x="484" y="258"/>
                  </a:cubicBezTo>
                  <a:cubicBezTo>
                    <a:pt x="484" y="262"/>
                    <a:pt x="488" y="266"/>
                    <a:pt x="493" y="266"/>
                  </a:cubicBezTo>
                  <a:cubicBezTo>
                    <a:pt x="517" y="266"/>
                    <a:pt x="517" y="266"/>
                    <a:pt x="517" y="266"/>
                  </a:cubicBezTo>
                  <a:cubicBezTo>
                    <a:pt x="522" y="266"/>
                    <a:pt x="526" y="262"/>
                    <a:pt x="526" y="258"/>
                  </a:cubicBezTo>
                  <a:close/>
                  <a:moveTo>
                    <a:pt x="517" y="258"/>
                  </a:moveTo>
                  <a:cubicBezTo>
                    <a:pt x="493" y="258"/>
                    <a:pt x="493" y="258"/>
                    <a:pt x="493" y="258"/>
                  </a:cubicBezTo>
                  <a:cubicBezTo>
                    <a:pt x="493" y="209"/>
                    <a:pt x="493" y="209"/>
                    <a:pt x="493" y="209"/>
                  </a:cubicBezTo>
                  <a:cubicBezTo>
                    <a:pt x="517" y="209"/>
                    <a:pt x="517" y="209"/>
                    <a:pt x="517" y="209"/>
                  </a:cubicBezTo>
                  <a:lnTo>
                    <a:pt x="517" y="258"/>
                  </a:lnTo>
                  <a:close/>
                  <a:moveTo>
                    <a:pt x="526" y="161"/>
                  </a:moveTo>
                  <a:cubicBezTo>
                    <a:pt x="526" y="140"/>
                    <a:pt x="526" y="140"/>
                    <a:pt x="526" y="140"/>
                  </a:cubicBezTo>
                  <a:cubicBezTo>
                    <a:pt x="526" y="138"/>
                    <a:pt x="525" y="136"/>
                    <a:pt x="521" y="136"/>
                  </a:cubicBezTo>
                  <a:cubicBezTo>
                    <a:pt x="519" y="136"/>
                    <a:pt x="517" y="138"/>
                    <a:pt x="517" y="140"/>
                  </a:cubicBezTo>
                  <a:cubicBezTo>
                    <a:pt x="517" y="157"/>
                    <a:pt x="517" y="157"/>
                    <a:pt x="517" y="157"/>
                  </a:cubicBezTo>
                  <a:cubicBezTo>
                    <a:pt x="509" y="157"/>
                    <a:pt x="509" y="157"/>
                    <a:pt x="509" y="157"/>
                  </a:cubicBezTo>
                  <a:cubicBezTo>
                    <a:pt x="509" y="100"/>
                    <a:pt x="509" y="100"/>
                    <a:pt x="509" y="100"/>
                  </a:cubicBezTo>
                  <a:cubicBezTo>
                    <a:pt x="488" y="100"/>
                    <a:pt x="488" y="100"/>
                    <a:pt x="488" y="100"/>
                  </a:cubicBezTo>
                  <a:cubicBezTo>
                    <a:pt x="486" y="100"/>
                    <a:pt x="484" y="101"/>
                    <a:pt x="484" y="105"/>
                  </a:cubicBezTo>
                  <a:cubicBezTo>
                    <a:pt x="484" y="107"/>
                    <a:pt x="486" y="109"/>
                    <a:pt x="488" y="109"/>
                  </a:cubicBezTo>
                  <a:cubicBezTo>
                    <a:pt x="500" y="109"/>
                    <a:pt x="500" y="109"/>
                    <a:pt x="500" y="109"/>
                  </a:cubicBezTo>
                  <a:cubicBezTo>
                    <a:pt x="500" y="157"/>
                    <a:pt x="500" y="157"/>
                    <a:pt x="500" y="157"/>
                  </a:cubicBezTo>
                  <a:cubicBezTo>
                    <a:pt x="488" y="157"/>
                    <a:pt x="488" y="157"/>
                    <a:pt x="488" y="157"/>
                  </a:cubicBezTo>
                  <a:cubicBezTo>
                    <a:pt x="486" y="157"/>
                    <a:pt x="484" y="158"/>
                    <a:pt x="484" y="161"/>
                  </a:cubicBezTo>
                  <a:cubicBezTo>
                    <a:pt x="484" y="164"/>
                    <a:pt x="486" y="165"/>
                    <a:pt x="488" y="165"/>
                  </a:cubicBezTo>
                  <a:cubicBezTo>
                    <a:pt x="521" y="165"/>
                    <a:pt x="521" y="165"/>
                    <a:pt x="521" y="165"/>
                  </a:cubicBezTo>
                  <a:cubicBezTo>
                    <a:pt x="524" y="165"/>
                    <a:pt x="526" y="164"/>
                    <a:pt x="526" y="161"/>
                  </a:cubicBezTo>
                  <a:close/>
                  <a:moveTo>
                    <a:pt x="526" y="61"/>
                  </a:moveTo>
                  <a:cubicBezTo>
                    <a:pt x="526" y="40"/>
                    <a:pt x="526" y="40"/>
                    <a:pt x="526" y="40"/>
                  </a:cubicBezTo>
                  <a:cubicBezTo>
                    <a:pt x="526" y="37"/>
                    <a:pt x="525" y="36"/>
                    <a:pt x="521" y="36"/>
                  </a:cubicBezTo>
                  <a:cubicBezTo>
                    <a:pt x="519" y="36"/>
                    <a:pt x="517" y="37"/>
                    <a:pt x="517" y="40"/>
                  </a:cubicBezTo>
                  <a:cubicBezTo>
                    <a:pt x="517" y="56"/>
                    <a:pt x="517" y="56"/>
                    <a:pt x="517" y="56"/>
                  </a:cubicBezTo>
                  <a:cubicBezTo>
                    <a:pt x="509" y="56"/>
                    <a:pt x="509" y="56"/>
                    <a:pt x="509" y="56"/>
                  </a:cubicBezTo>
                  <a:cubicBezTo>
                    <a:pt x="509" y="0"/>
                    <a:pt x="509" y="0"/>
                    <a:pt x="509" y="0"/>
                  </a:cubicBezTo>
                  <a:cubicBezTo>
                    <a:pt x="488" y="0"/>
                    <a:pt x="488" y="0"/>
                    <a:pt x="488" y="0"/>
                  </a:cubicBezTo>
                  <a:cubicBezTo>
                    <a:pt x="486" y="0"/>
                    <a:pt x="484" y="1"/>
                    <a:pt x="484" y="4"/>
                  </a:cubicBezTo>
                  <a:cubicBezTo>
                    <a:pt x="484" y="7"/>
                    <a:pt x="486" y="8"/>
                    <a:pt x="488" y="8"/>
                  </a:cubicBezTo>
                  <a:cubicBezTo>
                    <a:pt x="500" y="8"/>
                    <a:pt x="500" y="8"/>
                    <a:pt x="500" y="8"/>
                  </a:cubicBezTo>
                  <a:cubicBezTo>
                    <a:pt x="500" y="56"/>
                    <a:pt x="500" y="56"/>
                    <a:pt x="500" y="56"/>
                  </a:cubicBezTo>
                  <a:cubicBezTo>
                    <a:pt x="488" y="56"/>
                    <a:pt x="488" y="56"/>
                    <a:pt x="488" y="56"/>
                  </a:cubicBezTo>
                  <a:cubicBezTo>
                    <a:pt x="486" y="56"/>
                    <a:pt x="484" y="58"/>
                    <a:pt x="484" y="61"/>
                  </a:cubicBezTo>
                  <a:cubicBezTo>
                    <a:pt x="484" y="64"/>
                    <a:pt x="486" y="65"/>
                    <a:pt x="488" y="65"/>
                  </a:cubicBezTo>
                  <a:cubicBezTo>
                    <a:pt x="521" y="65"/>
                    <a:pt x="521" y="65"/>
                    <a:pt x="521" y="65"/>
                  </a:cubicBezTo>
                  <a:cubicBezTo>
                    <a:pt x="524" y="65"/>
                    <a:pt x="526" y="64"/>
                    <a:pt x="526" y="61"/>
                  </a:cubicBezTo>
                  <a:close/>
                  <a:moveTo>
                    <a:pt x="465" y="258"/>
                  </a:moveTo>
                  <a:cubicBezTo>
                    <a:pt x="465" y="209"/>
                    <a:pt x="465" y="209"/>
                    <a:pt x="465" y="209"/>
                  </a:cubicBezTo>
                  <a:cubicBezTo>
                    <a:pt x="465" y="205"/>
                    <a:pt x="461" y="201"/>
                    <a:pt x="457" y="201"/>
                  </a:cubicBezTo>
                  <a:cubicBezTo>
                    <a:pt x="432" y="201"/>
                    <a:pt x="432" y="201"/>
                    <a:pt x="432" y="201"/>
                  </a:cubicBezTo>
                  <a:cubicBezTo>
                    <a:pt x="428" y="201"/>
                    <a:pt x="423" y="205"/>
                    <a:pt x="423" y="209"/>
                  </a:cubicBezTo>
                  <a:cubicBezTo>
                    <a:pt x="423" y="258"/>
                    <a:pt x="423" y="258"/>
                    <a:pt x="423" y="258"/>
                  </a:cubicBezTo>
                  <a:cubicBezTo>
                    <a:pt x="423" y="262"/>
                    <a:pt x="427" y="266"/>
                    <a:pt x="432" y="266"/>
                  </a:cubicBezTo>
                  <a:cubicBezTo>
                    <a:pt x="457" y="266"/>
                    <a:pt x="457" y="266"/>
                    <a:pt x="457" y="266"/>
                  </a:cubicBezTo>
                  <a:cubicBezTo>
                    <a:pt x="461" y="266"/>
                    <a:pt x="465" y="262"/>
                    <a:pt x="465" y="258"/>
                  </a:cubicBezTo>
                  <a:close/>
                  <a:moveTo>
                    <a:pt x="457" y="258"/>
                  </a:moveTo>
                  <a:cubicBezTo>
                    <a:pt x="432" y="258"/>
                    <a:pt x="432" y="258"/>
                    <a:pt x="432" y="258"/>
                  </a:cubicBezTo>
                  <a:cubicBezTo>
                    <a:pt x="432" y="209"/>
                    <a:pt x="432" y="209"/>
                    <a:pt x="432" y="209"/>
                  </a:cubicBezTo>
                  <a:cubicBezTo>
                    <a:pt x="457" y="209"/>
                    <a:pt x="457" y="209"/>
                    <a:pt x="457" y="209"/>
                  </a:cubicBezTo>
                  <a:lnTo>
                    <a:pt x="457" y="258"/>
                  </a:lnTo>
                  <a:close/>
                  <a:moveTo>
                    <a:pt x="465" y="157"/>
                  </a:moveTo>
                  <a:cubicBezTo>
                    <a:pt x="465" y="109"/>
                    <a:pt x="465" y="109"/>
                    <a:pt x="465" y="109"/>
                  </a:cubicBezTo>
                  <a:cubicBezTo>
                    <a:pt x="465" y="104"/>
                    <a:pt x="461" y="100"/>
                    <a:pt x="457" y="100"/>
                  </a:cubicBezTo>
                  <a:cubicBezTo>
                    <a:pt x="432" y="100"/>
                    <a:pt x="432" y="100"/>
                    <a:pt x="432" y="100"/>
                  </a:cubicBezTo>
                  <a:cubicBezTo>
                    <a:pt x="428" y="100"/>
                    <a:pt x="423" y="104"/>
                    <a:pt x="423" y="109"/>
                  </a:cubicBezTo>
                  <a:cubicBezTo>
                    <a:pt x="423" y="157"/>
                    <a:pt x="423" y="157"/>
                    <a:pt x="423" y="157"/>
                  </a:cubicBezTo>
                  <a:cubicBezTo>
                    <a:pt x="423" y="162"/>
                    <a:pt x="427" y="165"/>
                    <a:pt x="432" y="165"/>
                  </a:cubicBezTo>
                  <a:cubicBezTo>
                    <a:pt x="457" y="165"/>
                    <a:pt x="457" y="165"/>
                    <a:pt x="457" y="165"/>
                  </a:cubicBezTo>
                  <a:cubicBezTo>
                    <a:pt x="461" y="165"/>
                    <a:pt x="465" y="162"/>
                    <a:pt x="465" y="157"/>
                  </a:cubicBezTo>
                  <a:close/>
                  <a:moveTo>
                    <a:pt x="457" y="157"/>
                  </a:moveTo>
                  <a:cubicBezTo>
                    <a:pt x="432" y="157"/>
                    <a:pt x="432" y="157"/>
                    <a:pt x="432" y="157"/>
                  </a:cubicBezTo>
                  <a:cubicBezTo>
                    <a:pt x="432" y="109"/>
                    <a:pt x="432" y="109"/>
                    <a:pt x="432" y="109"/>
                  </a:cubicBezTo>
                  <a:cubicBezTo>
                    <a:pt x="457" y="109"/>
                    <a:pt x="457" y="109"/>
                    <a:pt x="457" y="109"/>
                  </a:cubicBezTo>
                  <a:lnTo>
                    <a:pt x="457" y="157"/>
                  </a:lnTo>
                  <a:close/>
                  <a:moveTo>
                    <a:pt x="465" y="56"/>
                  </a:moveTo>
                  <a:cubicBezTo>
                    <a:pt x="465" y="8"/>
                    <a:pt x="465" y="8"/>
                    <a:pt x="465" y="8"/>
                  </a:cubicBezTo>
                  <a:cubicBezTo>
                    <a:pt x="465" y="4"/>
                    <a:pt x="461" y="0"/>
                    <a:pt x="457" y="0"/>
                  </a:cubicBezTo>
                  <a:cubicBezTo>
                    <a:pt x="432" y="0"/>
                    <a:pt x="432" y="0"/>
                    <a:pt x="432" y="0"/>
                  </a:cubicBezTo>
                  <a:cubicBezTo>
                    <a:pt x="428" y="0"/>
                    <a:pt x="423" y="4"/>
                    <a:pt x="423" y="8"/>
                  </a:cubicBezTo>
                  <a:cubicBezTo>
                    <a:pt x="423" y="56"/>
                    <a:pt x="423" y="56"/>
                    <a:pt x="423" y="56"/>
                  </a:cubicBezTo>
                  <a:cubicBezTo>
                    <a:pt x="423" y="61"/>
                    <a:pt x="427" y="65"/>
                    <a:pt x="432" y="65"/>
                  </a:cubicBezTo>
                  <a:cubicBezTo>
                    <a:pt x="457" y="65"/>
                    <a:pt x="457" y="65"/>
                    <a:pt x="457" y="65"/>
                  </a:cubicBezTo>
                  <a:cubicBezTo>
                    <a:pt x="461" y="65"/>
                    <a:pt x="465" y="61"/>
                    <a:pt x="465" y="56"/>
                  </a:cubicBezTo>
                  <a:close/>
                  <a:moveTo>
                    <a:pt x="457" y="56"/>
                  </a:moveTo>
                  <a:cubicBezTo>
                    <a:pt x="432" y="56"/>
                    <a:pt x="432" y="56"/>
                    <a:pt x="432" y="56"/>
                  </a:cubicBezTo>
                  <a:cubicBezTo>
                    <a:pt x="432" y="8"/>
                    <a:pt x="432" y="8"/>
                    <a:pt x="432" y="8"/>
                  </a:cubicBezTo>
                  <a:cubicBezTo>
                    <a:pt x="457" y="8"/>
                    <a:pt x="457" y="8"/>
                    <a:pt x="457" y="8"/>
                  </a:cubicBezTo>
                  <a:lnTo>
                    <a:pt x="457" y="56"/>
                  </a:lnTo>
                  <a:close/>
                  <a:moveTo>
                    <a:pt x="404" y="262"/>
                  </a:moveTo>
                  <a:cubicBezTo>
                    <a:pt x="404" y="240"/>
                    <a:pt x="404" y="240"/>
                    <a:pt x="404" y="240"/>
                  </a:cubicBezTo>
                  <a:cubicBezTo>
                    <a:pt x="404" y="239"/>
                    <a:pt x="403" y="237"/>
                    <a:pt x="401" y="237"/>
                  </a:cubicBezTo>
                  <a:cubicBezTo>
                    <a:pt x="397" y="237"/>
                    <a:pt x="396" y="239"/>
                    <a:pt x="396" y="240"/>
                  </a:cubicBezTo>
                  <a:cubicBezTo>
                    <a:pt x="396" y="258"/>
                    <a:pt x="396" y="258"/>
                    <a:pt x="396" y="258"/>
                  </a:cubicBezTo>
                  <a:cubicBezTo>
                    <a:pt x="388" y="258"/>
                    <a:pt x="388" y="258"/>
                    <a:pt x="388" y="258"/>
                  </a:cubicBezTo>
                  <a:cubicBezTo>
                    <a:pt x="388" y="201"/>
                    <a:pt x="388" y="201"/>
                    <a:pt x="388" y="201"/>
                  </a:cubicBezTo>
                  <a:cubicBezTo>
                    <a:pt x="367" y="201"/>
                    <a:pt x="367" y="201"/>
                    <a:pt x="367" y="201"/>
                  </a:cubicBezTo>
                  <a:cubicBezTo>
                    <a:pt x="365" y="201"/>
                    <a:pt x="363" y="202"/>
                    <a:pt x="363" y="205"/>
                  </a:cubicBezTo>
                  <a:cubicBezTo>
                    <a:pt x="363" y="208"/>
                    <a:pt x="365" y="209"/>
                    <a:pt x="367" y="209"/>
                  </a:cubicBezTo>
                  <a:cubicBezTo>
                    <a:pt x="380" y="209"/>
                    <a:pt x="380" y="209"/>
                    <a:pt x="380" y="209"/>
                  </a:cubicBezTo>
                  <a:cubicBezTo>
                    <a:pt x="380" y="258"/>
                    <a:pt x="380" y="258"/>
                    <a:pt x="380" y="258"/>
                  </a:cubicBezTo>
                  <a:cubicBezTo>
                    <a:pt x="367" y="258"/>
                    <a:pt x="367" y="258"/>
                    <a:pt x="367" y="258"/>
                  </a:cubicBezTo>
                  <a:cubicBezTo>
                    <a:pt x="365" y="258"/>
                    <a:pt x="363" y="259"/>
                    <a:pt x="363" y="262"/>
                  </a:cubicBezTo>
                  <a:cubicBezTo>
                    <a:pt x="363" y="265"/>
                    <a:pt x="365" y="266"/>
                    <a:pt x="367" y="266"/>
                  </a:cubicBezTo>
                  <a:cubicBezTo>
                    <a:pt x="401" y="266"/>
                    <a:pt x="401" y="266"/>
                    <a:pt x="401" y="266"/>
                  </a:cubicBezTo>
                  <a:cubicBezTo>
                    <a:pt x="402" y="266"/>
                    <a:pt x="404" y="265"/>
                    <a:pt x="404" y="262"/>
                  </a:cubicBezTo>
                  <a:close/>
                  <a:moveTo>
                    <a:pt x="404" y="161"/>
                  </a:moveTo>
                  <a:cubicBezTo>
                    <a:pt x="404" y="140"/>
                    <a:pt x="404" y="140"/>
                    <a:pt x="404" y="140"/>
                  </a:cubicBezTo>
                  <a:cubicBezTo>
                    <a:pt x="404" y="138"/>
                    <a:pt x="403" y="136"/>
                    <a:pt x="401" y="136"/>
                  </a:cubicBezTo>
                  <a:cubicBezTo>
                    <a:pt x="397" y="136"/>
                    <a:pt x="396" y="138"/>
                    <a:pt x="396" y="140"/>
                  </a:cubicBezTo>
                  <a:cubicBezTo>
                    <a:pt x="396" y="157"/>
                    <a:pt x="396" y="157"/>
                    <a:pt x="396" y="157"/>
                  </a:cubicBezTo>
                  <a:cubicBezTo>
                    <a:pt x="388" y="157"/>
                    <a:pt x="388" y="157"/>
                    <a:pt x="388" y="157"/>
                  </a:cubicBezTo>
                  <a:cubicBezTo>
                    <a:pt x="388" y="100"/>
                    <a:pt x="388" y="100"/>
                    <a:pt x="388" y="100"/>
                  </a:cubicBezTo>
                  <a:cubicBezTo>
                    <a:pt x="367" y="100"/>
                    <a:pt x="367" y="100"/>
                    <a:pt x="367" y="100"/>
                  </a:cubicBezTo>
                  <a:cubicBezTo>
                    <a:pt x="365" y="100"/>
                    <a:pt x="363" y="101"/>
                    <a:pt x="363" y="105"/>
                  </a:cubicBezTo>
                  <a:cubicBezTo>
                    <a:pt x="363" y="107"/>
                    <a:pt x="365" y="109"/>
                    <a:pt x="367" y="109"/>
                  </a:cubicBezTo>
                  <a:cubicBezTo>
                    <a:pt x="380" y="109"/>
                    <a:pt x="380" y="109"/>
                    <a:pt x="380" y="109"/>
                  </a:cubicBezTo>
                  <a:cubicBezTo>
                    <a:pt x="380" y="157"/>
                    <a:pt x="380" y="157"/>
                    <a:pt x="380" y="157"/>
                  </a:cubicBezTo>
                  <a:cubicBezTo>
                    <a:pt x="367" y="157"/>
                    <a:pt x="367" y="157"/>
                    <a:pt x="367" y="157"/>
                  </a:cubicBezTo>
                  <a:cubicBezTo>
                    <a:pt x="365" y="157"/>
                    <a:pt x="363" y="158"/>
                    <a:pt x="363" y="161"/>
                  </a:cubicBezTo>
                  <a:cubicBezTo>
                    <a:pt x="363" y="164"/>
                    <a:pt x="365" y="165"/>
                    <a:pt x="367" y="165"/>
                  </a:cubicBezTo>
                  <a:cubicBezTo>
                    <a:pt x="401" y="165"/>
                    <a:pt x="401" y="165"/>
                    <a:pt x="401" y="165"/>
                  </a:cubicBezTo>
                  <a:cubicBezTo>
                    <a:pt x="402" y="165"/>
                    <a:pt x="404" y="164"/>
                    <a:pt x="404" y="161"/>
                  </a:cubicBezTo>
                  <a:close/>
                  <a:moveTo>
                    <a:pt x="404" y="61"/>
                  </a:moveTo>
                  <a:cubicBezTo>
                    <a:pt x="404" y="40"/>
                    <a:pt x="404" y="40"/>
                    <a:pt x="404" y="40"/>
                  </a:cubicBezTo>
                  <a:cubicBezTo>
                    <a:pt x="404" y="37"/>
                    <a:pt x="403" y="36"/>
                    <a:pt x="401" y="36"/>
                  </a:cubicBezTo>
                  <a:cubicBezTo>
                    <a:pt x="397" y="36"/>
                    <a:pt x="396" y="37"/>
                    <a:pt x="396" y="40"/>
                  </a:cubicBezTo>
                  <a:cubicBezTo>
                    <a:pt x="396" y="56"/>
                    <a:pt x="396" y="56"/>
                    <a:pt x="396" y="56"/>
                  </a:cubicBezTo>
                  <a:cubicBezTo>
                    <a:pt x="388" y="56"/>
                    <a:pt x="388" y="56"/>
                    <a:pt x="388" y="56"/>
                  </a:cubicBez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6"/>
                    <a:pt x="380" y="56"/>
                    <a:pt x="380" y="56"/>
                  </a:cubicBezTo>
                  <a:cubicBezTo>
                    <a:pt x="367" y="56"/>
                    <a:pt x="367" y="56"/>
                    <a:pt x="367" y="56"/>
                  </a:cubicBezTo>
                  <a:cubicBezTo>
                    <a:pt x="365" y="56"/>
                    <a:pt x="363" y="58"/>
                    <a:pt x="363" y="61"/>
                  </a:cubicBezTo>
                  <a:cubicBezTo>
                    <a:pt x="363" y="64"/>
                    <a:pt x="365" y="65"/>
                    <a:pt x="367" y="65"/>
                  </a:cubicBezTo>
                  <a:cubicBezTo>
                    <a:pt x="401" y="65"/>
                    <a:pt x="401" y="65"/>
                    <a:pt x="401" y="65"/>
                  </a:cubicBezTo>
                  <a:cubicBezTo>
                    <a:pt x="402" y="65"/>
                    <a:pt x="404" y="64"/>
                    <a:pt x="404" y="61"/>
                  </a:cubicBezTo>
                  <a:close/>
                  <a:moveTo>
                    <a:pt x="344" y="258"/>
                  </a:moveTo>
                  <a:cubicBezTo>
                    <a:pt x="344" y="209"/>
                    <a:pt x="344" y="209"/>
                    <a:pt x="344" y="209"/>
                  </a:cubicBezTo>
                  <a:cubicBezTo>
                    <a:pt x="344" y="205"/>
                    <a:pt x="340" y="201"/>
                    <a:pt x="336" y="201"/>
                  </a:cubicBezTo>
                  <a:cubicBezTo>
                    <a:pt x="310" y="201"/>
                    <a:pt x="310" y="201"/>
                    <a:pt x="310" y="201"/>
                  </a:cubicBezTo>
                  <a:cubicBezTo>
                    <a:pt x="306" y="201"/>
                    <a:pt x="303" y="205"/>
                    <a:pt x="303" y="209"/>
                  </a:cubicBezTo>
                  <a:cubicBezTo>
                    <a:pt x="303" y="258"/>
                    <a:pt x="303" y="258"/>
                    <a:pt x="303" y="258"/>
                  </a:cubicBezTo>
                  <a:cubicBezTo>
                    <a:pt x="303" y="262"/>
                    <a:pt x="306" y="266"/>
                    <a:pt x="310" y="266"/>
                  </a:cubicBezTo>
                  <a:cubicBezTo>
                    <a:pt x="336" y="266"/>
                    <a:pt x="336" y="266"/>
                    <a:pt x="336" y="266"/>
                  </a:cubicBezTo>
                  <a:cubicBezTo>
                    <a:pt x="340" y="266"/>
                    <a:pt x="344" y="262"/>
                    <a:pt x="344" y="258"/>
                  </a:cubicBezTo>
                  <a:close/>
                  <a:moveTo>
                    <a:pt x="336" y="258"/>
                  </a:moveTo>
                  <a:cubicBezTo>
                    <a:pt x="310" y="258"/>
                    <a:pt x="310" y="258"/>
                    <a:pt x="310" y="258"/>
                  </a:cubicBezTo>
                  <a:cubicBezTo>
                    <a:pt x="310" y="209"/>
                    <a:pt x="310" y="209"/>
                    <a:pt x="310" y="209"/>
                  </a:cubicBezTo>
                  <a:cubicBezTo>
                    <a:pt x="336" y="209"/>
                    <a:pt x="336" y="209"/>
                    <a:pt x="336" y="209"/>
                  </a:cubicBezTo>
                  <a:lnTo>
                    <a:pt x="336" y="258"/>
                  </a:lnTo>
                  <a:close/>
                  <a:moveTo>
                    <a:pt x="344" y="157"/>
                  </a:moveTo>
                  <a:cubicBezTo>
                    <a:pt x="344" y="109"/>
                    <a:pt x="344" y="109"/>
                    <a:pt x="344" y="109"/>
                  </a:cubicBezTo>
                  <a:cubicBezTo>
                    <a:pt x="344" y="104"/>
                    <a:pt x="340" y="100"/>
                    <a:pt x="336" y="100"/>
                  </a:cubicBezTo>
                  <a:cubicBezTo>
                    <a:pt x="310" y="100"/>
                    <a:pt x="310" y="100"/>
                    <a:pt x="310" y="100"/>
                  </a:cubicBezTo>
                  <a:cubicBezTo>
                    <a:pt x="306" y="100"/>
                    <a:pt x="303" y="104"/>
                    <a:pt x="303" y="109"/>
                  </a:cubicBezTo>
                  <a:cubicBezTo>
                    <a:pt x="303" y="157"/>
                    <a:pt x="303" y="157"/>
                    <a:pt x="303" y="157"/>
                  </a:cubicBezTo>
                  <a:cubicBezTo>
                    <a:pt x="303" y="162"/>
                    <a:pt x="306" y="165"/>
                    <a:pt x="310" y="165"/>
                  </a:cubicBezTo>
                  <a:cubicBezTo>
                    <a:pt x="336" y="165"/>
                    <a:pt x="336" y="165"/>
                    <a:pt x="336" y="165"/>
                  </a:cubicBezTo>
                  <a:cubicBezTo>
                    <a:pt x="340" y="165"/>
                    <a:pt x="344" y="162"/>
                    <a:pt x="344" y="157"/>
                  </a:cubicBezTo>
                  <a:close/>
                  <a:moveTo>
                    <a:pt x="336" y="157"/>
                  </a:moveTo>
                  <a:cubicBezTo>
                    <a:pt x="310" y="157"/>
                    <a:pt x="310" y="157"/>
                    <a:pt x="310" y="157"/>
                  </a:cubicBezTo>
                  <a:cubicBezTo>
                    <a:pt x="310" y="109"/>
                    <a:pt x="310" y="109"/>
                    <a:pt x="310" y="109"/>
                  </a:cubicBezTo>
                  <a:cubicBezTo>
                    <a:pt x="336" y="109"/>
                    <a:pt x="336" y="109"/>
                    <a:pt x="336" y="109"/>
                  </a:cubicBezTo>
                  <a:lnTo>
                    <a:pt x="336" y="157"/>
                  </a:lnTo>
                  <a:close/>
                  <a:moveTo>
                    <a:pt x="344" y="56"/>
                  </a:moveTo>
                  <a:cubicBezTo>
                    <a:pt x="344" y="8"/>
                    <a:pt x="344" y="8"/>
                    <a:pt x="344" y="8"/>
                  </a:cubicBezTo>
                  <a:cubicBezTo>
                    <a:pt x="344" y="4"/>
                    <a:pt x="340" y="0"/>
                    <a:pt x="336" y="0"/>
                  </a:cubicBezTo>
                  <a:cubicBezTo>
                    <a:pt x="310" y="0"/>
                    <a:pt x="310" y="0"/>
                    <a:pt x="310" y="0"/>
                  </a:cubicBezTo>
                  <a:cubicBezTo>
                    <a:pt x="306" y="0"/>
                    <a:pt x="303" y="4"/>
                    <a:pt x="303" y="8"/>
                  </a:cubicBezTo>
                  <a:cubicBezTo>
                    <a:pt x="303" y="56"/>
                    <a:pt x="303" y="56"/>
                    <a:pt x="303" y="56"/>
                  </a:cubicBezTo>
                  <a:cubicBezTo>
                    <a:pt x="303" y="61"/>
                    <a:pt x="306" y="65"/>
                    <a:pt x="310" y="65"/>
                  </a:cubicBezTo>
                  <a:cubicBezTo>
                    <a:pt x="336" y="65"/>
                    <a:pt x="336" y="65"/>
                    <a:pt x="336" y="65"/>
                  </a:cubicBezTo>
                  <a:cubicBezTo>
                    <a:pt x="340" y="65"/>
                    <a:pt x="344" y="61"/>
                    <a:pt x="344" y="56"/>
                  </a:cubicBezTo>
                  <a:close/>
                  <a:moveTo>
                    <a:pt x="336" y="56"/>
                  </a:moveTo>
                  <a:cubicBezTo>
                    <a:pt x="310" y="56"/>
                    <a:pt x="310" y="56"/>
                    <a:pt x="310" y="56"/>
                  </a:cubicBezTo>
                  <a:cubicBezTo>
                    <a:pt x="310" y="8"/>
                    <a:pt x="310" y="8"/>
                    <a:pt x="310" y="8"/>
                  </a:cubicBezTo>
                  <a:cubicBezTo>
                    <a:pt x="336" y="8"/>
                    <a:pt x="336" y="8"/>
                    <a:pt x="336" y="8"/>
                  </a:cubicBezTo>
                  <a:lnTo>
                    <a:pt x="336" y="56"/>
                  </a:lnTo>
                  <a:close/>
                  <a:moveTo>
                    <a:pt x="283" y="262"/>
                  </a:moveTo>
                  <a:cubicBezTo>
                    <a:pt x="283" y="240"/>
                    <a:pt x="283" y="240"/>
                    <a:pt x="283" y="240"/>
                  </a:cubicBezTo>
                  <a:cubicBezTo>
                    <a:pt x="283" y="239"/>
                    <a:pt x="283" y="237"/>
                    <a:pt x="279" y="237"/>
                  </a:cubicBezTo>
                  <a:cubicBezTo>
                    <a:pt x="276" y="237"/>
                    <a:pt x="275" y="239"/>
                    <a:pt x="275" y="240"/>
                  </a:cubicBezTo>
                  <a:cubicBezTo>
                    <a:pt x="275" y="258"/>
                    <a:pt x="275" y="258"/>
                    <a:pt x="275" y="258"/>
                  </a:cubicBezTo>
                  <a:cubicBezTo>
                    <a:pt x="267" y="258"/>
                    <a:pt x="267" y="258"/>
                    <a:pt x="267" y="258"/>
                  </a:cubicBezTo>
                  <a:cubicBezTo>
                    <a:pt x="267" y="201"/>
                    <a:pt x="267" y="201"/>
                    <a:pt x="267" y="201"/>
                  </a:cubicBezTo>
                  <a:cubicBezTo>
                    <a:pt x="246" y="201"/>
                    <a:pt x="246" y="201"/>
                    <a:pt x="246" y="201"/>
                  </a:cubicBezTo>
                  <a:cubicBezTo>
                    <a:pt x="244" y="201"/>
                    <a:pt x="242" y="202"/>
                    <a:pt x="242" y="205"/>
                  </a:cubicBezTo>
                  <a:cubicBezTo>
                    <a:pt x="242" y="208"/>
                    <a:pt x="244" y="209"/>
                    <a:pt x="246" y="209"/>
                  </a:cubicBezTo>
                  <a:cubicBezTo>
                    <a:pt x="258" y="209"/>
                    <a:pt x="258" y="209"/>
                    <a:pt x="258" y="209"/>
                  </a:cubicBezTo>
                  <a:cubicBezTo>
                    <a:pt x="258" y="258"/>
                    <a:pt x="258" y="258"/>
                    <a:pt x="258" y="258"/>
                  </a:cubicBezTo>
                  <a:cubicBezTo>
                    <a:pt x="246" y="258"/>
                    <a:pt x="246" y="258"/>
                    <a:pt x="246" y="258"/>
                  </a:cubicBezTo>
                  <a:cubicBezTo>
                    <a:pt x="244" y="258"/>
                    <a:pt x="242" y="259"/>
                    <a:pt x="242" y="262"/>
                  </a:cubicBezTo>
                  <a:cubicBezTo>
                    <a:pt x="242" y="265"/>
                    <a:pt x="244" y="266"/>
                    <a:pt x="246" y="266"/>
                  </a:cubicBezTo>
                  <a:cubicBezTo>
                    <a:pt x="279" y="266"/>
                    <a:pt x="279" y="266"/>
                    <a:pt x="279" y="266"/>
                  </a:cubicBezTo>
                  <a:cubicBezTo>
                    <a:pt x="281" y="266"/>
                    <a:pt x="283" y="265"/>
                    <a:pt x="283" y="262"/>
                  </a:cubicBezTo>
                  <a:close/>
                  <a:moveTo>
                    <a:pt x="283" y="161"/>
                  </a:moveTo>
                  <a:cubicBezTo>
                    <a:pt x="283" y="140"/>
                    <a:pt x="283" y="140"/>
                    <a:pt x="283" y="140"/>
                  </a:cubicBezTo>
                  <a:cubicBezTo>
                    <a:pt x="283" y="138"/>
                    <a:pt x="283" y="136"/>
                    <a:pt x="279" y="136"/>
                  </a:cubicBezTo>
                  <a:cubicBezTo>
                    <a:pt x="276" y="136"/>
                    <a:pt x="275" y="138"/>
                    <a:pt x="275" y="140"/>
                  </a:cubicBezTo>
                  <a:cubicBezTo>
                    <a:pt x="275" y="157"/>
                    <a:pt x="275" y="157"/>
                    <a:pt x="275" y="157"/>
                  </a:cubicBezTo>
                  <a:cubicBezTo>
                    <a:pt x="267" y="157"/>
                    <a:pt x="267" y="157"/>
                    <a:pt x="267" y="157"/>
                  </a:cubicBezTo>
                  <a:cubicBezTo>
                    <a:pt x="267" y="100"/>
                    <a:pt x="267" y="100"/>
                    <a:pt x="267" y="100"/>
                  </a:cubicBezTo>
                  <a:cubicBezTo>
                    <a:pt x="246" y="100"/>
                    <a:pt x="246" y="100"/>
                    <a:pt x="246" y="100"/>
                  </a:cubicBezTo>
                  <a:cubicBezTo>
                    <a:pt x="244" y="100"/>
                    <a:pt x="242" y="101"/>
                    <a:pt x="242" y="105"/>
                  </a:cubicBezTo>
                  <a:cubicBezTo>
                    <a:pt x="242" y="107"/>
                    <a:pt x="244" y="109"/>
                    <a:pt x="246" y="109"/>
                  </a:cubicBezTo>
                  <a:cubicBezTo>
                    <a:pt x="258" y="109"/>
                    <a:pt x="258" y="109"/>
                    <a:pt x="258" y="109"/>
                  </a:cubicBezTo>
                  <a:cubicBezTo>
                    <a:pt x="258" y="157"/>
                    <a:pt x="258" y="157"/>
                    <a:pt x="258" y="157"/>
                  </a:cubicBezTo>
                  <a:cubicBezTo>
                    <a:pt x="246" y="157"/>
                    <a:pt x="246" y="157"/>
                    <a:pt x="246" y="157"/>
                  </a:cubicBezTo>
                  <a:cubicBezTo>
                    <a:pt x="244" y="157"/>
                    <a:pt x="242" y="158"/>
                    <a:pt x="242" y="161"/>
                  </a:cubicBezTo>
                  <a:cubicBezTo>
                    <a:pt x="242" y="164"/>
                    <a:pt x="244" y="165"/>
                    <a:pt x="246" y="165"/>
                  </a:cubicBezTo>
                  <a:cubicBezTo>
                    <a:pt x="279" y="165"/>
                    <a:pt x="279" y="165"/>
                    <a:pt x="279" y="165"/>
                  </a:cubicBezTo>
                  <a:cubicBezTo>
                    <a:pt x="281" y="165"/>
                    <a:pt x="283" y="164"/>
                    <a:pt x="283" y="161"/>
                  </a:cubicBezTo>
                  <a:close/>
                  <a:moveTo>
                    <a:pt x="283" y="61"/>
                  </a:moveTo>
                  <a:cubicBezTo>
                    <a:pt x="283" y="40"/>
                    <a:pt x="283" y="40"/>
                    <a:pt x="283" y="40"/>
                  </a:cubicBezTo>
                  <a:cubicBezTo>
                    <a:pt x="283" y="37"/>
                    <a:pt x="283" y="36"/>
                    <a:pt x="279" y="36"/>
                  </a:cubicBezTo>
                  <a:cubicBezTo>
                    <a:pt x="276" y="36"/>
                    <a:pt x="275" y="37"/>
                    <a:pt x="275" y="40"/>
                  </a:cubicBezTo>
                  <a:cubicBezTo>
                    <a:pt x="275" y="56"/>
                    <a:pt x="275" y="56"/>
                    <a:pt x="275" y="56"/>
                  </a:cubicBezTo>
                  <a:cubicBezTo>
                    <a:pt x="267" y="56"/>
                    <a:pt x="267" y="56"/>
                    <a:pt x="267" y="56"/>
                  </a:cubicBez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6"/>
                    <a:pt x="258" y="56"/>
                    <a:pt x="258" y="56"/>
                  </a:cubicBezTo>
                  <a:cubicBezTo>
                    <a:pt x="246" y="56"/>
                    <a:pt x="246" y="56"/>
                    <a:pt x="246" y="56"/>
                  </a:cubicBezTo>
                  <a:cubicBezTo>
                    <a:pt x="244" y="56"/>
                    <a:pt x="242" y="58"/>
                    <a:pt x="242" y="61"/>
                  </a:cubicBezTo>
                  <a:cubicBezTo>
                    <a:pt x="242" y="64"/>
                    <a:pt x="244" y="65"/>
                    <a:pt x="246" y="65"/>
                  </a:cubicBezTo>
                  <a:cubicBezTo>
                    <a:pt x="279" y="65"/>
                    <a:pt x="279" y="65"/>
                    <a:pt x="279" y="65"/>
                  </a:cubicBezTo>
                  <a:cubicBezTo>
                    <a:pt x="281" y="65"/>
                    <a:pt x="283" y="64"/>
                    <a:pt x="283" y="61"/>
                  </a:cubicBezTo>
                  <a:close/>
                  <a:moveTo>
                    <a:pt x="223" y="258"/>
                  </a:moveTo>
                  <a:cubicBezTo>
                    <a:pt x="223" y="209"/>
                    <a:pt x="223" y="209"/>
                    <a:pt x="223" y="209"/>
                  </a:cubicBezTo>
                  <a:cubicBezTo>
                    <a:pt x="223" y="205"/>
                    <a:pt x="219" y="201"/>
                    <a:pt x="214" y="201"/>
                  </a:cubicBezTo>
                  <a:cubicBezTo>
                    <a:pt x="190" y="201"/>
                    <a:pt x="190" y="201"/>
                    <a:pt x="190" y="201"/>
                  </a:cubicBezTo>
                  <a:cubicBezTo>
                    <a:pt x="184" y="201"/>
                    <a:pt x="181" y="205"/>
                    <a:pt x="181" y="209"/>
                  </a:cubicBezTo>
                  <a:cubicBezTo>
                    <a:pt x="181" y="258"/>
                    <a:pt x="181" y="258"/>
                    <a:pt x="181" y="258"/>
                  </a:cubicBezTo>
                  <a:cubicBezTo>
                    <a:pt x="181" y="262"/>
                    <a:pt x="184" y="266"/>
                    <a:pt x="190" y="266"/>
                  </a:cubicBezTo>
                  <a:cubicBezTo>
                    <a:pt x="214" y="266"/>
                    <a:pt x="214" y="266"/>
                    <a:pt x="214" y="266"/>
                  </a:cubicBezTo>
                  <a:cubicBezTo>
                    <a:pt x="219" y="266"/>
                    <a:pt x="223" y="262"/>
                    <a:pt x="223" y="258"/>
                  </a:cubicBezTo>
                  <a:close/>
                  <a:moveTo>
                    <a:pt x="214" y="258"/>
                  </a:moveTo>
                  <a:cubicBezTo>
                    <a:pt x="190" y="258"/>
                    <a:pt x="190" y="258"/>
                    <a:pt x="190" y="258"/>
                  </a:cubicBezTo>
                  <a:cubicBezTo>
                    <a:pt x="190" y="209"/>
                    <a:pt x="190" y="209"/>
                    <a:pt x="190" y="209"/>
                  </a:cubicBezTo>
                  <a:cubicBezTo>
                    <a:pt x="214" y="209"/>
                    <a:pt x="214" y="209"/>
                    <a:pt x="214" y="209"/>
                  </a:cubicBezTo>
                  <a:lnTo>
                    <a:pt x="214" y="258"/>
                  </a:lnTo>
                  <a:close/>
                  <a:moveTo>
                    <a:pt x="223" y="157"/>
                  </a:moveTo>
                  <a:cubicBezTo>
                    <a:pt x="223" y="109"/>
                    <a:pt x="223" y="109"/>
                    <a:pt x="223" y="109"/>
                  </a:cubicBezTo>
                  <a:cubicBezTo>
                    <a:pt x="223" y="104"/>
                    <a:pt x="219" y="100"/>
                    <a:pt x="214" y="100"/>
                  </a:cubicBezTo>
                  <a:cubicBezTo>
                    <a:pt x="190" y="100"/>
                    <a:pt x="190" y="100"/>
                    <a:pt x="190" y="100"/>
                  </a:cubicBezTo>
                  <a:cubicBezTo>
                    <a:pt x="184" y="100"/>
                    <a:pt x="181" y="104"/>
                    <a:pt x="181" y="109"/>
                  </a:cubicBezTo>
                  <a:cubicBezTo>
                    <a:pt x="181" y="157"/>
                    <a:pt x="181" y="157"/>
                    <a:pt x="181" y="157"/>
                  </a:cubicBezTo>
                  <a:cubicBezTo>
                    <a:pt x="181" y="162"/>
                    <a:pt x="184" y="165"/>
                    <a:pt x="190" y="165"/>
                  </a:cubicBezTo>
                  <a:cubicBezTo>
                    <a:pt x="214" y="165"/>
                    <a:pt x="214" y="165"/>
                    <a:pt x="214" y="165"/>
                  </a:cubicBezTo>
                  <a:cubicBezTo>
                    <a:pt x="219" y="165"/>
                    <a:pt x="223" y="162"/>
                    <a:pt x="223" y="157"/>
                  </a:cubicBezTo>
                  <a:close/>
                  <a:moveTo>
                    <a:pt x="214" y="157"/>
                  </a:moveTo>
                  <a:cubicBezTo>
                    <a:pt x="190" y="157"/>
                    <a:pt x="190" y="157"/>
                    <a:pt x="190" y="157"/>
                  </a:cubicBezTo>
                  <a:cubicBezTo>
                    <a:pt x="190" y="109"/>
                    <a:pt x="190" y="109"/>
                    <a:pt x="190" y="109"/>
                  </a:cubicBezTo>
                  <a:cubicBezTo>
                    <a:pt x="214" y="109"/>
                    <a:pt x="214" y="109"/>
                    <a:pt x="214" y="109"/>
                  </a:cubicBezTo>
                  <a:lnTo>
                    <a:pt x="214" y="157"/>
                  </a:lnTo>
                  <a:close/>
                  <a:moveTo>
                    <a:pt x="223" y="56"/>
                  </a:moveTo>
                  <a:cubicBezTo>
                    <a:pt x="223" y="8"/>
                    <a:pt x="223" y="8"/>
                    <a:pt x="223" y="8"/>
                  </a:cubicBezTo>
                  <a:cubicBezTo>
                    <a:pt x="223" y="4"/>
                    <a:pt x="219" y="0"/>
                    <a:pt x="214" y="0"/>
                  </a:cubicBezTo>
                  <a:cubicBezTo>
                    <a:pt x="190" y="0"/>
                    <a:pt x="190" y="0"/>
                    <a:pt x="190" y="0"/>
                  </a:cubicBezTo>
                  <a:cubicBezTo>
                    <a:pt x="184" y="0"/>
                    <a:pt x="181" y="4"/>
                    <a:pt x="181" y="8"/>
                  </a:cubicBezTo>
                  <a:cubicBezTo>
                    <a:pt x="181" y="56"/>
                    <a:pt x="181" y="56"/>
                    <a:pt x="181" y="56"/>
                  </a:cubicBezTo>
                  <a:cubicBezTo>
                    <a:pt x="181" y="61"/>
                    <a:pt x="184" y="65"/>
                    <a:pt x="190" y="65"/>
                  </a:cubicBezTo>
                  <a:cubicBezTo>
                    <a:pt x="214" y="65"/>
                    <a:pt x="214" y="65"/>
                    <a:pt x="214" y="65"/>
                  </a:cubicBezTo>
                  <a:cubicBezTo>
                    <a:pt x="219" y="65"/>
                    <a:pt x="223" y="61"/>
                    <a:pt x="223" y="56"/>
                  </a:cubicBezTo>
                  <a:close/>
                  <a:moveTo>
                    <a:pt x="214" y="56"/>
                  </a:moveTo>
                  <a:cubicBezTo>
                    <a:pt x="190" y="56"/>
                    <a:pt x="190" y="56"/>
                    <a:pt x="190" y="56"/>
                  </a:cubicBezTo>
                  <a:cubicBezTo>
                    <a:pt x="190" y="8"/>
                    <a:pt x="190" y="8"/>
                    <a:pt x="190" y="8"/>
                  </a:cubicBezTo>
                  <a:cubicBezTo>
                    <a:pt x="214" y="8"/>
                    <a:pt x="214" y="8"/>
                    <a:pt x="214" y="8"/>
                  </a:cubicBezTo>
                  <a:lnTo>
                    <a:pt x="214" y="56"/>
                  </a:lnTo>
                  <a:close/>
                  <a:moveTo>
                    <a:pt x="162" y="262"/>
                  </a:moveTo>
                  <a:cubicBezTo>
                    <a:pt x="162" y="240"/>
                    <a:pt x="162" y="240"/>
                    <a:pt x="162" y="240"/>
                  </a:cubicBezTo>
                  <a:cubicBezTo>
                    <a:pt x="162" y="239"/>
                    <a:pt x="161" y="237"/>
                    <a:pt x="158" y="237"/>
                  </a:cubicBezTo>
                  <a:cubicBezTo>
                    <a:pt x="155" y="237"/>
                    <a:pt x="154" y="239"/>
                    <a:pt x="154" y="240"/>
                  </a:cubicBezTo>
                  <a:cubicBezTo>
                    <a:pt x="154" y="258"/>
                    <a:pt x="154" y="258"/>
                    <a:pt x="154" y="258"/>
                  </a:cubicBezTo>
                  <a:cubicBezTo>
                    <a:pt x="145" y="258"/>
                    <a:pt x="145" y="258"/>
                    <a:pt x="145" y="258"/>
                  </a:cubicBezTo>
                  <a:cubicBezTo>
                    <a:pt x="145" y="201"/>
                    <a:pt x="145" y="201"/>
                    <a:pt x="145" y="201"/>
                  </a:cubicBezTo>
                  <a:cubicBezTo>
                    <a:pt x="125" y="201"/>
                    <a:pt x="125" y="201"/>
                    <a:pt x="125" y="201"/>
                  </a:cubicBezTo>
                  <a:cubicBezTo>
                    <a:pt x="123" y="201"/>
                    <a:pt x="120" y="202"/>
                    <a:pt x="120" y="205"/>
                  </a:cubicBezTo>
                  <a:cubicBezTo>
                    <a:pt x="120" y="208"/>
                    <a:pt x="123" y="209"/>
                    <a:pt x="125" y="209"/>
                  </a:cubicBezTo>
                  <a:cubicBezTo>
                    <a:pt x="137" y="209"/>
                    <a:pt x="137" y="209"/>
                    <a:pt x="137" y="209"/>
                  </a:cubicBezTo>
                  <a:cubicBezTo>
                    <a:pt x="137" y="258"/>
                    <a:pt x="137" y="258"/>
                    <a:pt x="137" y="258"/>
                  </a:cubicBezTo>
                  <a:cubicBezTo>
                    <a:pt x="125" y="258"/>
                    <a:pt x="125" y="258"/>
                    <a:pt x="125" y="258"/>
                  </a:cubicBezTo>
                  <a:cubicBezTo>
                    <a:pt x="123" y="258"/>
                    <a:pt x="120" y="259"/>
                    <a:pt x="120" y="262"/>
                  </a:cubicBezTo>
                  <a:cubicBezTo>
                    <a:pt x="120" y="265"/>
                    <a:pt x="123" y="266"/>
                    <a:pt x="125" y="266"/>
                  </a:cubicBezTo>
                  <a:cubicBezTo>
                    <a:pt x="158" y="266"/>
                    <a:pt x="158" y="266"/>
                    <a:pt x="158" y="266"/>
                  </a:cubicBezTo>
                  <a:cubicBezTo>
                    <a:pt x="160" y="266"/>
                    <a:pt x="162" y="265"/>
                    <a:pt x="162" y="262"/>
                  </a:cubicBezTo>
                  <a:close/>
                  <a:moveTo>
                    <a:pt x="162" y="161"/>
                  </a:moveTo>
                  <a:cubicBezTo>
                    <a:pt x="162" y="140"/>
                    <a:pt x="162" y="140"/>
                    <a:pt x="162" y="140"/>
                  </a:cubicBezTo>
                  <a:cubicBezTo>
                    <a:pt x="162" y="138"/>
                    <a:pt x="161" y="136"/>
                    <a:pt x="158" y="136"/>
                  </a:cubicBezTo>
                  <a:cubicBezTo>
                    <a:pt x="155" y="136"/>
                    <a:pt x="154" y="138"/>
                    <a:pt x="154" y="140"/>
                  </a:cubicBezTo>
                  <a:cubicBezTo>
                    <a:pt x="154" y="157"/>
                    <a:pt x="154" y="157"/>
                    <a:pt x="154" y="157"/>
                  </a:cubicBezTo>
                  <a:cubicBezTo>
                    <a:pt x="145" y="157"/>
                    <a:pt x="145" y="157"/>
                    <a:pt x="145" y="157"/>
                  </a:cubicBezTo>
                  <a:cubicBezTo>
                    <a:pt x="145" y="100"/>
                    <a:pt x="145" y="100"/>
                    <a:pt x="145" y="100"/>
                  </a:cubicBezTo>
                  <a:cubicBezTo>
                    <a:pt x="125" y="100"/>
                    <a:pt x="125" y="100"/>
                    <a:pt x="125" y="100"/>
                  </a:cubicBezTo>
                  <a:cubicBezTo>
                    <a:pt x="123" y="100"/>
                    <a:pt x="120" y="101"/>
                    <a:pt x="120" y="105"/>
                  </a:cubicBezTo>
                  <a:cubicBezTo>
                    <a:pt x="120" y="107"/>
                    <a:pt x="123" y="109"/>
                    <a:pt x="125" y="109"/>
                  </a:cubicBezTo>
                  <a:cubicBezTo>
                    <a:pt x="137" y="109"/>
                    <a:pt x="137" y="109"/>
                    <a:pt x="137" y="109"/>
                  </a:cubicBezTo>
                  <a:cubicBezTo>
                    <a:pt x="137" y="157"/>
                    <a:pt x="137" y="157"/>
                    <a:pt x="137" y="157"/>
                  </a:cubicBezTo>
                  <a:cubicBezTo>
                    <a:pt x="125" y="157"/>
                    <a:pt x="125" y="157"/>
                    <a:pt x="125" y="157"/>
                  </a:cubicBezTo>
                  <a:cubicBezTo>
                    <a:pt x="123" y="157"/>
                    <a:pt x="120" y="158"/>
                    <a:pt x="120" y="161"/>
                  </a:cubicBezTo>
                  <a:cubicBezTo>
                    <a:pt x="120" y="164"/>
                    <a:pt x="123" y="165"/>
                    <a:pt x="125" y="165"/>
                  </a:cubicBezTo>
                  <a:cubicBezTo>
                    <a:pt x="158" y="165"/>
                    <a:pt x="158" y="165"/>
                    <a:pt x="158" y="165"/>
                  </a:cubicBezTo>
                  <a:cubicBezTo>
                    <a:pt x="160" y="165"/>
                    <a:pt x="162" y="164"/>
                    <a:pt x="162" y="161"/>
                  </a:cubicBezTo>
                  <a:close/>
                  <a:moveTo>
                    <a:pt x="162" y="61"/>
                  </a:moveTo>
                  <a:cubicBezTo>
                    <a:pt x="162" y="40"/>
                    <a:pt x="162" y="40"/>
                    <a:pt x="162" y="40"/>
                  </a:cubicBezTo>
                  <a:cubicBezTo>
                    <a:pt x="162" y="37"/>
                    <a:pt x="161" y="36"/>
                    <a:pt x="158" y="36"/>
                  </a:cubicBezTo>
                  <a:cubicBezTo>
                    <a:pt x="155" y="36"/>
                    <a:pt x="154" y="37"/>
                    <a:pt x="154" y="40"/>
                  </a:cubicBezTo>
                  <a:cubicBezTo>
                    <a:pt x="154" y="56"/>
                    <a:pt x="154" y="56"/>
                    <a:pt x="154" y="56"/>
                  </a:cubicBezTo>
                  <a:cubicBezTo>
                    <a:pt x="145" y="56"/>
                    <a:pt x="145" y="56"/>
                    <a:pt x="145" y="56"/>
                  </a:cubicBez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6"/>
                    <a:pt x="137" y="56"/>
                    <a:pt x="137" y="56"/>
                  </a:cubicBezTo>
                  <a:cubicBezTo>
                    <a:pt x="125" y="56"/>
                    <a:pt x="125" y="56"/>
                    <a:pt x="125" y="56"/>
                  </a:cubicBezTo>
                  <a:cubicBezTo>
                    <a:pt x="123" y="56"/>
                    <a:pt x="120" y="58"/>
                    <a:pt x="120" y="61"/>
                  </a:cubicBezTo>
                  <a:cubicBezTo>
                    <a:pt x="120" y="64"/>
                    <a:pt x="123" y="65"/>
                    <a:pt x="125" y="65"/>
                  </a:cubicBezTo>
                  <a:cubicBezTo>
                    <a:pt x="158" y="65"/>
                    <a:pt x="158" y="65"/>
                    <a:pt x="158" y="65"/>
                  </a:cubicBezTo>
                  <a:cubicBezTo>
                    <a:pt x="160" y="65"/>
                    <a:pt x="162" y="64"/>
                    <a:pt x="162" y="61"/>
                  </a:cubicBezTo>
                  <a:close/>
                  <a:moveTo>
                    <a:pt x="101" y="258"/>
                  </a:moveTo>
                  <a:cubicBezTo>
                    <a:pt x="101" y="209"/>
                    <a:pt x="101" y="209"/>
                    <a:pt x="101" y="209"/>
                  </a:cubicBezTo>
                  <a:cubicBezTo>
                    <a:pt x="101" y="205"/>
                    <a:pt x="98" y="201"/>
                    <a:pt x="93" y="201"/>
                  </a:cubicBezTo>
                  <a:cubicBezTo>
                    <a:pt x="68" y="201"/>
                    <a:pt x="68" y="201"/>
                    <a:pt x="68" y="201"/>
                  </a:cubicBezTo>
                  <a:cubicBezTo>
                    <a:pt x="64" y="201"/>
                    <a:pt x="60" y="205"/>
                    <a:pt x="60" y="209"/>
                  </a:cubicBezTo>
                  <a:cubicBezTo>
                    <a:pt x="60" y="258"/>
                    <a:pt x="60" y="258"/>
                    <a:pt x="60" y="258"/>
                  </a:cubicBezTo>
                  <a:cubicBezTo>
                    <a:pt x="60" y="262"/>
                    <a:pt x="64" y="266"/>
                    <a:pt x="68" y="266"/>
                  </a:cubicBezTo>
                  <a:cubicBezTo>
                    <a:pt x="93" y="266"/>
                    <a:pt x="93" y="266"/>
                    <a:pt x="93" y="266"/>
                  </a:cubicBezTo>
                  <a:cubicBezTo>
                    <a:pt x="98" y="266"/>
                    <a:pt x="101" y="262"/>
                    <a:pt x="101" y="258"/>
                  </a:cubicBezTo>
                  <a:close/>
                  <a:moveTo>
                    <a:pt x="93" y="258"/>
                  </a:moveTo>
                  <a:cubicBezTo>
                    <a:pt x="68" y="258"/>
                    <a:pt x="68" y="258"/>
                    <a:pt x="68" y="258"/>
                  </a:cubicBezTo>
                  <a:cubicBezTo>
                    <a:pt x="68" y="209"/>
                    <a:pt x="68" y="209"/>
                    <a:pt x="68" y="209"/>
                  </a:cubicBezTo>
                  <a:cubicBezTo>
                    <a:pt x="93" y="209"/>
                    <a:pt x="93" y="209"/>
                    <a:pt x="93" y="209"/>
                  </a:cubicBezTo>
                  <a:lnTo>
                    <a:pt x="93" y="258"/>
                  </a:lnTo>
                  <a:close/>
                  <a:moveTo>
                    <a:pt x="101" y="157"/>
                  </a:moveTo>
                  <a:cubicBezTo>
                    <a:pt x="101" y="109"/>
                    <a:pt x="101" y="109"/>
                    <a:pt x="101" y="109"/>
                  </a:cubicBezTo>
                  <a:cubicBezTo>
                    <a:pt x="101" y="104"/>
                    <a:pt x="98" y="100"/>
                    <a:pt x="93" y="100"/>
                  </a:cubicBezTo>
                  <a:cubicBezTo>
                    <a:pt x="68" y="100"/>
                    <a:pt x="68" y="100"/>
                    <a:pt x="68" y="100"/>
                  </a:cubicBezTo>
                  <a:cubicBezTo>
                    <a:pt x="64" y="100"/>
                    <a:pt x="60" y="104"/>
                    <a:pt x="60" y="109"/>
                  </a:cubicBezTo>
                  <a:cubicBezTo>
                    <a:pt x="60" y="157"/>
                    <a:pt x="60" y="157"/>
                    <a:pt x="60" y="157"/>
                  </a:cubicBezTo>
                  <a:cubicBezTo>
                    <a:pt x="60" y="162"/>
                    <a:pt x="64" y="165"/>
                    <a:pt x="68" y="165"/>
                  </a:cubicBezTo>
                  <a:cubicBezTo>
                    <a:pt x="93" y="165"/>
                    <a:pt x="93" y="165"/>
                    <a:pt x="93" y="165"/>
                  </a:cubicBezTo>
                  <a:cubicBezTo>
                    <a:pt x="98" y="165"/>
                    <a:pt x="101" y="162"/>
                    <a:pt x="101" y="157"/>
                  </a:cubicBezTo>
                  <a:close/>
                  <a:moveTo>
                    <a:pt x="93" y="157"/>
                  </a:moveTo>
                  <a:cubicBezTo>
                    <a:pt x="68" y="157"/>
                    <a:pt x="68" y="157"/>
                    <a:pt x="68" y="157"/>
                  </a:cubicBezTo>
                  <a:cubicBezTo>
                    <a:pt x="68" y="109"/>
                    <a:pt x="68" y="109"/>
                    <a:pt x="68" y="109"/>
                  </a:cubicBezTo>
                  <a:cubicBezTo>
                    <a:pt x="93" y="109"/>
                    <a:pt x="93" y="109"/>
                    <a:pt x="93" y="109"/>
                  </a:cubicBezTo>
                  <a:lnTo>
                    <a:pt x="93" y="157"/>
                  </a:lnTo>
                  <a:close/>
                  <a:moveTo>
                    <a:pt x="101" y="56"/>
                  </a:moveTo>
                  <a:cubicBezTo>
                    <a:pt x="101" y="8"/>
                    <a:pt x="101" y="8"/>
                    <a:pt x="101" y="8"/>
                  </a:cubicBezTo>
                  <a:cubicBezTo>
                    <a:pt x="101" y="4"/>
                    <a:pt x="98" y="0"/>
                    <a:pt x="93" y="0"/>
                  </a:cubicBezTo>
                  <a:cubicBezTo>
                    <a:pt x="68" y="0"/>
                    <a:pt x="68" y="0"/>
                    <a:pt x="68" y="0"/>
                  </a:cubicBezTo>
                  <a:cubicBezTo>
                    <a:pt x="64" y="0"/>
                    <a:pt x="60" y="4"/>
                    <a:pt x="60" y="8"/>
                  </a:cubicBezTo>
                  <a:cubicBezTo>
                    <a:pt x="60" y="56"/>
                    <a:pt x="60" y="56"/>
                    <a:pt x="60" y="56"/>
                  </a:cubicBezTo>
                  <a:cubicBezTo>
                    <a:pt x="60" y="61"/>
                    <a:pt x="64" y="65"/>
                    <a:pt x="68" y="65"/>
                  </a:cubicBezTo>
                  <a:cubicBezTo>
                    <a:pt x="93" y="65"/>
                    <a:pt x="93" y="65"/>
                    <a:pt x="93" y="65"/>
                  </a:cubicBezTo>
                  <a:cubicBezTo>
                    <a:pt x="98" y="65"/>
                    <a:pt x="101" y="61"/>
                    <a:pt x="101" y="56"/>
                  </a:cubicBezTo>
                  <a:close/>
                  <a:moveTo>
                    <a:pt x="93" y="56"/>
                  </a:moveTo>
                  <a:cubicBezTo>
                    <a:pt x="68" y="56"/>
                    <a:pt x="68" y="56"/>
                    <a:pt x="68" y="56"/>
                  </a:cubicBezTo>
                  <a:cubicBezTo>
                    <a:pt x="68" y="8"/>
                    <a:pt x="68" y="8"/>
                    <a:pt x="68" y="8"/>
                  </a:cubicBezTo>
                  <a:cubicBezTo>
                    <a:pt x="93" y="8"/>
                    <a:pt x="93" y="8"/>
                    <a:pt x="93" y="8"/>
                  </a:cubicBezTo>
                  <a:lnTo>
                    <a:pt x="93" y="56"/>
                  </a:lnTo>
                  <a:close/>
                  <a:moveTo>
                    <a:pt x="41" y="262"/>
                  </a:moveTo>
                  <a:cubicBezTo>
                    <a:pt x="41" y="240"/>
                    <a:pt x="41" y="240"/>
                    <a:pt x="41" y="240"/>
                  </a:cubicBezTo>
                  <a:cubicBezTo>
                    <a:pt x="41" y="239"/>
                    <a:pt x="40" y="237"/>
                    <a:pt x="37" y="237"/>
                  </a:cubicBezTo>
                  <a:cubicBezTo>
                    <a:pt x="33" y="237"/>
                    <a:pt x="33" y="239"/>
                    <a:pt x="33" y="240"/>
                  </a:cubicBezTo>
                  <a:cubicBezTo>
                    <a:pt x="33" y="258"/>
                    <a:pt x="33" y="258"/>
                    <a:pt x="33" y="258"/>
                  </a:cubicBezTo>
                  <a:cubicBezTo>
                    <a:pt x="25" y="258"/>
                    <a:pt x="25" y="258"/>
                    <a:pt x="25" y="258"/>
                  </a:cubicBezTo>
                  <a:cubicBezTo>
                    <a:pt x="25" y="201"/>
                    <a:pt x="25" y="201"/>
                    <a:pt x="25" y="201"/>
                  </a:cubicBezTo>
                  <a:cubicBezTo>
                    <a:pt x="4" y="201"/>
                    <a:pt x="4" y="201"/>
                    <a:pt x="4" y="201"/>
                  </a:cubicBezTo>
                  <a:cubicBezTo>
                    <a:pt x="1" y="201"/>
                    <a:pt x="0" y="202"/>
                    <a:pt x="0" y="205"/>
                  </a:cubicBezTo>
                  <a:cubicBezTo>
                    <a:pt x="0" y="208"/>
                    <a:pt x="1" y="209"/>
                    <a:pt x="4" y="209"/>
                  </a:cubicBezTo>
                  <a:cubicBezTo>
                    <a:pt x="16" y="209"/>
                    <a:pt x="16" y="209"/>
                    <a:pt x="16" y="209"/>
                  </a:cubicBezTo>
                  <a:cubicBezTo>
                    <a:pt x="16" y="258"/>
                    <a:pt x="16" y="258"/>
                    <a:pt x="16" y="258"/>
                  </a:cubicBezTo>
                  <a:cubicBezTo>
                    <a:pt x="4" y="258"/>
                    <a:pt x="4" y="258"/>
                    <a:pt x="4" y="258"/>
                  </a:cubicBezTo>
                  <a:cubicBezTo>
                    <a:pt x="1" y="258"/>
                    <a:pt x="0" y="259"/>
                    <a:pt x="0" y="262"/>
                  </a:cubicBezTo>
                  <a:cubicBezTo>
                    <a:pt x="0" y="265"/>
                    <a:pt x="1" y="266"/>
                    <a:pt x="4" y="266"/>
                  </a:cubicBezTo>
                  <a:cubicBezTo>
                    <a:pt x="37" y="266"/>
                    <a:pt x="37" y="266"/>
                    <a:pt x="37" y="266"/>
                  </a:cubicBezTo>
                  <a:cubicBezTo>
                    <a:pt x="39" y="266"/>
                    <a:pt x="41" y="265"/>
                    <a:pt x="41" y="262"/>
                  </a:cubicBezTo>
                  <a:close/>
                  <a:moveTo>
                    <a:pt x="41" y="157"/>
                  </a:moveTo>
                  <a:cubicBezTo>
                    <a:pt x="41" y="109"/>
                    <a:pt x="41" y="109"/>
                    <a:pt x="41" y="109"/>
                  </a:cubicBezTo>
                  <a:cubicBezTo>
                    <a:pt x="41" y="104"/>
                    <a:pt x="37" y="100"/>
                    <a:pt x="33" y="100"/>
                  </a:cubicBezTo>
                  <a:cubicBezTo>
                    <a:pt x="7" y="100"/>
                    <a:pt x="7" y="100"/>
                    <a:pt x="7" y="100"/>
                  </a:cubicBezTo>
                  <a:cubicBezTo>
                    <a:pt x="3" y="100"/>
                    <a:pt x="0" y="104"/>
                    <a:pt x="0" y="109"/>
                  </a:cubicBezTo>
                  <a:cubicBezTo>
                    <a:pt x="0" y="157"/>
                    <a:pt x="0" y="157"/>
                    <a:pt x="0" y="157"/>
                  </a:cubicBezTo>
                  <a:cubicBezTo>
                    <a:pt x="0" y="162"/>
                    <a:pt x="3" y="165"/>
                    <a:pt x="7" y="165"/>
                  </a:cubicBezTo>
                  <a:cubicBezTo>
                    <a:pt x="33" y="165"/>
                    <a:pt x="33" y="165"/>
                    <a:pt x="33" y="165"/>
                  </a:cubicBezTo>
                  <a:cubicBezTo>
                    <a:pt x="37" y="165"/>
                    <a:pt x="41" y="162"/>
                    <a:pt x="41" y="157"/>
                  </a:cubicBezTo>
                  <a:close/>
                  <a:moveTo>
                    <a:pt x="33" y="157"/>
                  </a:moveTo>
                  <a:cubicBezTo>
                    <a:pt x="7" y="157"/>
                    <a:pt x="7" y="157"/>
                    <a:pt x="7" y="157"/>
                  </a:cubicBezTo>
                  <a:cubicBezTo>
                    <a:pt x="7" y="109"/>
                    <a:pt x="7" y="109"/>
                    <a:pt x="7" y="109"/>
                  </a:cubicBezTo>
                  <a:cubicBezTo>
                    <a:pt x="33" y="109"/>
                    <a:pt x="33" y="109"/>
                    <a:pt x="33" y="109"/>
                  </a:cubicBezTo>
                  <a:lnTo>
                    <a:pt x="33" y="157"/>
                  </a:lnTo>
                  <a:close/>
                  <a:moveTo>
                    <a:pt x="41" y="61"/>
                  </a:moveTo>
                  <a:cubicBezTo>
                    <a:pt x="41" y="40"/>
                    <a:pt x="41" y="40"/>
                    <a:pt x="41" y="40"/>
                  </a:cubicBezTo>
                  <a:cubicBezTo>
                    <a:pt x="41" y="37"/>
                    <a:pt x="40" y="36"/>
                    <a:pt x="37" y="36"/>
                  </a:cubicBezTo>
                  <a:cubicBezTo>
                    <a:pt x="33" y="36"/>
                    <a:pt x="33" y="37"/>
                    <a:pt x="33" y="40"/>
                  </a:cubicBezTo>
                  <a:cubicBezTo>
                    <a:pt x="33" y="56"/>
                    <a:pt x="33" y="56"/>
                    <a:pt x="33" y="56"/>
                  </a:cubicBezTo>
                  <a:cubicBezTo>
                    <a:pt x="25" y="56"/>
                    <a:pt x="25" y="56"/>
                    <a:pt x="25" y="56"/>
                  </a:cubicBez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6"/>
                    <a:pt x="16" y="56"/>
                    <a:pt x="16" y="56"/>
                  </a:cubicBezTo>
                  <a:cubicBezTo>
                    <a:pt x="4" y="56"/>
                    <a:pt x="4" y="56"/>
                    <a:pt x="4" y="56"/>
                  </a:cubicBezTo>
                  <a:cubicBezTo>
                    <a:pt x="1" y="56"/>
                    <a:pt x="0" y="58"/>
                    <a:pt x="0" y="61"/>
                  </a:cubicBezTo>
                  <a:cubicBezTo>
                    <a:pt x="0" y="64"/>
                    <a:pt x="1" y="65"/>
                    <a:pt x="4" y="65"/>
                  </a:cubicBezTo>
                  <a:cubicBezTo>
                    <a:pt x="37" y="65"/>
                    <a:pt x="37" y="65"/>
                    <a:pt x="37" y="65"/>
                  </a:cubicBezTo>
                  <a:cubicBezTo>
                    <a:pt x="39" y="65"/>
                    <a:pt x="41" y="64"/>
                    <a:pt x="41" y="6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3323583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74" indent="0">
              <a:buNone/>
              <a:defRPr/>
            </a:lvl2pPr>
            <a:lvl3pPr marL="448148" indent="0">
              <a:buNone/>
              <a:defRPr/>
            </a:lvl3pPr>
            <a:lvl4pPr marL="672222" indent="0">
              <a:buNone/>
              <a:defRPr/>
            </a:lvl4pPr>
            <a:lvl5pPr marL="89629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36626670"/>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180074880"/>
      </p:ext>
    </p:extLst>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5"/>
            <a:ext cx="11655078" cy="22632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13020630"/>
      </p:ext>
    </p:extLst>
  </p:cSld>
  <p:clrMapOvr>
    <a:masterClrMapping/>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27" indent="0">
              <a:buFont typeface="Wingdings" panose="05000000000000000000" pitchFamily="2" charset="2"/>
              <a:buNone/>
              <a:defRPr sz="2353" b="0"/>
            </a:lvl2pPr>
            <a:lvl3pPr marL="441924" indent="0">
              <a:buFont typeface="Wingdings" panose="05000000000000000000" pitchFamily="2" charset="2"/>
              <a:buNone/>
              <a:tabLst/>
              <a:defRPr sz="2157" b="0"/>
            </a:lvl3pPr>
            <a:lvl4pPr marL="639545" indent="0">
              <a:buFont typeface="Wingdings" panose="05000000000000000000" pitchFamily="2" charset="2"/>
              <a:buNone/>
              <a:defRPr sz="2157" b="0"/>
            </a:lvl4pPr>
            <a:lvl5pPr marL="837166"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7647"/>
            <a:ext cx="5378548" cy="2414153"/>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27"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24"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545"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166"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167" marR="0" lvl="0" indent="-504167" algn="l" defTabSz="914276" rtl="0" eaLnBrk="1" fontAlgn="auto" latinLnBrk="0" hangingPunct="1">
              <a:lnSpc>
                <a:spcPct val="90000"/>
              </a:lnSpc>
              <a:spcBef>
                <a:spcPts val="1200"/>
              </a:spcBef>
              <a:spcAft>
                <a:spcPts val="0"/>
              </a:spcAft>
              <a:buClr>
                <a:schemeClr val="tx1"/>
              </a:buClr>
              <a:buSzPct val="90000"/>
              <a:tabLst/>
            </a:pPr>
            <a:r>
              <a:rPr lang="en-US"/>
              <a:t>Edit Master text styles</a:t>
            </a:r>
          </a:p>
          <a:p>
            <a:pPr marL="504167" marR="0" lvl="1" indent="-504167" algn="l" defTabSz="914276" rtl="0" eaLnBrk="1" fontAlgn="auto" latinLnBrk="0" hangingPunct="1">
              <a:lnSpc>
                <a:spcPct val="90000"/>
              </a:lnSpc>
              <a:spcBef>
                <a:spcPts val="1200"/>
              </a:spcBef>
              <a:spcAft>
                <a:spcPts val="0"/>
              </a:spcAft>
              <a:buClr>
                <a:schemeClr val="tx1"/>
              </a:buClr>
              <a:buSzPct val="90000"/>
              <a:tabLst/>
            </a:pPr>
            <a:r>
              <a:rPr lang="en-US"/>
              <a:t>Second level</a:t>
            </a:r>
          </a:p>
          <a:p>
            <a:pPr marL="504167" marR="0" lvl="2" indent="-504167" algn="l" defTabSz="914276" rtl="0" eaLnBrk="1" fontAlgn="auto" latinLnBrk="0" hangingPunct="1">
              <a:lnSpc>
                <a:spcPct val="90000"/>
              </a:lnSpc>
              <a:spcBef>
                <a:spcPts val="1200"/>
              </a:spcBef>
              <a:spcAft>
                <a:spcPts val="0"/>
              </a:spcAft>
              <a:buClr>
                <a:schemeClr val="tx1"/>
              </a:buClr>
              <a:buSzPct val="90000"/>
              <a:tabLst/>
            </a:pPr>
            <a:r>
              <a:rPr lang="en-US"/>
              <a:t>Third level</a:t>
            </a:r>
          </a:p>
          <a:p>
            <a:pPr marL="504167" marR="0" lvl="3" indent="-504167" algn="l" defTabSz="914276" rtl="0" eaLnBrk="1" fontAlgn="auto" latinLnBrk="0" hangingPunct="1">
              <a:lnSpc>
                <a:spcPct val="90000"/>
              </a:lnSpc>
              <a:spcBef>
                <a:spcPts val="1200"/>
              </a:spcBef>
              <a:spcAft>
                <a:spcPts val="0"/>
              </a:spcAft>
              <a:buClr>
                <a:schemeClr val="tx1"/>
              </a:buClr>
              <a:buSzPct val="90000"/>
              <a:tabLst/>
            </a:pPr>
            <a:r>
              <a:rPr lang="en-US"/>
              <a:t>Fourth level</a:t>
            </a:r>
          </a:p>
          <a:p>
            <a:pPr marL="504167" marR="0" lvl="4" indent="-504167" algn="l" defTabSz="914276" rtl="0" eaLnBrk="1" fontAlgn="auto" latinLnBrk="0" hangingPunct="1">
              <a:lnSpc>
                <a:spcPct val="90000"/>
              </a:lnSpc>
              <a:spcBef>
                <a:spcPts val="1200"/>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1805069927"/>
      </p:ext>
    </p:extLst>
  </p:cSld>
  <p:clrMapOvr>
    <a:masterClrMapping/>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7644"/>
            <a:ext cx="5378548" cy="2115402"/>
          </a:xfrm>
        </p:spPr>
        <p:txBody>
          <a:bodyPr wrap="square">
            <a:spAutoFit/>
          </a:bodyPr>
          <a:lstStyle>
            <a:lvl1pPr marL="227186" indent="-227186">
              <a:spcBef>
                <a:spcPts val="1200"/>
              </a:spcBef>
              <a:buClr>
                <a:schemeClr val="tx1"/>
              </a:buClr>
              <a:buFont typeface="Wingdings" panose="05000000000000000000" pitchFamily="2" charset="2"/>
              <a:buChar char=""/>
              <a:defRPr sz="2941" b="0">
                <a:latin typeface="+mn-lt"/>
              </a:defRPr>
            </a:lvl1pPr>
            <a:lvl2pPr marL="418583" indent="-168056">
              <a:buFont typeface="Wingdings" panose="05000000000000000000" pitchFamily="2" charset="2"/>
              <a:buChar char=""/>
              <a:defRPr sz="2353" b="0"/>
            </a:lvl2pPr>
            <a:lvl3pPr marL="627097" indent="-185173">
              <a:buFont typeface="Wingdings" panose="05000000000000000000" pitchFamily="2" charset="2"/>
              <a:buChar char=""/>
              <a:tabLst/>
              <a:defRPr sz="2157" b="0"/>
            </a:lvl3pPr>
            <a:lvl4pPr marL="812269" indent="-172724">
              <a:buFont typeface="Wingdings" panose="05000000000000000000" pitchFamily="2" charset="2"/>
              <a:buChar char=""/>
              <a:defRPr sz="2157" b="0"/>
            </a:lvl4pPr>
            <a:lvl5pPr marL="1003666" indent="-166500">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7647"/>
            <a:ext cx="5378548" cy="2414153"/>
          </a:xfrm>
        </p:spPr>
        <p:txBody>
          <a:bodyPr wrap="square">
            <a:spAutoFit/>
          </a:bodyPr>
          <a:lstStyle>
            <a:lvl1pPr marL="281649" indent="-281649">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39" indent="-336112">
              <a:defRPr lang="en-US" sz="2353" b="0" kern="1200" spc="0" baseline="0" dirty="0">
                <a:gradFill>
                  <a:gsLst>
                    <a:gs pos="1250">
                      <a:schemeClr val="tx1"/>
                    </a:gs>
                    <a:gs pos="100000">
                      <a:schemeClr val="tx1"/>
                    </a:gs>
                  </a:gsLst>
                  <a:lin ang="5400000" scaled="0"/>
                </a:gradFill>
                <a:latin typeface="+mn-lt"/>
                <a:ea typeface="+mn-ea"/>
                <a:cs typeface="+mn-cs"/>
              </a:defRPr>
            </a:lvl2pPr>
            <a:lvl3pPr marL="778036" indent="-336112">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655" indent="-336112">
              <a:defRPr lang="en-US" sz="2157" b="0" kern="1200" spc="0" baseline="0" dirty="0">
                <a:gradFill>
                  <a:gsLst>
                    <a:gs pos="1250">
                      <a:schemeClr val="tx1"/>
                    </a:gs>
                    <a:gs pos="100000">
                      <a:schemeClr val="tx1"/>
                    </a:gs>
                  </a:gsLst>
                  <a:lin ang="5400000" scaled="0"/>
                </a:gradFill>
                <a:latin typeface="+mn-lt"/>
                <a:ea typeface="+mn-ea"/>
                <a:cs typeface="+mn-cs"/>
              </a:defRPr>
            </a:lvl4pPr>
            <a:lvl5pPr marL="1173277" indent="-336112">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186" marR="0" lvl="0" indent="-227186" algn="l" defTabSz="914276"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186" marR="0" lvl="1" indent="-227186" algn="l" defTabSz="914276"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186" marR="0" lvl="2" indent="-227186" algn="l" defTabSz="914276"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186" marR="0" lvl="3" indent="-227186" algn="l" defTabSz="914276"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186" marR="0" lvl="4" indent="-227186" algn="l" defTabSz="914276"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2100270866"/>
      </p:ext>
    </p:extLst>
  </p:cSld>
  <p:clrMapOvr>
    <a:masterClrMapping/>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38385119"/>
      </p:ext>
    </p:extLst>
  </p:cSld>
  <p:clrMapOvr>
    <a:masterClrMapping/>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sz="7057"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1"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3567915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86"/>
            <a:ext cx="9859116" cy="1158793"/>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6768283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703224148"/>
      </p:ext>
    </p:extLst>
  </p:cSld>
  <p:clrMapOvr>
    <a:masterClrMapping/>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5835073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50"/>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51" y="2"/>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418196729"/>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17112990"/>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734633964"/>
      </p:ext>
    </p:extLst>
  </p:cSld>
  <p:clrMapOvr>
    <a:masterClrMapping/>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54631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6" tIns="45716" rIns="45716" bIns="45716" numCol="1" spcCol="0" rtlCol="0" fromWordArt="0" anchor="ctr" anchorCtr="0" forceAA="0" compatLnSpc="1">
            <a:prstTxWarp prst="textNoShape">
              <a:avLst/>
            </a:prstTxWarp>
            <a:noAutofit/>
          </a:bodyPr>
          <a:lstStyle/>
          <a:p>
            <a:pPr algn="ctr" defTabSz="914011"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3"/>
            <a:ext cx="11653522" cy="2222529"/>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6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3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43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189"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97658336"/>
      </p:ext>
    </p:extLst>
  </p:cSld>
  <p:clrMapOvr>
    <a:masterClrMapping/>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1" y="6099190"/>
            <a:ext cx="4482124" cy="467742"/>
          </a:xfrm>
          <a:prstGeom prst="rect">
            <a:avLst/>
          </a:prstGeom>
          <a:noFill/>
          <a:ln w="12700">
            <a:noFill/>
            <a:miter lim="800000"/>
            <a:headEnd type="none" w="sm" len="sm"/>
            <a:tailEnd type="none" w="sm" len="sm"/>
          </a:ln>
          <a:effectLst/>
        </p:spPr>
        <p:txBody>
          <a:bodyPr vert="horz" wrap="square" lIns="179262" tIns="179262" rIns="179262" bIns="179262" numCol="1" anchor="t" anchorCtr="0" compatLnSpc="1">
            <a:prstTxWarp prst="textNoShape">
              <a:avLst/>
            </a:prstTxWarp>
            <a:spAutoFit/>
          </a:bodyPr>
          <a:lstStyle/>
          <a:p>
            <a:pPr defTabSz="913833"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48213" y="471692"/>
            <a:ext cx="1454257" cy="304828"/>
          </a:xfrm>
          <a:prstGeom prst="rect">
            <a:avLst/>
          </a:prstGeom>
        </p:spPr>
      </p:pic>
    </p:spTree>
    <p:extLst>
      <p:ext uri="{BB962C8B-B14F-4D97-AF65-F5344CB8AC3E}">
        <p14:creationId xmlns:p14="http://schemas.microsoft.com/office/powerpoint/2010/main" val="9547013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7"/>
            <a:ext cx="11653523" cy="2396047"/>
          </a:xfrm>
          <a:prstGeom prst="rect">
            <a:avLst/>
          </a:prstGeom>
        </p:spPr>
        <p:txBody>
          <a:bodyPr/>
          <a:lstStyle>
            <a:lvl1pPr marL="284761" indent="-284761">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86" indent="-275425">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947" indent="-284761">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021" indent="-22407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095" indent="-22407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38452423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userDrawn="1">
  <p:cSld name="Azure Platform/Blue_Title">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3" y="1187621"/>
            <a:ext cx="5826698" cy="1793090"/>
          </a:xfrm>
          <a:noFill/>
        </p:spPr>
        <p:txBody>
          <a:bodyPr lIns="146304" tIns="91440" rIns="146304" bIns="91440" anchor="t" anchorCtr="0"/>
          <a:lstStyle>
            <a:lvl1pPr>
              <a:defRPr sz="5293"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2982010"/>
            <a:ext cx="5826699"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Speaker name</a:t>
            </a:r>
          </a:p>
        </p:txBody>
      </p:sp>
      <p:sp>
        <p:nvSpPr>
          <p:cNvPr id="7" name="Rectangle 6"/>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2" tIns="143409" rIns="179262" bIns="143409" numCol="1" spcCol="0" rtlCol="0" fromWordArt="0" anchor="t" anchorCtr="0" forceAA="0" compatLnSpc="1">
            <a:prstTxWarp prst="textNoShape">
              <a:avLst/>
            </a:prstTxWarp>
            <a:noAutofit/>
          </a:bodyPr>
          <a:lstStyle/>
          <a:p>
            <a:pPr algn="ctr" defTabSz="913939"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3192" y="6087890"/>
            <a:ext cx="1427788" cy="304828"/>
          </a:xfrm>
          <a:prstGeom prst="rect">
            <a:avLst/>
          </a:prstGeom>
        </p:spPr>
      </p:pic>
    </p:spTree>
    <p:extLst>
      <p:ext uri="{BB962C8B-B14F-4D97-AF65-F5344CB8AC3E}">
        <p14:creationId xmlns:p14="http://schemas.microsoft.com/office/powerpoint/2010/main" val="8340654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5.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9241" y="289513"/>
            <a:ext cx="6200270" cy="899665"/>
          </a:xfrm>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1" y="2031818"/>
            <a:ext cx="5826760" cy="2130490"/>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74" indent="0">
              <a:buNone/>
              <a:defRPr/>
            </a:lvl3pPr>
            <a:lvl4pPr marL="448148" indent="0">
              <a:buNone/>
              <a:defRPr/>
            </a:lvl4pPr>
            <a:lvl5pPr marL="672222"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7355064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userDrawn="1">
  <p:cSld name="Title &amp; Content Bulleted Text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9" y="291105"/>
            <a:ext cx="11653835" cy="896517"/>
          </a:xfrm>
        </p:spPr>
        <p:txBody>
          <a:bodyPr/>
          <a:lstStyle>
            <a:lvl1pPr>
              <a:defRPr sz="5685">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43" y="1663939"/>
            <a:ext cx="10757097" cy="1927365"/>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4108016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preserve="1" userDrawn="1">
  <p:cSld name="Content left, image right">
    <p:spTree>
      <p:nvGrpSpPr>
        <p:cNvPr id="1" name=""/>
        <p:cNvGrpSpPr/>
        <p:nvPr/>
      </p:nvGrpSpPr>
      <p:grpSpPr>
        <a:xfrm>
          <a:off x="0" y="0"/>
          <a:ext cx="0" cy="0"/>
          <a:chOff x="0" y="0"/>
          <a:chExt cx="0" cy="0"/>
        </a:xfrm>
      </p:grpSpPr>
      <p:sp>
        <p:nvSpPr>
          <p:cNvPr id="2" name="Title 1"/>
          <p:cNvSpPr>
            <a:spLocks noGrp="1"/>
          </p:cNvSpPr>
          <p:nvPr>
            <p:ph type="title"/>
          </p:nvPr>
        </p:nvSpPr>
        <p:spPr>
          <a:xfrm>
            <a:off x="228604" y="266704"/>
            <a:ext cx="5865813" cy="1333500"/>
          </a:xfrm>
        </p:spPr>
        <p:txBody>
          <a:bodyPr rIns="137160" anchor="t" anchorCtr="0"/>
          <a:lstStyle/>
          <a:p>
            <a:r>
              <a:rPr lang="en-US"/>
              <a:t>Click to edit Master title style</a:t>
            </a:r>
            <a:endParaRPr lang="en-US" dirty="0"/>
          </a:p>
        </p:txBody>
      </p:sp>
      <p:sp>
        <p:nvSpPr>
          <p:cNvPr id="3" name="Footer Placeholder 2"/>
          <p:cNvSpPr>
            <a:spLocks noGrp="1"/>
          </p:cNvSpPr>
          <p:nvPr>
            <p:ph type="ftr" sz="quarter" idx="10"/>
          </p:nvPr>
        </p:nvSpPr>
        <p:spPr>
          <a:xfrm>
            <a:off x="228601" y="6553201"/>
            <a:ext cx="5865814" cy="304800"/>
          </a:xfrm>
        </p:spPr>
        <p:txBody>
          <a:bodyPr/>
          <a:lstStyle/>
          <a:p>
            <a:pPr defTabSz="1087338"/>
            <a:endParaRPr lang="en-US" dirty="0">
              <a:solidFill>
                <a:srgbClr val="505050"/>
              </a:solidFill>
            </a:endParaRPr>
          </a:p>
        </p:txBody>
      </p:sp>
      <p:sp>
        <p:nvSpPr>
          <p:cNvPr id="4" name="Slide Number Placeholder 3"/>
          <p:cNvSpPr>
            <a:spLocks noGrp="1"/>
          </p:cNvSpPr>
          <p:nvPr>
            <p:ph type="sldNum" sz="quarter" idx="11"/>
          </p:nvPr>
        </p:nvSpPr>
        <p:spPr/>
        <p:txBody>
          <a:bodyPr/>
          <a:lstStyle/>
          <a:p>
            <a:pPr defTabSz="1087338"/>
            <a:fld id="{FAADACFB-7C71-4E89-89D2-7BBA40B7BFA9}" type="slidenum">
              <a:rPr lang="en-US" smtClean="0">
                <a:solidFill>
                  <a:srgbClr val="505050"/>
                </a:solidFill>
              </a:rPr>
              <a:pPr defTabSz="1087338"/>
              <a:t>‹#›</a:t>
            </a:fld>
            <a:endParaRPr lang="en-US" dirty="0">
              <a:solidFill>
                <a:srgbClr val="505050"/>
              </a:solidFill>
            </a:endParaRPr>
          </a:p>
        </p:txBody>
      </p:sp>
      <p:sp>
        <p:nvSpPr>
          <p:cNvPr id="6" name="Picture Placeholder 5"/>
          <p:cNvSpPr>
            <a:spLocks noGrp="1"/>
          </p:cNvSpPr>
          <p:nvPr>
            <p:ph type="pic" sz="quarter" idx="12"/>
          </p:nvPr>
        </p:nvSpPr>
        <p:spPr>
          <a:xfrm>
            <a:off x="6094417" y="4"/>
            <a:ext cx="6097587" cy="6858000"/>
          </a:xfrm>
        </p:spPr>
        <p:txBody>
          <a:bodyPr/>
          <a:lstStyle/>
          <a:p>
            <a:r>
              <a:rPr lang="en-US"/>
              <a:t>Click icon to add picture</a:t>
            </a:r>
            <a:endParaRPr lang="en-US" dirty="0"/>
          </a:p>
        </p:txBody>
      </p:sp>
      <p:sp>
        <p:nvSpPr>
          <p:cNvPr id="8" name="Text Placeholder 7"/>
          <p:cNvSpPr>
            <a:spLocks noGrp="1"/>
          </p:cNvSpPr>
          <p:nvPr>
            <p:ph type="body" sz="quarter" idx="13"/>
          </p:nvPr>
        </p:nvSpPr>
        <p:spPr>
          <a:xfrm>
            <a:off x="228603" y="1600200"/>
            <a:ext cx="5408613" cy="4876800"/>
          </a:xfrm>
        </p:spPr>
        <p:txBody>
          <a:bodyPr rIns="1371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42567194"/>
      </p:ext>
    </p:extLst>
  </p:cSld>
  <p:clrMapOvr>
    <a:masterClrMapping/>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showMasterSp="0" preserve="1" userDrawn="1">
  <p:cSld name="Image left, content right">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pPr defTabSz="1087338"/>
            <a:fld id="{FAADACFB-7C71-4E89-89D2-7BBA40B7BFA9}" type="slidenum">
              <a:rPr lang="en-US" smtClean="0">
                <a:solidFill>
                  <a:srgbClr val="505050"/>
                </a:solidFill>
              </a:rPr>
              <a:pPr defTabSz="1087338"/>
              <a:t>‹#›</a:t>
            </a:fld>
            <a:endParaRPr lang="en-US" dirty="0">
              <a:solidFill>
                <a:srgbClr val="505050"/>
              </a:solidFill>
            </a:endParaRPr>
          </a:p>
        </p:txBody>
      </p:sp>
      <p:sp>
        <p:nvSpPr>
          <p:cNvPr id="3" name="Footer Placeholder 2"/>
          <p:cNvSpPr>
            <a:spLocks noGrp="1"/>
          </p:cNvSpPr>
          <p:nvPr>
            <p:ph type="ftr" sz="quarter" idx="10"/>
          </p:nvPr>
        </p:nvSpPr>
        <p:spPr>
          <a:xfrm>
            <a:off x="228601" y="6553207"/>
            <a:ext cx="5865814" cy="304801"/>
          </a:xfrm>
        </p:spPr>
        <p:txBody>
          <a:bodyPr/>
          <a:lstStyle/>
          <a:p>
            <a:pPr defTabSz="1087338"/>
            <a:endParaRPr lang="en-US" dirty="0">
              <a:solidFill>
                <a:srgbClr val="505050"/>
              </a:solidFill>
            </a:endParaRPr>
          </a:p>
        </p:txBody>
      </p:sp>
      <p:sp>
        <p:nvSpPr>
          <p:cNvPr id="6" name="Picture Placeholder 5"/>
          <p:cNvSpPr>
            <a:spLocks noGrp="1"/>
          </p:cNvSpPr>
          <p:nvPr>
            <p:ph type="pic" sz="quarter" idx="12"/>
          </p:nvPr>
        </p:nvSpPr>
        <p:spPr>
          <a:xfrm>
            <a:off x="4" y="4"/>
            <a:ext cx="6097587" cy="6858000"/>
          </a:xfrm>
        </p:spPr>
        <p:txBody>
          <a:bodyPr/>
          <a:lstStyle/>
          <a:p>
            <a:r>
              <a:rPr lang="en-US"/>
              <a:t>Click icon to add picture</a:t>
            </a:r>
            <a:endParaRPr lang="en-US" dirty="0"/>
          </a:p>
        </p:txBody>
      </p:sp>
      <p:sp>
        <p:nvSpPr>
          <p:cNvPr id="2" name="Title 1"/>
          <p:cNvSpPr>
            <a:spLocks noGrp="1"/>
          </p:cNvSpPr>
          <p:nvPr>
            <p:ph type="title"/>
          </p:nvPr>
        </p:nvSpPr>
        <p:spPr>
          <a:xfrm>
            <a:off x="6556632" y="266704"/>
            <a:ext cx="5368668" cy="1333500"/>
          </a:xfrm>
        </p:spPr>
        <p:txBody>
          <a:bodyPr anchor="t" anchorCtr="0"/>
          <a:lstStyle/>
          <a:p>
            <a:r>
              <a:rPr lang="en-US"/>
              <a:t>Click to edit Master title style</a:t>
            </a:r>
            <a:endParaRPr lang="en-US" dirty="0"/>
          </a:p>
        </p:txBody>
      </p:sp>
      <p:sp>
        <p:nvSpPr>
          <p:cNvPr id="8" name="Text Placeholder 7"/>
          <p:cNvSpPr>
            <a:spLocks noGrp="1"/>
          </p:cNvSpPr>
          <p:nvPr>
            <p:ph type="body" sz="quarter" idx="13"/>
          </p:nvPr>
        </p:nvSpPr>
        <p:spPr>
          <a:xfrm>
            <a:off x="6551616" y="1600200"/>
            <a:ext cx="5373689" cy="4953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40771132"/>
      </p:ext>
    </p:extLst>
  </p:cSld>
  <p:clrMapOvr>
    <a:masterClrMapping/>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lIns="137160" rIns="137160" bIns="137160" anchor="t">
            <a:noAutofit/>
          </a:bodyPr>
          <a:lstStyle>
            <a:lvl1pPr>
              <a:defRPr/>
            </a:lvl1pPr>
          </a:lstStyle>
          <a:p>
            <a:r>
              <a:rPr lang="en-US"/>
              <a:t>Click to edit Master title style</a:t>
            </a:r>
            <a:endParaRPr lang="en-US" dirty="0"/>
          </a:p>
        </p:txBody>
      </p:sp>
      <p:sp>
        <p:nvSpPr>
          <p:cNvPr id="16" name="Text Placeholder 15"/>
          <p:cNvSpPr>
            <a:spLocks noGrp="1"/>
          </p:cNvSpPr>
          <p:nvPr>
            <p:ph type="body" sz="quarter" idx="14"/>
          </p:nvPr>
        </p:nvSpPr>
        <p:spPr>
          <a:xfrm>
            <a:off x="228603" y="1600201"/>
            <a:ext cx="11812548" cy="4577051"/>
          </a:xfrm>
        </p:spPr>
        <p:txBody>
          <a:bodyPr lIns="137160" rIns="137160" bIns="1371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Slide Number Placeholder 18"/>
          <p:cNvSpPr>
            <a:spLocks noGrp="1"/>
          </p:cNvSpPr>
          <p:nvPr>
            <p:ph type="sldNum" sz="quarter" idx="15"/>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
        <p:nvSpPr>
          <p:cNvPr id="20" name="Footer Placeholder 19"/>
          <p:cNvSpPr>
            <a:spLocks noGrp="1"/>
          </p:cNvSpPr>
          <p:nvPr>
            <p:ph type="ftr" sz="quarter" idx="16"/>
          </p:nvPr>
        </p:nvSpPr>
        <p:spPr>
          <a:xfrm>
            <a:off x="228603" y="6553207"/>
            <a:ext cx="11201400" cy="304801"/>
          </a:xfrm>
        </p:spPr>
        <p:txBody>
          <a:bodyPr/>
          <a:lstStyle/>
          <a:p>
            <a:endParaRPr lang="en-US" dirty="0">
              <a:solidFill>
                <a:srgbClr val="505050"/>
              </a:solidFill>
            </a:endParaRPr>
          </a:p>
        </p:txBody>
      </p:sp>
    </p:spTree>
    <p:extLst>
      <p:ext uri="{BB962C8B-B14F-4D97-AF65-F5344CB8AC3E}">
        <p14:creationId xmlns:p14="http://schemas.microsoft.com/office/powerpoint/2010/main" val="3561058440"/>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7"/>
            <a:ext cx="11653523" cy="20549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63793417"/>
      </p:ext>
    </p:extLst>
  </p:cSld>
  <p:clrMapOvr>
    <a:masterClrMapping/>
  </p:clrMapOvr>
  <p:transition spd="slow">
    <p:split orient="vert"/>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lIns="137160" rIns="137160" bIns="137160" anchor="t">
            <a:noAutofit/>
          </a:bodyPr>
          <a:lstStyle>
            <a:lvl1pPr>
              <a:defRPr/>
            </a:lvl1pPr>
          </a:lstStyle>
          <a:p>
            <a:r>
              <a:rPr lang="en-US"/>
              <a:t>Click to edit Master title style</a:t>
            </a:r>
            <a:endParaRPr lang="en-US" dirty="0"/>
          </a:p>
        </p:txBody>
      </p:sp>
      <p:sp>
        <p:nvSpPr>
          <p:cNvPr id="19" name="Slide Number Placeholder 18"/>
          <p:cNvSpPr>
            <a:spLocks noGrp="1"/>
          </p:cNvSpPr>
          <p:nvPr>
            <p:ph type="sldNum" sz="quarter" idx="15"/>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
        <p:nvSpPr>
          <p:cNvPr id="20" name="Footer Placeholder 19"/>
          <p:cNvSpPr>
            <a:spLocks noGrp="1"/>
          </p:cNvSpPr>
          <p:nvPr>
            <p:ph type="ftr" sz="quarter" idx="16"/>
          </p:nvPr>
        </p:nvSpPr>
        <p:spPr>
          <a:xfrm>
            <a:off x="228603" y="6553207"/>
            <a:ext cx="11201400" cy="304801"/>
          </a:xfrm>
        </p:spPr>
        <p:txBody>
          <a:bodyPr/>
          <a:lstStyle/>
          <a:p>
            <a:endParaRPr lang="en-US" dirty="0">
              <a:solidFill>
                <a:srgbClr val="505050"/>
              </a:solidFill>
            </a:endParaRPr>
          </a:p>
        </p:txBody>
      </p:sp>
    </p:spTree>
    <p:extLst>
      <p:ext uri="{BB962C8B-B14F-4D97-AF65-F5344CB8AC3E}">
        <p14:creationId xmlns:p14="http://schemas.microsoft.com/office/powerpoint/2010/main" val="238489131"/>
      </p:ext>
    </p:extLst>
  </p:cSld>
  <p:clrMapOvr>
    <a:masterClrMapping/>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showMasterSp="0"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a:xfrm>
            <a:off x="228603" y="6553207"/>
            <a:ext cx="11201400" cy="304801"/>
          </a:xfrm>
        </p:spPr>
        <p:txBody>
          <a:bodyPr/>
          <a:lstStyle/>
          <a:p>
            <a:endParaRPr lang="en-US" dirty="0">
              <a:solidFill>
                <a:srgbClr val="505050"/>
              </a:solidFill>
            </a:endParaRPr>
          </a:p>
        </p:txBody>
      </p:sp>
      <p:sp>
        <p:nvSpPr>
          <p:cNvPr id="3" name="Slide Number Placeholder 2"/>
          <p:cNvSpPr>
            <a:spLocks noGrp="1"/>
          </p:cNvSpPr>
          <p:nvPr>
            <p:ph type="sldNum" sz="quarter" idx="16"/>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Tree>
    <p:extLst>
      <p:ext uri="{BB962C8B-B14F-4D97-AF65-F5344CB8AC3E}">
        <p14:creationId xmlns:p14="http://schemas.microsoft.com/office/powerpoint/2010/main" val="2040738637"/>
      </p:ext>
    </p:extLst>
  </p:cSld>
  <p:clrMapOvr>
    <a:masterClrMapping/>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showMasterSp="0" preserve="1" userDrawn="1">
  <p:cSld name="Developer code">
    <p:spTree>
      <p:nvGrpSpPr>
        <p:cNvPr id="1" name=""/>
        <p:cNvGrpSpPr/>
        <p:nvPr/>
      </p:nvGrpSpPr>
      <p:grpSpPr>
        <a:xfrm>
          <a:off x="0" y="0"/>
          <a:ext cx="0" cy="0"/>
          <a:chOff x="0" y="0"/>
          <a:chExt cx="0" cy="0"/>
        </a:xfrm>
      </p:grpSpPr>
      <p:sp>
        <p:nvSpPr>
          <p:cNvPr id="2" name="Title 1"/>
          <p:cNvSpPr>
            <a:spLocks noGrp="1"/>
          </p:cNvSpPr>
          <p:nvPr>
            <p:ph type="title"/>
          </p:nvPr>
        </p:nvSpPr>
        <p:spPr/>
        <p:txBody>
          <a:bodyPr lIns="137160" rIns="137160" bIns="137160">
            <a:noAutofit/>
          </a:bodyPr>
          <a:lstStyle>
            <a:lvl1pPr>
              <a:defRPr/>
            </a:lvl1pPr>
          </a:lstStyle>
          <a:p>
            <a:r>
              <a:rPr lang="en-US"/>
              <a:t>Click to edit Master title style</a:t>
            </a:r>
            <a:endParaRPr lang="en-US" dirty="0"/>
          </a:p>
        </p:txBody>
      </p:sp>
      <p:sp>
        <p:nvSpPr>
          <p:cNvPr id="4" name="Text Placeholder 3"/>
          <p:cNvSpPr>
            <a:spLocks noGrp="1"/>
          </p:cNvSpPr>
          <p:nvPr>
            <p:ph type="body" sz="quarter" idx="15" hasCustomPrompt="1"/>
          </p:nvPr>
        </p:nvSpPr>
        <p:spPr>
          <a:xfrm>
            <a:off x="228603" y="1600200"/>
            <a:ext cx="11812548" cy="4495800"/>
          </a:xfrm>
          <a:prstGeom prst="rect">
            <a:avLst/>
          </a:prstGeom>
        </p:spPr>
        <p:txBody>
          <a:bodyPr lIns="137160" rIns="137160" bIns="137160"/>
          <a:lstStyle>
            <a:lvl1pPr marL="0" indent="0">
              <a:buNone/>
              <a:defRPr>
                <a:solidFill>
                  <a:schemeClr val="tx1"/>
                </a:solidFill>
                <a:latin typeface="Courier New" pitchFamily="49" charset="0"/>
                <a:cs typeface="Courier New" pitchFamily="49" charset="0"/>
              </a:defRPr>
            </a:lvl1pPr>
            <a:lvl2pPr marL="281475" indent="0">
              <a:buNone/>
              <a:defRPr>
                <a:solidFill>
                  <a:schemeClr val="tx1"/>
                </a:solidFill>
                <a:latin typeface="Courier New" pitchFamily="49" charset="0"/>
                <a:cs typeface="Courier New" pitchFamily="49" charset="0"/>
              </a:defRPr>
            </a:lvl2pPr>
            <a:lvl3pPr marL="588061" indent="0">
              <a:buNone/>
              <a:defRPr>
                <a:solidFill>
                  <a:schemeClr val="tx1"/>
                </a:solidFill>
                <a:latin typeface="Courier New" pitchFamily="49" charset="0"/>
                <a:cs typeface="Courier New" pitchFamily="49" charset="0"/>
              </a:defRPr>
            </a:lvl3pPr>
            <a:lvl4pPr marL="869537" indent="0">
              <a:buNone/>
              <a:defRPr>
                <a:solidFill>
                  <a:schemeClr val="tx1"/>
                </a:solidFill>
                <a:latin typeface="Courier New" pitchFamily="49" charset="0"/>
                <a:cs typeface="Courier New" pitchFamily="49" charset="0"/>
              </a:defRPr>
            </a:lvl4pPr>
            <a:lvl5pPr marL="1104760" indent="0">
              <a:buNone/>
              <a:defRPr>
                <a:solidFill>
                  <a:schemeClr val="tx1"/>
                </a:solidFill>
                <a:latin typeface="Courier New" pitchFamily="49" charset="0"/>
                <a:cs typeface="Courier New" pitchFamily="49" charset="0"/>
              </a:defRPr>
            </a:lvl5pPr>
          </a:lstStyle>
          <a:p>
            <a:pPr lvl="0"/>
            <a:r>
              <a:rPr lang="en-US" dirty="0"/>
              <a:t>Click to add developer code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16"/>
          </p:nvPr>
        </p:nvSpPr>
        <p:spPr>
          <a:xfrm>
            <a:off x="228603" y="6553206"/>
            <a:ext cx="11201400" cy="304801"/>
          </a:xfrm>
        </p:spPr>
        <p:txBody>
          <a:bodyPr/>
          <a:lstStyle/>
          <a:p>
            <a:endParaRPr lang="en-US" dirty="0">
              <a:solidFill>
                <a:srgbClr val="505050"/>
              </a:solidFill>
            </a:endParaRPr>
          </a:p>
        </p:txBody>
      </p:sp>
      <p:sp>
        <p:nvSpPr>
          <p:cNvPr id="10" name="Slide Number Placeholder 9"/>
          <p:cNvSpPr>
            <a:spLocks noGrp="1"/>
          </p:cNvSpPr>
          <p:nvPr>
            <p:ph type="sldNum" sz="quarter" idx="17"/>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Tree>
    <p:extLst>
      <p:ext uri="{BB962C8B-B14F-4D97-AF65-F5344CB8AC3E}">
        <p14:creationId xmlns:p14="http://schemas.microsoft.com/office/powerpoint/2010/main" val="2370445843"/>
      </p:ext>
    </p:extLst>
  </p:cSld>
  <p:clrMapOvr>
    <a:masterClrMapping/>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showMasterSp="0" preserve="1" userDrawn="1">
  <p:cSld name="Thre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lIns="137160" rIns="137160" bIns="137160"/>
          <a:lstStyle/>
          <a:p>
            <a:r>
              <a:rPr lang="en-US"/>
              <a:t>Click to edit Master title style</a:t>
            </a:r>
            <a:endParaRPr lang="en-US" dirty="0"/>
          </a:p>
        </p:txBody>
      </p:sp>
      <p:sp>
        <p:nvSpPr>
          <p:cNvPr id="6" name="Footer Placeholder 5"/>
          <p:cNvSpPr>
            <a:spLocks noGrp="1"/>
          </p:cNvSpPr>
          <p:nvPr>
            <p:ph type="ftr" sz="quarter" idx="11"/>
          </p:nvPr>
        </p:nvSpPr>
        <p:spPr>
          <a:xfrm>
            <a:off x="228603" y="6553207"/>
            <a:ext cx="11201400" cy="304801"/>
          </a:xfrm>
        </p:spPr>
        <p:txBody>
          <a:bodyPr/>
          <a:lstStyle/>
          <a:p>
            <a:endParaRPr dirty="0">
              <a:solidFill>
                <a:srgbClr val="737373"/>
              </a:solidFill>
            </a:endParaRPr>
          </a:p>
        </p:txBody>
      </p:sp>
      <p:sp>
        <p:nvSpPr>
          <p:cNvPr id="7" name="Slide Number Placeholder 6"/>
          <p:cNvSpPr>
            <a:spLocks noGrp="1"/>
          </p:cNvSpPr>
          <p:nvPr>
            <p:ph type="sldNum" sz="quarter" idx="12"/>
          </p:nvPr>
        </p:nvSpPr>
        <p:spPr/>
        <p:txBody>
          <a:bodyPr/>
          <a:lstStyle/>
          <a:p>
            <a:fld id="{FB729ABE-044A-472F-86F1-BEFBB904A5C9}" type="slidenum">
              <a:rPr lang="en-US" smtClean="0">
                <a:solidFill>
                  <a:srgbClr val="737373"/>
                </a:solidFill>
              </a:rPr>
              <a:pPr/>
              <a:t>‹#›</a:t>
            </a:fld>
            <a:endParaRPr lang="en-US">
              <a:solidFill>
                <a:srgbClr val="737373"/>
              </a:solidFill>
            </a:endParaRPr>
          </a:p>
        </p:txBody>
      </p:sp>
      <p:sp>
        <p:nvSpPr>
          <p:cNvPr id="9" name="Content Placeholder 8"/>
          <p:cNvSpPr>
            <a:spLocks noGrp="1"/>
          </p:cNvSpPr>
          <p:nvPr>
            <p:ph sz="quarter" idx="13"/>
          </p:nvPr>
        </p:nvSpPr>
        <p:spPr>
          <a:xfrm>
            <a:off x="228598" y="1597156"/>
            <a:ext cx="3840480" cy="4572000"/>
          </a:xfrm>
        </p:spPr>
        <p:txBody>
          <a:bodyPr lIns="137160" rIns="137160" bIns="1371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8"/>
          <p:cNvSpPr>
            <a:spLocks noGrp="1"/>
          </p:cNvSpPr>
          <p:nvPr>
            <p:ph sz="quarter" idx="14"/>
          </p:nvPr>
        </p:nvSpPr>
        <p:spPr>
          <a:xfrm>
            <a:off x="4150027" y="1597156"/>
            <a:ext cx="3843119" cy="4572000"/>
          </a:xfrm>
        </p:spPr>
        <p:txBody>
          <a:bodyPr lIns="137160" rIns="137160" bIns="1371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8"/>
          <p:cNvSpPr>
            <a:spLocks noGrp="1"/>
          </p:cNvSpPr>
          <p:nvPr>
            <p:ph sz="quarter" idx="15"/>
          </p:nvPr>
        </p:nvSpPr>
        <p:spPr>
          <a:xfrm>
            <a:off x="8074089" y="1597156"/>
            <a:ext cx="3840480" cy="4572000"/>
          </a:xfrm>
        </p:spPr>
        <p:txBody>
          <a:bodyPr lIns="137160" rIns="137160" bIns="1371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78008383"/>
      </p:ext>
    </p:extLst>
  </p:cSld>
  <p:clrMapOvr>
    <a:masterClrMapping/>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showMasterSp="0" preserve="1" userDrawn="1">
  <p:cSld name="Three column_2">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137160" tIns="91440" rIns="137160" bIns="137160" rtlCol="0" anchor="t">
            <a:normAutofit/>
          </a:bodyPr>
          <a:lstStyle>
            <a:lvl1pPr>
              <a:defRPr lang="en-US" dirty="0"/>
            </a:lvl1pPr>
          </a:lstStyle>
          <a:p>
            <a:pPr lvl="0"/>
            <a:r>
              <a:rPr lang="en-US"/>
              <a:t>Click to edit Master title style</a:t>
            </a:r>
            <a:endParaRPr lang="en-US" dirty="0"/>
          </a:p>
        </p:txBody>
      </p:sp>
      <p:sp>
        <p:nvSpPr>
          <p:cNvPr id="6" name="Footer Placeholder 5"/>
          <p:cNvSpPr>
            <a:spLocks noGrp="1"/>
          </p:cNvSpPr>
          <p:nvPr>
            <p:ph type="ftr" sz="quarter" idx="11"/>
          </p:nvPr>
        </p:nvSpPr>
        <p:spPr>
          <a:xfrm>
            <a:off x="228603" y="6553207"/>
            <a:ext cx="11201400" cy="304801"/>
          </a:xfrm>
        </p:spPr>
        <p:txBody>
          <a:bodyPr/>
          <a:lstStyle/>
          <a:p>
            <a:endParaRPr dirty="0">
              <a:solidFill>
                <a:srgbClr val="737373"/>
              </a:solidFill>
            </a:endParaRPr>
          </a:p>
        </p:txBody>
      </p:sp>
      <p:sp>
        <p:nvSpPr>
          <p:cNvPr id="7" name="Slide Number Placeholder 6"/>
          <p:cNvSpPr>
            <a:spLocks noGrp="1"/>
          </p:cNvSpPr>
          <p:nvPr>
            <p:ph type="sldNum" sz="quarter" idx="12"/>
          </p:nvPr>
        </p:nvSpPr>
        <p:spPr/>
        <p:txBody>
          <a:bodyPr/>
          <a:lstStyle/>
          <a:p>
            <a:fld id="{FB729ABE-044A-472F-86F1-BEFBB904A5C9}" type="slidenum">
              <a:rPr lang="en-US" smtClean="0">
                <a:solidFill>
                  <a:srgbClr val="737373"/>
                </a:solidFill>
              </a:rPr>
              <a:pPr/>
              <a:t>‹#›</a:t>
            </a:fld>
            <a:endParaRPr lang="en-US">
              <a:solidFill>
                <a:srgbClr val="737373"/>
              </a:solidFill>
            </a:endParaRPr>
          </a:p>
        </p:txBody>
      </p:sp>
      <p:sp>
        <p:nvSpPr>
          <p:cNvPr id="9" name="Content Placeholder 8"/>
          <p:cNvSpPr>
            <a:spLocks noGrp="1"/>
          </p:cNvSpPr>
          <p:nvPr>
            <p:ph sz="quarter" idx="13"/>
          </p:nvPr>
        </p:nvSpPr>
        <p:spPr>
          <a:xfrm>
            <a:off x="228600" y="1597152"/>
            <a:ext cx="3840480" cy="3254248"/>
          </a:xfrm>
        </p:spPr>
        <p:txBody>
          <a:bodyPr lIns="137160" rIns="137160" bIns="137160"/>
          <a:lstStyle>
            <a:lvl1pPr>
              <a:lnSpc>
                <a:spcPct val="100000"/>
              </a:lnSpc>
              <a:spcAft>
                <a:spcPts val="1200"/>
              </a:spcAft>
              <a:defRPr/>
            </a:lvl1pPr>
            <a:lvl2pPr>
              <a:lnSpc>
                <a:spcPct val="100000"/>
              </a:lnSpc>
              <a:spcAft>
                <a:spcPts val="1200"/>
              </a:spcAft>
              <a:defRPr/>
            </a:lvl2pPr>
            <a:lvl3pPr>
              <a:lnSpc>
                <a:spcPct val="100000"/>
              </a:lnSpc>
              <a:spcAft>
                <a:spcPts val="1200"/>
              </a:spcAft>
              <a:defRPr/>
            </a:lvl3pPr>
            <a:lvl4pPr>
              <a:lnSpc>
                <a:spcPct val="100000"/>
              </a:lnSpc>
              <a:spcAft>
                <a:spcPts val="1200"/>
              </a:spcAft>
              <a:defRPr/>
            </a:lvl4pPr>
            <a:lvl5pPr>
              <a:lnSpc>
                <a:spcPct val="100000"/>
              </a:lnSpc>
              <a:spcAft>
                <a:spcPts val="1200"/>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8"/>
          <p:cNvSpPr>
            <a:spLocks noGrp="1"/>
          </p:cNvSpPr>
          <p:nvPr>
            <p:ph sz="quarter" idx="14"/>
          </p:nvPr>
        </p:nvSpPr>
        <p:spPr>
          <a:xfrm>
            <a:off x="4151344" y="1597152"/>
            <a:ext cx="3840480" cy="3254248"/>
          </a:xfrm>
        </p:spPr>
        <p:txBody>
          <a:bodyPr lIns="137160" rIns="137160" bIns="137160"/>
          <a:lstStyle>
            <a:lvl1pPr>
              <a:lnSpc>
                <a:spcPct val="100000"/>
              </a:lnSpc>
              <a:spcAft>
                <a:spcPts val="1200"/>
              </a:spcAft>
              <a:defRPr/>
            </a:lvl1pPr>
            <a:lvl2pPr>
              <a:lnSpc>
                <a:spcPct val="100000"/>
              </a:lnSpc>
              <a:spcAft>
                <a:spcPts val="1200"/>
              </a:spcAft>
              <a:defRPr/>
            </a:lvl2pPr>
            <a:lvl3pPr>
              <a:lnSpc>
                <a:spcPct val="100000"/>
              </a:lnSpc>
              <a:spcAft>
                <a:spcPts val="1200"/>
              </a:spcAft>
              <a:defRPr/>
            </a:lvl3pPr>
            <a:lvl4pPr>
              <a:lnSpc>
                <a:spcPct val="100000"/>
              </a:lnSpc>
              <a:spcAft>
                <a:spcPts val="1200"/>
              </a:spcAft>
              <a:defRPr/>
            </a:lvl4pPr>
            <a:lvl5pPr>
              <a:lnSpc>
                <a:spcPct val="100000"/>
              </a:lnSpc>
              <a:spcAft>
                <a:spcPts val="1200"/>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8"/>
          <p:cNvSpPr>
            <a:spLocks noGrp="1"/>
          </p:cNvSpPr>
          <p:nvPr>
            <p:ph sz="quarter" idx="15"/>
          </p:nvPr>
        </p:nvSpPr>
        <p:spPr>
          <a:xfrm>
            <a:off x="8074089" y="1597152"/>
            <a:ext cx="3840480" cy="3254248"/>
          </a:xfrm>
        </p:spPr>
        <p:txBody>
          <a:bodyPr lIns="137160" rIns="137160" bIns="137160"/>
          <a:lstStyle>
            <a:lvl1pPr>
              <a:lnSpc>
                <a:spcPct val="100000"/>
              </a:lnSpc>
              <a:spcAft>
                <a:spcPts val="1200"/>
              </a:spcAft>
              <a:defRPr/>
            </a:lvl1pPr>
            <a:lvl2pPr>
              <a:lnSpc>
                <a:spcPct val="100000"/>
              </a:lnSpc>
              <a:spcAft>
                <a:spcPts val="1200"/>
              </a:spcAft>
              <a:defRPr/>
            </a:lvl2pPr>
            <a:lvl3pPr>
              <a:lnSpc>
                <a:spcPct val="100000"/>
              </a:lnSpc>
              <a:spcAft>
                <a:spcPts val="1200"/>
              </a:spcAft>
              <a:defRPr/>
            </a:lvl3pPr>
            <a:lvl4pPr>
              <a:lnSpc>
                <a:spcPct val="100000"/>
              </a:lnSpc>
              <a:spcAft>
                <a:spcPts val="1200"/>
              </a:spcAft>
              <a:defRPr/>
            </a:lvl4pPr>
            <a:lvl5pPr>
              <a:lnSpc>
                <a:spcPct val="100000"/>
              </a:lnSpc>
              <a:spcAft>
                <a:spcPts val="1200"/>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8"/>
          <p:cNvSpPr>
            <a:spLocks noGrp="1"/>
          </p:cNvSpPr>
          <p:nvPr>
            <p:ph sz="quarter" idx="16"/>
          </p:nvPr>
        </p:nvSpPr>
        <p:spPr>
          <a:xfrm>
            <a:off x="228600" y="4851400"/>
            <a:ext cx="3840480" cy="1322832"/>
          </a:xfrm>
        </p:spPr>
        <p:txBody>
          <a:bodyPr lIns="137160" rIns="137160" bIns="137160"/>
          <a:lstStyle>
            <a:lvl1pPr>
              <a:lnSpc>
                <a:spcPct val="100000"/>
              </a:lnSpc>
              <a:spcAft>
                <a:spcPts val="1200"/>
              </a:spcAft>
              <a:defRPr sz="2399"/>
            </a:lvl1pPr>
          </a:lstStyle>
          <a:p>
            <a:pPr lvl="0"/>
            <a:r>
              <a:rPr lang="en-US"/>
              <a:t>Click to edit Master text styles</a:t>
            </a:r>
          </a:p>
        </p:txBody>
      </p:sp>
      <p:sp>
        <p:nvSpPr>
          <p:cNvPr id="17" name="Content Placeholder 8"/>
          <p:cNvSpPr>
            <a:spLocks noGrp="1"/>
          </p:cNvSpPr>
          <p:nvPr>
            <p:ph sz="quarter" idx="17"/>
          </p:nvPr>
        </p:nvSpPr>
        <p:spPr>
          <a:xfrm>
            <a:off x="4151344" y="4851400"/>
            <a:ext cx="3840480" cy="1322832"/>
          </a:xfrm>
        </p:spPr>
        <p:txBody>
          <a:bodyPr lIns="137160" rIns="137160" bIns="137160"/>
          <a:lstStyle>
            <a:lvl1pPr>
              <a:lnSpc>
                <a:spcPct val="100000"/>
              </a:lnSpc>
              <a:spcAft>
                <a:spcPts val="1200"/>
              </a:spcAft>
              <a:defRPr sz="2399"/>
            </a:lvl1pPr>
          </a:lstStyle>
          <a:p>
            <a:pPr lvl="0"/>
            <a:r>
              <a:rPr lang="en-US"/>
              <a:t>Click to edit Master text styles</a:t>
            </a:r>
          </a:p>
        </p:txBody>
      </p:sp>
      <p:sp>
        <p:nvSpPr>
          <p:cNvPr id="18" name="Content Placeholder 8"/>
          <p:cNvSpPr>
            <a:spLocks noGrp="1"/>
          </p:cNvSpPr>
          <p:nvPr>
            <p:ph sz="quarter" idx="18"/>
          </p:nvPr>
        </p:nvSpPr>
        <p:spPr>
          <a:xfrm>
            <a:off x="8074089" y="4851400"/>
            <a:ext cx="3840480" cy="1322832"/>
          </a:xfrm>
        </p:spPr>
        <p:txBody>
          <a:bodyPr lIns="137160" rIns="137160" bIns="137160"/>
          <a:lstStyle>
            <a:lvl1pPr>
              <a:lnSpc>
                <a:spcPct val="100000"/>
              </a:lnSpc>
              <a:spcAft>
                <a:spcPts val="1200"/>
              </a:spcAft>
              <a:defRPr sz="2399"/>
            </a:lvl1pPr>
          </a:lstStyle>
          <a:p>
            <a:pPr lvl="0"/>
            <a:r>
              <a:rPr lang="en-US"/>
              <a:t>Click to edit Master text styles</a:t>
            </a:r>
          </a:p>
        </p:txBody>
      </p:sp>
    </p:spTree>
    <p:extLst>
      <p:ext uri="{BB962C8B-B14F-4D97-AF65-F5344CB8AC3E}">
        <p14:creationId xmlns:p14="http://schemas.microsoft.com/office/powerpoint/2010/main" val="2003742374"/>
      </p:ext>
    </p:extLst>
  </p:cSld>
  <p:clrMapOvr>
    <a:masterClrMapping/>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preserve="1" userDrawn="1">
  <p:cSld name="Three column_3">
    <p:spTree>
      <p:nvGrpSpPr>
        <p:cNvPr id="1" name=""/>
        <p:cNvGrpSpPr/>
        <p:nvPr/>
      </p:nvGrpSpPr>
      <p:grpSpPr>
        <a:xfrm>
          <a:off x="0" y="0"/>
          <a:ext cx="0" cy="0"/>
          <a:chOff x="0" y="0"/>
          <a:chExt cx="0" cy="0"/>
        </a:xfrm>
      </p:grpSpPr>
      <p:sp>
        <p:nvSpPr>
          <p:cNvPr id="15" name="Content Placeholder 8"/>
          <p:cNvSpPr>
            <a:spLocks noGrp="1"/>
          </p:cNvSpPr>
          <p:nvPr>
            <p:ph sz="quarter" idx="14"/>
          </p:nvPr>
        </p:nvSpPr>
        <p:spPr>
          <a:xfrm>
            <a:off x="4060824" y="1597152"/>
            <a:ext cx="4075135" cy="4072128"/>
          </a:xfrm>
        </p:spPr>
        <p:txBody>
          <a:bodyPr lIns="137160" tIns="91440" rIns="137160" bIns="137160"/>
          <a:lstStyle/>
          <a:p>
            <a:pPr lvl="0"/>
            <a:r>
              <a:rPr lang="en-US"/>
              <a:t>Click to edit Master text styles</a:t>
            </a:r>
          </a:p>
        </p:txBody>
      </p:sp>
      <p:sp>
        <p:nvSpPr>
          <p:cNvPr id="9" name="Content Placeholder 8"/>
          <p:cNvSpPr>
            <a:spLocks noGrp="1"/>
          </p:cNvSpPr>
          <p:nvPr>
            <p:ph sz="quarter" idx="13"/>
          </p:nvPr>
        </p:nvSpPr>
        <p:spPr>
          <a:xfrm>
            <a:off x="3" y="1597152"/>
            <a:ext cx="4063999" cy="4072128"/>
          </a:xfrm>
        </p:spPr>
        <p:txBody>
          <a:bodyPr lIns="137160" tIns="91440" rIns="137160" bIns="137160"/>
          <a:lstStyle/>
          <a:p>
            <a:pPr lvl="0"/>
            <a:r>
              <a:rPr lang="en-US"/>
              <a:t>Click to edit Master text styles</a:t>
            </a:r>
          </a:p>
        </p:txBody>
      </p:sp>
      <p:sp>
        <p:nvSpPr>
          <p:cNvPr id="2" name="Title 1"/>
          <p:cNvSpPr>
            <a:spLocks noGrp="1"/>
          </p:cNvSpPr>
          <p:nvPr>
            <p:ph type="title"/>
          </p:nvPr>
        </p:nvSpPr>
        <p:spPr/>
        <p:txBody>
          <a:bodyPr lIns="137160" tIns="91440" rIns="137160" bIns="137160"/>
          <a:lstStyle/>
          <a:p>
            <a:r>
              <a:rPr lang="en-US"/>
              <a:t>Click to edit Master title style</a:t>
            </a:r>
            <a:endParaRPr lang="en-US" dirty="0"/>
          </a:p>
        </p:txBody>
      </p:sp>
      <p:sp>
        <p:nvSpPr>
          <p:cNvPr id="6" name="Footer Placeholder 5"/>
          <p:cNvSpPr>
            <a:spLocks noGrp="1"/>
          </p:cNvSpPr>
          <p:nvPr>
            <p:ph type="ftr" sz="quarter" idx="11"/>
          </p:nvPr>
        </p:nvSpPr>
        <p:spPr>
          <a:xfrm>
            <a:off x="228603" y="6553207"/>
            <a:ext cx="11201400" cy="304801"/>
          </a:xfrm>
        </p:spPr>
        <p:txBody>
          <a:bodyPr/>
          <a:lstStyle/>
          <a:p>
            <a:endParaRPr dirty="0">
              <a:solidFill>
                <a:srgbClr val="737373"/>
              </a:solidFill>
            </a:endParaRPr>
          </a:p>
        </p:txBody>
      </p:sp>
      <p:sp>
        <p:nvSpPr>
          <p:cNvPr id="7" name="Slide Number Placeholder 6"/>
          <p:cNvSpPr>
            <a:spLocks noGrp="1"/>
          </p:cNvSpPr>
          <p:nvPr>
            <p:ph type="sldNum" sz="quarter" idx="12"/>
          </p:nvPr>
        </p:nvSpPr>
        <p:spPr/>
        <p:txBody>
          <a:bodyPr/>
          <a:lstStyle/>
          <a:p>
            <a:fld id="{FB729ABE-044A-472F-86F1-BEFBB904A5C9}" type="slidenum">
              <a:rPr lang="en-US" smtClean="0">
                <a:solidFill>
                  <a:srgbClr val="737373"/>
                </a:solidFill>
              </a:rPr>
              <a:pPr/>
              <a:t>‹#›</a:t>
            </a:fld>
            <a:endParaRPr lang="en-US">
              <a:solidFill>
                <a:srgbClr val="737373"/>
              </a:solidFill>
            </a:endParaRPr>
          </a:p>
        </p:txBody>
      </p:sp>
      <p:sp>
        <p:nvSpPr>
          <p:cNvPr id="16" name="Content Placeholder 8"/>
          <p:cNvSpPr>
            <a:spLocks noGrp="1"/>
          </p:cNvSpPr>
          <p:nvPr>
            <p:ph sz="quarter" idx="15"/>
          </p:nvPr>
        </p:nvSpPr>
        <p:spPr>
          <a:xfrm>
            <a:off x="8128003" y="1597152"/>
            <a:ext cx="4061883" cy="4072128"/>
          </a:xfrm>
        </p:spPr>
        <p:txBody>
          <a:bodyPr lIns="137160" tIns="91440" rIns="137160" bIns="137160"/>
          <a:lstStyle/>
          <a:p>
            <a:pPr lvl="0"/>
            <a:r>
              <a:rPr lang="en-US"/>
              <a:t>Click to edit Master text styles</a:t>
            </a:r>
          </a:p>
        </p:txBody>
      </p:sp>
      <p:sp>
        <p:nvSpPr>
          <p:cNvPr id="4" name="Text Placeholder 3"/>
          <p:cNvSpPr>
            <a:spLocks noGrp="1"/>
          </p:cNvSpPr>
          <p:nvPr>
            <p:ph type="body" sz="quarter" idx="16"/>
          </p:nvPr>
        </p:nvSpPr>
        <p:spPr>
          <a:xfrm>
            <a:off x="10086764" y="3566160"/>
            <a:ext cx="2103120" cy="2103120"/>
          </a:xfrm>
          <a:solidFill>
            <a:schemeClr val="tx2"/>
          </a:solidFill>
        </p:spPr>
        <p:txBody>
          <a:bodyPr lIns="137160" tIns="91440" rIns="137160" bIns="137160">
            <a:normAutofit/>
          </a:bodyPr>
          <a:lstStyle>
            <a:lvl1pPr>
              <a:lnSpc>
                <a:spcPct val="85000"/>
              </a:lnSpc>
              <a:spcAft>
                <a:spcPts val="0"/>
              </a:spcAft>
              <a:defRPr sz="3999" b="1">
                <a:solidFill>
                  <a:schemeClr val="bg1"/>
                </a:solidFill>
                <a:latin typeface="+mn-lt"/>
              </a:defRPr>
            </a:lvl1pPr>
            <a:lvl2pPr>
              <a:defRPr b="1">
                <a:solidFill>
                  <a:schemeClr val="bg1"/>
                </a:solidFill>
                <a:latin typeface="Segoe UI Semibold" panose="020B0702040204020203" pitchFamily="34" charset="0"/>
              </a:defRPr>
            </a:lvl2pPr>
            <a:lvl3pPr>
              <a:defRPr b="1">
                <a:solidFill>
                  <a:schemeClr val="bg1"/>
                </a:solidFill>
                <a:latin typeface="Segoe UI Semibold" panose="020B0702040204020203" pitchFamily="34" charset="0"/>
              </a:defRPr>
            </a:lvl3pPr>
            <a:lvl4pPr>
              <a:defRPr b="1">
                <a:solidFill>
                  <a:schemeClr val="bg1"/>
                </a:solidFill>
                <a:latin typeface="Segoe UI Semibold" panose="020B0702040204020203" pitchFamily="34" charset="0"/>
              </a:defRPr>
            </a:lvl4pPr>
            <a:lvl5pPr>
              <a:defRPr b="1">
                <a:solidFill>
                  <a:schemeClr val="bg1"/>
                </a:solidFill>
                <a:latin typeface="Segoe UI Semibold" panose="020B0702040204020203" pitchFamily="34" charset="0"/>
              </a:defRPr>
            </a:lvl5pPr>
          </a:lstStyle>
          <a:p>
            <a:pPr lvl="0"/>
            <a:r>
              <a:rPr lang="en-US"/>
              <a:t>Click to edit Master text styles</a:t>
            </a:r>
          </a:p>
        </p:txBody>
      </p:sp>
      <p:sp>
        <p:nvSpPr>
          <p:cNvPr id="19" name="Text Placeholder 3"/>
          <p:cNvSpPr>
            <a:spLocks noGrp="1"/>
          </p:cNvSpPr>
          <p:nvPr>
            <p:ph type="body" sz="quarter" idx="17"/>
          </p:nvPr>
        </p:nvSpPr>
        <p:spPr>
          <a:xfrm>
            <a:off x="6032838" y="3566160"/>
            <a:ext cx="2103120" cy="2103120"/>
          </a:xfrm>
          <a:solidFill>
            <a:schemeClr val="tx2"/>
          </a:solidFill>
        </p:spPr>
        <p:txBody>
          <a:bodyPr lIns="137160" tIns="91440" rIns="137160" bIns="137160">
            <a:normAutofit/>
          </a:bodyPr>
          <a:lstStyle>
            <a:lvl1pPr>
              <a:lnSpc>
                <a:spcPct val="85000"/>
              </a:lnSpc>
              <a:spcAft>
                <a:spcPts val="0"/>
              </a:spcAft>
              <a:defRPr sz="3999" b="1">
                <a:solidFill>
                  <a:schemeClr val="bg1"/>
                </a:solidFill>
                <a:latin typeface="+mn-lt"/>
              </a:defRPr>
            </a:lvl1pPr>
            <a:lvl2pPr>
              <a:defRPr b="1">
                <a:solidFill>
                  <a:schemeClr val="bg1"/>
                </a:solidFill>
                <a:latin typeface="Segoe UI Semibold" panose="020B0702040204020203" pitchFamily="34" charset="0"/>
              </a:defRPr>
            </a:lvl2pPr>
            <a:lvl3pPr>
              <a:defRPr b="1">
                <a:solidFill>
                  <a:schemeClr val="bg1"/>
                </a:solidFill>
                <a:latin typeface="Segoe UI Semibold" panose="020B0702040204020203" pitchFamily="34" charset="0"/>
              </a:defRPr>
            </a:lvl3pPr>
            <a:lvl4pPr>
              <a:defRPr b="1">
                <a:solidFill>
                  <a:schemeClr val="bg1"/>
                </a:solidFill>
                <a:latin typeface="Segoe UI Semibold" panose="020B0702040204020203" pitchFamily="34" charset="0"/>
              </a:defRPr>
            </a:lvl4pPr>
            <a:lvl5pPr>
              <a:defRPr b="1">
                <a:solidFill>
                  <a:schemeClr val="bg1"/>
                </a:solidFill>
                <a:latin typeface="Segoe UI Semibold" panose="020B0702040204020203" pitchFamily="34" charset="0"/>
              </a:defRPr>
            </a:lvl5pPr>
          </a:lstStyle>
          <a:p>
            <a:pPr lvl="0"/>
            <a:r>
              <a:rPr lang="en-US"/>
              <a:t>Click to edit Master text styles</a:t>
            </a:r>
          </a:p>
        </p:txBody>
      </p:sp>
      <p:sp>
        <p:nvSpPr>
          <p:cNvPr id="20" name="Text Placeholder 3"/>
          <p:cNvSpPr>
            <a:spLocks noGrp="1"/>
          </p:cNvSpPr>
          <p:nvPr>
            <p:ph type="body" sz="quarter" idx="18"/>
          </p:nvPr>
        </p:nvSpPr>
        <p:spPr>
          <a:xfrm>
            <a:off x="1960880" y="3566160"/>
            <a:ext cx="2103120" cy="2103120"/>
          </a:xfrm>
          <a:solidFill>
            <a:schemeClr val="tx2"/>
          </a:solidFill>
          <a:ln>
            <a:noFill/>
          </a:ln>
        </p:spPr>
        <p:txBody>
          <a:bodyPr lIns="137160" tIns="91440" rIns="137160" bIns="137160">
            <a:normAutofit/>
          </a:bodyPr>
          <a:lstStyle>
            <a:lvl1pPr>
              <a:lnSpc>
                <a:spcPct val="85000"/>
              </a:lnSpc>
              <a:spcAft>
                <a:spcPts val="0"/>
              </a:spcAft>
              <a:defRPr sz="3999" b="1">
                <a:solidFill>
                  <a:schemeClr val="bg1"/>
                </a:solidFill>
                <a:latin typeface="+mn-lt"/>
              </a:defRPr>
            </a:lvl1pPr>
            <a:lvl2pPr>
              <a:defRPr b="1">
                <a:solidFill>
                  <a:schemeClr val="bg1"/>
                </a:solidFill>
                <a:latin typeface="Segoe UI Semibold" panose="020B0702040204020203" pitchFamily="34" charset="0"/>
              </a:defRPr>
            </a:lvl2pPr>
            <a:lvl3pPr>
              <a:defRPr b="1">
                <a:solidFill>
                  <a:schemeClr val="bg1"/>
                </a:solidFill>
                <a:latin typeface="Segoe UI Semibold" panose="020B0702040204020203" pitchFamily="34" charset="0"/>
              </a:defRPr>
            </a:lvl3pPr>
            <a:lvl4pPr>
              <a:defRPr b="1">
                <a:solidFill>
                  <a:schemeClr val="bg1"/>
                </a:solidFill>
                <a:latin typeface="Segoe UI Semibold" panose="020B0702040204020203" pitchFamily="34" charset="0"/>
              </a:defRPr>
            </a:lvl4pPr>
            <a:lvl5pPr>
              <a:defRPr b="1">
                <a:solidFill>
                  <a:schemeClr val="bg1"/>
                </a:solidFill>
                <a:latin typeface="Segoe UI Semibold" panose="020B0702040204020203" pitchFamily="34" charset="0"/>
              </a:defRPr>
            </a:lvl5pPr>
          </a:lstStyle>
          <a:p>
            <a:pPr lvl="0"/>
            <a:r>
              <a:rPr lang="en-US"/>
              <a:t>Click to edit Master text styles</a:t>
            </a:r>
          </a:p>
        </p:txBody>
      </p:sp>
    </p:spTree>
    <p:extLst>
      <p:ext uri="{BB962C8B-B14F-4D97-AF65-F5344CB8AC3E}">
        <p14:creationId xmlns:p14="http://schemas.microsoft.com/office/powerpoint/2010/main" val="810401964"/>
      </p:ext>
    </p:extLst>
  </p:cSld>
  <p:clrMapOvr>
    <a:masterClrMapping/>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showMasterSp="0" preserve="1" userDrawn="1">
  <p:cSld name="Three column_4">
    <p:spTree>
      <p:nvGrpSpPr>
        <p:cNvPr id="1" name=""/>
        <p:cNvGrpSpPr/>
        <p:nvPr/>
      </p:nvGrpSpPr>
      <p:grpSpPr>
        <a:xfrm>
          <a:off x="0" y="0"/>
          <a:ext cx="0" cy="0"/>
          <a:chOff x="0" y="0"/>
          <a:chExt cx="0" cy="0"/>
        </a:xfrm>
      </p:grpSpPr>
      <p:sp>
        <p:nvSpPr>
          <p:cNvPr id="2" name="Title 1"/>
          <p:cNvSpPr>
            <a:spLocks noGrp="1"/>
          </p:cNvSpPr>
          <p:nvPr>
            <p:ph type="title"/>
          </p:nvPr>
        </p:nvSpPr>
        <p:spPr/>
        <p:txBody>
          <a:bodyPr lIns="137160" rIns="137160" bIns="137160"/>
          <a:lstStyle/>
          <a:p>
            <a:r>
              <a:rPr lang="en-US"/>
              <a:t>Click to edit Master title style</a:t>
            </a:r>
            <a:endParaRPr lang="en-US" dirty="0"/>
          </a:p>
        </p:txBody>
      </p:sp>
      <p:sp>
        <p:nvSpPr>
          <p:cNvPr id="3" name="Content Placeholder 2"/>
          <p:cNvSpPr>
            <a:spLocks noGrp="1"/>
          </p:cNvSpPr>
          <p:nvPr>
            <p:ph idx="1"/>
          </p:nvPr>
        </p:nvSpPr>
        <p:spPr>
          <a:xfrm>
            <a:off x="228601" y="1600204"/>
            <a:ext cx="8712200" cy="1625600"/>
          </a:xfrm>
        </p:spPr>
        <p:txBody>
          <a:bodyPr lIns="137160" rIns="137160" bIns="137160">
            <a:normAutofit/>
          </a:bodyPr>
          <a:lstStyle>
            <a:lvl1pPr>
              <a:defRPr sz="1999"/>
            </a:lvl1pPr>
            <a:lvl2pPr>
              <a:defRPr sz="1600"/>
            </a:lvl2pPr>
            <a:lvl3pPr>
              <a:defRPr sz="1400"/>
            </a:lvl3pPr>
          </a:lstStyle>
          <a:p>
            <a:pPr lvl="0"/>
            <a:r>
              <a:rPr lang="en-US"/>
              <a:t>Click to edit Master text styles</a:t>
            </a:r>
          </a:p>
          <a:p>
            <a:pPr lvl="1"/>
            <a:r>
              <a:rPr lang="en-US"/>
              <a:t>Second level</a:t>
            </a:r>
          </a:p>
          <a:p>
            <a:pPr lvl="2"/>
            <a:r>
              <a:rPr lang="en-US"/>
              <a:t>Third level</a:t>
            </a:r>
          </a:p>
        </p:txBody>
      </p:sp>
      <p:sp>
        <p:nvSpPr>
          <p:cNvPr id="5" name="Footer Placeholder 4"/>
          <p:cNvSpPr>
            <a:spLocks noGrp="1"/>
          </p:cNvSpPr>
          <p:nvPr>
            <p:ph type="ftr" sz="quarter" idx="11"/>
          </p:nvPr>
        </p:nvSpPr>
        <p:spPr>
          <a:xfrm>
            <a:off x="228603" y="6553201"/>
            <a:ext cx="11201400" cy="304800"/>
          </a:xfrm>
        </p:spPr>
        <p:txBody>
          <a:bodyPr/>
          <a:lstStyle>
            <a:lvl1pPr>
              <a:defRPr dirty="0"/>
            </a:lvl1pPr>
          </a:lstStyle>
          <a:p>
            <a:endParaRPr lang="en-US">
              <a:solidFill>
                <a:srgbClr val="505050"/>
              </a:solidFill>
            </a:endParaRPr>
          </a:p>
        </p:txBody>
      </p:sp>
      <p:sp>
        <p:nvSpPr>
          <p:cNvPr id="6" name="Slide Number Placeholder 5"/>
          <p:cNvSpPr>
            <a:spLocks noGrp="1"/>
          </p:cNvSpPr>
          <p:nvPr>
            <p:ph type="sldNum" sz="quarter" idx="12"/>
          </p:nvPr>
        </p:nvSpPr>
        <p:spPr/>
        <p:txBody>
          <a:bodyPr/>
          <a:lstStyle/>
          <a:p>
            <a:fld id="{FB729ABE-044A-472F-86F1-BEFBB904A5C9}" type="slidenum">
              <a:rPr lang="en-US" smtClean="0">
                <a:solidFill>
                  <a:srgbClr val="737373"/>
                </a:solidFill>
              </a:rPr>
              <a:pPr/>
              <a:t>‹#›</a:t>
            </a:fld>
            <a:endParaRPr lang="en-US">
              <a:solidFill>
                <a:srgbClr val="737373"/>
              </a:solidFill>
            </a:endParaRPr>
          </a:p>
        </p:txBody>
      </p:sp>
      <p:sp>
        <p:nvSpPr>
          <p:cNvPr id="11" name="Content Placeholder 8"/>
          <p:cNvSpPr>
            <a:spLocks noGrp="1"/>
          </p:cNvSpPr>
          <p:nvPr>
            <p:ph sz="quarter" idx="13"/>
          </p:nvPr>
        </p:nvSpPr>
        <p:spPr>
          <a:xfrm>
            <a:off x="228599" y="3429006"/>
            <a:ext cx="3840480" cy="2740152"/>
          </a:xfrm>
        </p:spPr>
        <p:txBody>
          <a:bodyPr lIns="137160" rIns="137160" bIns="137160">
            <a:noAutofit/>
          </a:bodyPr>
          <a:lstStyle>
            <a:lvl1pPr>
              <a:defRPr sz="1999"/>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8"/>
          <p:cNvSpPr>
            <a:spLocks noGrp="1"/>
          </p:cNvSpPr>
          <p:nvPr>
            <p:ph sz="quarter" idx="14"/>
          </p:nvPr>
        </p:nvSpPr>
        <p:spPr>
          <a:xfrm>
            <a:off x="4156709" y="3429006"/>
            <a:ext cx="3840480" cy="2740152"/>
          </a:xfrm>
        </p:spPr>
        <p:txBody>
          <a:bodyPr lIns="137160" rIns="137160" bIns="137160">
            <a:noAutofit/>
          </a:bodyPr>
          <a:lstStyle>
            <a:lvl1pPr>
              <a:defRPr sz="1999"/>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8"/>
          <p:cNvSpPr>
            <a:spLocks noGrp="1"/>
          </p:cNvSpPr>
          <p:nvPr>
            <p:ph sz="quarter" idx="15"/>
          </p:nvPr>
        </p:nvSpPr>
        <p:spPr>
          <a:xfrm>
            <a:off x="8084820" y="3429006"/>
            <a:ext cx="3840480" cy="2740152"/>
          </a:xfrm>
        </p:spPr>
        <p:txBody>
          <a:bodyPr lIns="137160" rIns="137160" bIns="137160">
            <a:noAutofit/>
          </a:bodyPr>
          <a:lstStyle>
            <a:lvl1pPr>
              <a:defRPr sz="1999"/>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35296368"/>
      </p:ext>
    </p:extLst>
  </p:cSld>
  <p:clrMapOvr>
    <a:masterClrMapping/>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28600" y="266700"/>
            <a:ext cx="11963401" cy="647700"/>
          </a:xfrm>
        </p:spPr>
        <p:txBody>
          <a:bodyPr vert="horz" lIns="137160" tIns="91440" rIns="137160" bIns="137160" rtlCol="0" anchor="t" anchorCtr="0">
            <a:normAutofit/>
          </a:bodyPr>
          <a:lstStyle>
            <a:lvl1pPr>
              <a:defRPr lang="en-US" dirty="0"/>
            </a:lvl1pPr>
          </a:lstStyle>
          <a:p>
            <a:pPr lvl="0"/>
            <a:r>
              <a:rPr lang="en-US"/>
              <a:t>Click to edit Master title style</a:t>
            </a:r>
            <a:endParaRPr lang="en-US" dirty="0"/>
          </a:p>
        </p:txBody>
      </p:sp>
      <p:sp>
        <p:nvSpPr>
          <p:cNvPr id="3" name="Content Placeholder 2"/>
          <p:cNvSpPr>
            <a:spLocks noGrp="1"/>
          </p:cNvSpPr>
          <p:nvPr>
            <p:ph sz="half" idx="1"/>
          </p:nvPr>
        </p:nvSpPr>
        <p:spPr>
          <a:xfrm>
            <a:off x="228598" y="1622125"/>
            <a:ext cx="5806441" cy="4572000"/>
          </a:xfrm>
        </p:spPr>
        <p:txBody>
          <a:bodyPr lIns="137160" tIns="91440" rIns="137160" bIns="137160"/>
          <a:lstStyle>
            <a:lvl1pPr>
              <a:lnSpc>
                <a:spcPct val="100000"/>
              </a:lnSpc>
              <a:defRPr sz="2399"/>
            </a:lvl1pPr>
            <a:lvl2pPr>
              <a:lnSpc>
                <a:spcPct val="100000"/>
              </a:lnSpc>
              <a:defRPr sz="2399"/>
            </a:lvl2pPr>
            <a:lvl3pPr>
              <a:lnSpc>
                <a:spcPct val="100000"/>
              </a:lnSpc>
              <a:defRPr sz="1866"/>
            </a:lvl3pPr>
            <a:lvl4pPr>
              <a:lnSpc>
                <a:spcPct val="100000"/>
              </a:lnSpc>
              <a:defRPr sz="1866"/>
            </a:lvl4pPr>
            <a:lvl5pPr>
              <a:lnSpc>
                <a:spcPct val="100000"/>
              </a:lnSpc>
              <a:defRPr sz="1467"/>
            </a:lvl5pPr>
            <a:lvl6pPr>
              <a:defRPr sz="2399"/>
            </a:lvl6pPr>
            <a:lvl7pPr>
              <a:defRPr sz="2399"/>
            </a:lvl7pPr>
            <a:lvl8pPr>
              <a:defRPr sz="2399"/>
            </a:lvl8pPr>
            <a:lvl9pPr>
              <a:defRPr sz="23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08526" y="1622125"/>
            <a:ext cx="5806441" cy="4571999"/>
          </a:xfrm>
        </p:spPr>
        <p:txBody>
          <a:bodyPr lIns="137160" tIns="91440" rIns="137160" bIns="137160"/>
          <a:lstStyle>
            <a:lvl1pPr>
              <a:lnSpc>
                <a:spcPct val="100000"/>
              </a:lnSpc>
              <a:defRPr sz="2399"/>
            </a:lvl1pPr>
            <a:lvl2pPr>
              <a:lnSpc>
                <a:spcPct val="100000"/>
              </a:lnSpc>
              <a:defRPr sz="2399"/>
            </a:lvl2pPr>
            <a:lvl3pPr>
              <a:lnSpc>
                <a:spcPct val="100000"/>
              </a:lnSpc>
              <a:defRPr sz="1866"/>
            </a:lvl3pPr>
            <a:lvl4pPr>
              <a:lnSpc>
                <a:spcPct val="100000"/>
              </a:lnSpc>
              <a:defRPr sz="1866"/>
            </a:lvl4pPr>
            <a:lvl5pPr>
              <a:lnSpc>
                <a:spcPct val="100000"/>
              </a:lnSpc>
              <a:defRPr sz="1467"/>
            </a:lvl5pPr>
            <a:lvl6pPr>
              <a:defRPr sz="2399"/>
            </a:lvl6pPr>
            <a:lvl7pPr>
              <a:defRPr sz="2399"/>
            </a:lvl7pPr>
            <a:lvl8pPr>
              <a:defRPr sz="2399"/>
            </a:lvl8pPr>
            <a:lvl9pPr>
              <a:defRPr sz="23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p:cNvSpPr>
            <a:spLocks noGrp="1"/>
          </p:cNvSpPr>
          <p:nvPr>
            <p:ph type="ftr" sz="quarter" idx="11"/>
          </p:nvPr>
        </p:nvSpPr>
        <p:spPr>
          <a:xfrm>
            <a:off x="228601" y="6553207"/>
            <a:ext cx="11201401" cy="304801"/>
          </a:xfrm>
        </p:spPr>
        <p:txBody>
          <a:bodyPr/>
          <a:lstStyle/>
          <a:p>
            <a:endParaRPr dirty="0">
              <a:solidFill>
                <a:srgbClr val="737373"/>
              </a:solidFill>
            </a:endParaRPr>
          </a:p>
        </p:txBody>
      </p:sp>
      <p:sp>
        <p:nvSpPr>
          <p:cNvPr id="7" name="Slide Number Placeholder 6"/>
          <p:cNvSpPr>
            <a:spLocks noGrp="1"/>
          </p:cNvSpPr>
          <p:nvPr>
            <p:ph type="sldNum" sz="quarter" idx="12"/>
          </p:nvPr>
        </p:nvSpPr>
        <p:spPr/>
        <p:txBody>
          <a:bodyPr/>
          <a:lstStyle/>
          <a:p>
            <a:fld id="{FB729ABE-044A-472F-86F1-BEFBB904A5C9}" type="slidenum">
              <a:rPr lang="en-US" smtClean="0">
                <a:solidFill>
                  <a:srgbClr val="737373"/>
                </a:solidFill>
              </a:rPr>
              <a:pPr/>
              <a:t>‹#›</a:t>
            </a:fld>
            <a:endParaRPr lang="en-US">
              <a:solidFill>
                <a:srgbClr val="737373"/>
              </a:solidFill>
            </a:endParaRPr>
          </a:p>
        </p:txBody>
      </p:sp>
    </p:spTree>
    <p:extLst>
      <p:ext uri="{BB962C8B-B14F-4D97-AF65-F5344CB8AC3E}">
        <p14:creationId xmlns:p14="http://schemas.microsoft.com/office/powerpoint/2010/main" val="592547856"/>
      </p:ext>
    </p:extLst>
  </p:cSld>
  <p:clrMapOvr>
    <a:masterClrMapping/>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showMasterSp="0" preserve="1" userDrawn="1">
  <p:cSld name="Demo_embedded">
    <p:spTree>
      <p:nvGrpSpPr>
        <p:cNvPr id="1" name=""/>
        <p:cNvGrpSpPr/>
        <p:nvPr/>
      </p:nvGrpSpPr>
      <p:grpSpPr>
        <a:xfrm>
          <a:off x="0" y="0"/>
          <a:ext cx="0" cy="0"/>
          <a:chOff x="0" y="0"/>
          <a:chExt cx="0" cy="0"/>
        </a:xfrm>
      </p:grpSpPr>
      <p:sp>
        <p:nvSpPr>
          <p:cNvPr id="2" name="Title 1"/>
          <p:cNvSpPr>
            <a:spLocks noGrp="1"/>
          </p:cNvSpPr>
          <p:nvPr>
            <p:ph type="title"/>
          </p:nvPr>
        </p:nvSpPr>
        <p:spPr>
          <a:xfrm>
            <a:off x="228603" y="266704"/>
            <a:ext cx="2469118" cy="2612424"/>
          </a:xfrm>
        </p:spPr>
        <p:txBody>
          <a:bodyPr anchor="t"/>
          <a:lstStyle/>
          <a:p>
            <a:r>
              <a:rPr lang="en-US"/>
              <a:t>Click to edit Master title style</a:t>
            </a:r>
            <a:endParaRPr lang="en-US" dirty="0"/>
          </a:p>
        </p:txBody>
      </p:sp>
      <p:pic>
        <p:nvPicPr>
          <p:cNvPr id="11" name="Content Placeholder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697721" y="584204"/>
            <a:ext cx="9113283" cy="5689600"/>
          </a:xfrm>
          <a:prstGeom prst="rect">
            <a:avLst/>
          </a:prstGeom>
        </p:spPr>
      </p:pic>
      <p:sp>
        <p:nvSpPr>
          <p:cNvPr id="13" name="Media Placeholder 8"/>
          <p:cNvSpPr>
            <a:spLocks noGrp="1"/>
          </p:cNvSpPr>
          <p:nvPr>
            <p:ph type="media" sz="quarter" idx="11" hasCustomPrompt="1"/>
          </p:nvPr>
        </p:nvSpPr>
        <p:spPr>
          <a:xfrm>
            <a:off x="3268663" y="1135899"/>
            <a:ext cx="7956550" cy="4510087"/>
          </a:xfrm>
        </p:spPr>
        <p:txBody>
          <a:bodyPr/>
          <a:lstStyle>
            <a:lvl1pPr>
              <a:defRPr baseline="0"/>
            </a:lvl1pPr>
          </a:lstStyle>
          <a:p>
            <a:r>
              <a:rPr lang="en-US" dirty="0"/>
              <a:t>Click to insert demo video</a:t>
            </a:r>
          </a:p>
        </p:txBody>
      </p:sp>
    </p:spTree>
    <p:extLst>
      <p:ext uri="{BB962C8B-B14F-4D97-AF65-F5344CB8AC3E}">
        <p14:creationId xmlns:p14="http://schemas.microsoft.com/office/powerpoint/2010/main" val="184614335"/>
      </p:ext>
    </p:extLst>
  </p:cSld>
  <p:clrMapOvr>
    <a:masterClrMapping/>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showMasterSp="0" preserve="1" userDrawn="1">
  <p:cSld name="Demo_linked">
    <p:spTree>
      <p:nvGrpSpPr>
        <p:cNvPr id="1" name=""/>
        <p:cNvGrpSpPr/>
        <p:nvPr/>
      </p:nvGrpSpPr>
      <p:grpSpPr>
        <a:xfrm>
          <a:off x="0" y="0"/>
          <a:ext cx="0" cy="0"/>
          <a:chOff x="0" y="0"/>
          <a:chExt cx="0" cy="0"/>
        </a:xfrm>
      </p:grpSpPr>
      <p:sp>
        <p:nvSpPr>
          <p:cNvPr id="2" name="Title 1"/>
          <p:cNvSpPr>
            <a:spLocks noGrp="1"/>
          </p:cNvSpPr>
          <p:nvPr>
            <p:ph type="title"/>
          </p:nvPr>
        </p:nvSpPr>
        <p:spPr>
          <a:xfrm>
            <a:off x="228603" y="266704"/>
            <a:ext cx="8610600" cy="1028700"/>
          </a:xfrm>
        </p:spPr>
        <p:txBody>
          <a:bodyPr anchor="t"/>
          <a:lstStyle/>
          <a:p>
            <a:r>
              <a:rPr lang="en-US"/>
              <a:t>Click to edit Master title style</a:t>
            </a:r>
            <a:endParaRPr lang="en-US" dirty="0"/>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839200" y="584200"/>
            <a:ext cx="2844800" cy="1774600"/>
          </a:xfrm>
          <a:prstGeom prst="rect">
            <a:avLst/>
          </a:prstGeom>
        </p:spPr>
      </p:pic>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839200" y="4581561"/>
            <a:ext cx="2844800" cy="1774600"/>
          </a:xfrm>
          <a:prstGeom prst="rect">
            <a:avLst/>
          </a:prstGeom>
        </p:spPr>
      </p:pic>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839200" y="2575104"/>
            <a:ext cx="2844800" cy="1774600"/>
          </a:xfrm>
          <a:prstGeom prst="rect">
            <a:avLst/>
          </a:prstGeom>
        </p:spPr>
      </p:pic>
      <p:pic>
        <p:nvPicPr>
          <p:cNvPr id="8" name="Content Placeholder 18"/>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0" y="2209800"/>
            <a:ext cx="7969039" cy="4648200"/>
          </a:xfrm>
          <a:prstGeom prst="rect">
            <a:avLst/>
          </a:prstGeom>
        </p:spPr>
      </p:pic>
      <p:sp>
        <p:nvSpPr>
          <p:cNvPr id="10" name="Picture Placeholder 9"/>
          <p:cNvSpPr>
            <a:spLocks noGrp="1"/>
          </p:cNvSpPr>
          <p:nvPr>
            <p:ph type="pic" sz="quarter" idx="10" hasCustomPrompt="1"/>
          </p:nvPr>
        </p:nvSpPr>
        <p:spPr>
          <a:xfrm>
            <a:off x="4" y="2750826"/>
            <a:ext cx="7391400" cy="4107180"/>
          </a:xfrm>
        </p:spPr>
        <p:txBody>
          <a:bodyPr/>
          <a:lstStyle>
            <a:lvl1pPr>
              <a:defRPr/>
            </a:lvl1pPr>
          </a:lstStyle>
          <a:p>
            <a:r>
              <a:rPr lang="en-US" dirty="0"/>
              <a:t>Click to add screenshot</a:t>
            </a:r>
          </a:p>
        </p:txBody>
      </p:sp>
      <p:sp>
        <p:nvSpPr>
          <p:cNvPr id="12" name="Picture Placeholder 11"/>
          <p:cNvSpPr>
            <a:spLocks noGrp="1"/>
          </p:cNvSpPr>
          <p:nvPr>
            <p:ph type="pic" sz="quarter" idx="11" hasCustomPrompt="1"/>
          </p:nvPr>
        </p:nvSpPr>
        <p:spPr>
          <a:xfrm>
            <a:off x="9010652" y="757113"/>
            <a:ext cx="2495550" cy="1404924"/>
          </a:xfrm>
        </p:spPr>
        <p:txBody>
          <a:bodyPr/>
          <a:lstStyle>
            <a:lvl1pPr>
              <a:defRPr/>
            </a:lvl1pPr>
          </a:lstStyle>
          <a:p>
            <a:r>
              <a:rPr lang="en-US" dirty="0"/>
              <a:t>Click to add screenshot</a:t>
            </a:r>
          </a:p>
        </p:txBody>
      </p:sp>
      <p:sp>
        <p:nvSpPr>
          <p:cNvPr id="14" name="Picture Placeholder 13"/>
          <p:cNvSpPr>
            <a:spLocks noGrp="1"/>
          </p:cNvSpPr>
          <p:nvPr>
            <p:ph type="pic" sz="quarter" idx="12" hasCustomPrompt="1"/>
          </p:nvPr>
        </p:nvSpPr>
        <p:spPr>
          <a:xfrm>
            <a:off x="9010652" y="2751142"/>
            <a:ext cx="2495550" cy="1401762"/>
          </a:xfrm>
        </p:spPr>
        <p:txBody>
          <a:bodyPr/>
          <a:lstStyle>
            <a:lvl1pPr>
              <a:defRPr baseline="0"/>
            </a:lvl1pPr>
          </a:lstStyle>
          <a:p>
            <a:r>
              <a:rPr lang="en-US" dirty="0"/>
              <a:t>Click to add screenshot</a:t>
            </a:r>
          </a:p>
        </p:txBody>
      </p:sp>
      <p:sp>
        <p:nvSpPr>
          <p:cNvPr id="16" name="Picture Placeholder 15"/>
          <p:cNvSpPr>
            <a:spLocks noGrp="1"/>
          </p:cNvSpPr>
          <p:nvPr>
            <p:ph type="pic" sz="quarter" idx="13" hasCustomPrompt="1"/>
          </p:nvPr>
        </p:nvSpPr>
        <p:spPr>
          <a:xfrm>
            <a:off x="9010652" y="4745835"/>
            <a:ext cx="2495550" cy="1412082"/>
          </a:xfrm>
        </p:spPr>
        <p:txBody>
          <a:bodyPr/>
          <a:lstStyle>
            <a:lvl1pPr>
              <a:defRPr/>
            </a:lvl1pPr>
          </a:lstStyle>
          <a:p>
            <a:r>
              <a:rPr lang="en-US" dirty="0"/>
              <a:t>Click to add screenshot</a:t>
            </a:r>
          </a:p>
        </p:txBody>
      </p:sp>
    </p:spTree>
    <p:extLst>
      <p:ext uri="{BB962C8B-B14F-4D97-AF65-F5344CB8AC3E}">
        <p14:creationId xmlns:p14="http://schemas.microsoft.com/office/powerpoint/2010/main" val="2605759704"/>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334781124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35905069"/>
      </p:ext>
    </p:extLst>
  </p:cSld>
  <p:clrMapOvr>
    <a:masterClrMapping/>
  </p:clrMapOvr>
  <p:transition spd="slow">
    <p:split orient="vert"/>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showMasterSp="0" preserve="1" userDrawn="1">
  <p:cSld name="Video">
    <p:spTree>
      <p:nvGrpSpPr>
        <p:cNvPr id="1" name=""/>
        <p:cNvGrpSpPr/>
        <p:nvPr/>
      </p:nvGrpSpPr>
      <p:grpSpPr>
        <a:xfrm>
          <a:off x="0" y="0"/>
          <a:ext cx="0" cy="0"/>
          <a:chOff x="0" y="0"/>
          <a:chExt cx="0" cy="0"/>
        </a:xfrm>
      </p:grpSpPr>
      <p:sp>
        <p:nvSpPr>
          <p:cNvPr id="6" name="Picture Placeholder 5"/>
          <p:cNvSpPr>
            <a:spLocks noGrp="1"/>
          </p:cNvSpPr>
          <p:nvPr>
            <p:ph type="pic" sz="quarter" idx="11"/>
          </p:nvPr>
        </p:nvSpPr>
        <p:spPr>
          <a:xfrm>
            <a:off x="1" y="4"/>
            <a:ext cx="12192000" cy="6858000"/>
          </a:xfrm>
        </p:spPr>
        <p:txBody>
          <a:bodyPr/>
          <a:lstStyle/>
          <a:p>
            <a:r>
              <a:rPr lang="en-US"/>
              <a:t>Click icon to add picture</a:t>
            </a:r>
            <a:endParaRPr lang="en-US" dirty="0"/>
          </a:p>
        </p:txBody>
      </p:sp>
      <p:sp>
        <p:nvSpPr>
          <p:cNvPr id="15" name="Text Placeholder 14"/>
          <p:cNvSpPr>
            <a:spLocks noGrp="1"/>
          </p:cNvSpPr>
          <p:nvPr>
            <p:ph type="body" sz="quarter" idx="12" hasCustomPrompt="1"/>
          </p:nvPr>
        </p:nvSpPr>
        <p:spPr>
          <a:xfrm>
            <a:off x="4722815" y="2788921"/>
            <a:ext cx="2743200" cy="914400"/>
          </a:xfrm>
        </p:spPr>
        <p:txBody>
          <a:bodyPr>
            <a:normAutofit/>
          </a:bodyPr>
          <a:lstStyle>
            <a:lvl1pPr marL="0" marR="0" indent="0" algn="ctr" defTabSz="913779" rtl="0" eaLnBrk="1" fontAlgn="auto" latinLnBrk="0" hangingPunct="1">
              <a:lnSpc>
                <a:spcPct val="100000"/>
              </a:lnSpc>
              <a:spcBef>
                <a:spcPts val="0"/>
              </a:spcBef>
              <a:spcAft>
                <a:spcPts val="0"/>
              </a:spcAft>
              <a:buClrTx/>
              <a:buSzTx/>
              <a:buFont typeface="Wingdings" pitchFamily="2" charset="2"/>
              <a:buNone/>
              <a:tabLst/>
              <a:defRPr lang="en-US" sz="5994" b="0" kern="1200" spc="0" baseline="0">
                <a:latin typeface="+mj-lt"/>
                <a:ea typeface="Segoe UI Semibold" panose="020B0702040204020203" pitchFamily="34" charset="0"/>
                <a:cs typeface="Segoe UI Semibold" panose="020B0702040204020203" pitchFamily="34" charset="0"/>
              </a:defRPr>
            </a:lvl1pPr>
          </a:lstStyle>
          <a:p>
            <a:pPr marL="0" marR="0" lvl="0" indent="0" algn="ctr" defTabSz="913779" rtl="0" eaLnBrk="1" fontAlgn="auto" latinLnBrk="0" hangingPunct="1">
              <a:lnSpc>
                <a:spcPct val="100000"/>
              </a:lnSpc>
              <a:spcBef>
                <a:spcPts val="0"/>
              </a:spcBef>
              <a:spcAft>
                <a:spcPts val="0"/>
              </a:spcAft>
              <a:buClrTx/>
              <a:buSzTx/>
              <a:buFont typeface="Wingdings" pitchFamily="2" charset="2"/>
              <a:buNone/>
              <a:tabLst/>
              <a:defRPr/>
            </a:pPr>
            <a:r>
              <a:rPr lang="en-US" sz="4400" b="1" kern="1200" spc="0" baseline="0" dirty="0">
                <a:solidFill>
                  <a:schemeClr val="bg1"/>
                </a:solidFill>
                <a:latin typeface="+mn-lt"/>
                <a:ea typeface="Segoe UI Semibold" panose="020B0702040204020203" pitchFamily="34" charset="0"/>
                <a:cs typeface="Segoe UI Semibold" panose="020B0702040204020203" pitchFamily="34" charset="0"/>
              </a:rPr>
              <a:t>VIDEO</a:t>
            </a:r>
          </a:p>
        </p:txBody>
      </p:sp>
    </p:spTree>
    <p:extLst>
      <p:ext uri="{BB962C8B-B14F-4D97-AF65-F5344CB8AC3E}">
        <p14:creationId xmlns:p14="http://schemas.microsoft.com/office/powerpoint/2010/main" val="2947345817"/>
      </p:ext>
    </p:extLst>
  </p:cSld>
  <p:clrMapOvr>
    <a:masterClrMapping/>
  </p:clrMapOvr>
  <p:transition>
    <p:fade/>
  </p:transition>
  <p:extLst mod="1">
    <p:ext uri="{DCECCB84-F9BA-43D5-87BE-67443E8EF086}">
      <p15:sldGuideLst xmlns:p15="http://schemas.microsoft.com/office/powerpoint/2012/main">
        <p15:guide id="1" pos="2975">
          <p15:clr>
            <a:srgbClr val="5ACBF0"/>
          </p15:clr>
        </p15:guide>
        <p15:guide id="2" pos="3551">
          <p15:clr>
            <a:srgbClr val="5ACBF0"/>
          </p15:clr>
        </p15:guide>
        <p15:guide id="3" pos="3840">
          <p15:clr>
            <a:srgbClr val="FBAE4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showMasterSp="0" preserve="1" userDrawn="1">
  <p:cSld name="Section Title w/black overlay">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5292" y="-1006"/>
            <a:ext cx="6625448" cy="6861750"/>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3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3 h 10000"/>
              <a:gd name="connsiteX0" fmla="*/ 0 w 10000"/>
              <a:gd name="connsiteY0" fmla="*/ 0 h 9997"/>
              <a:gd name="connsiteX1" fmla="*/ 5160 w 10000"/>
              <a:gd name="connsiteY1" fmla="*/ 24 h 9997"/>
              <a:gd name="connsiteX2" fmla="*/ 10000 w 10000"/>
              <a:gd name="connsiteY2" fmla="*/ 9997 h 9997"/>
              <a:gd name="connsiteX3" fmla="*/ 0 w 10000"/>
              <a:gd name="connsiteY3" fmla="*/ 9997 h 9997"/>
              <a:gd name="connsiteX4" fmla="*/ 0 w 10000"/>
              <a:gd name="connsiteY4" fmla="*/ 0 h 9997"/>
              <a:gd name="connsiteX0" fmla="*/ 0 w 9679"/>
              <a:gd name="connsiteY0" fmla="*/ 0 h 10027"/>
              <a:gd name="connsiteX1" fmla="*/ 5160 w 9679"/>
              <a:gd name="connsiteY1" fmla="*/ 24 h 10027"/>
              <a:gd name="connsiteX2" fmla="*/ 9679 w 9679"/>
              <a:gd name="connsiteY2" fmla="*/ 10027 h 10027"/>
              <a:gd name="connsiteX3" fmla="*/ 0 w 9679"/>
              <a:gd name="connsiteY3" fmla="*/ 10000 h 10027"/>
              <a:gd name="connsiteX4" fmla="*/ 0 w 9679"/>
              <a:gd name="connsiteY4" fmla="*/ 0 h 10027"/>
              <a:gd name="connsiteX0" fmla="*/ 0 w 10000"/>
              <a:gd name="connsiteY0" fmla="*/ 10 h 10010"/>
              <a:gd name="connsiteX1" fmla="*/ 5302 w 10000"/>
              <a:gd name="connsiteY1" fmla="*/ 0 h 10010"/>
              <a:gd name="connsiteX2" fmla="*/ 10000 w 10000"/>
              <a:gd name="connsiteY2" fmla="*/ 10010 h 10010"/>
              <a:gd name="connsiteX3" fmla="*/ 0 w 10000"/>
              <a:gd name="connsiteY3" fmla="*/ 9983 h 10010"/>
              <a:gd name="connsiteX4" fmla="*/ 0 w 10000"/>
              <a:gd name="connsiteY4" fmla="*/ 10 h 10010"/>
              <a:gd name="connsiteX0" fmla="*/ 0 w 10000"/>
              <a:gd name="connsiteY0" fmla="*/ 10 h 10010"/>
              <a:gd name="connsiteX1" fmla="*/ 5302 w 10000"/>
              <a:gd name="connsiteY1" fmla="*/ 0 h 10010"/>
              <a:gd name="connsiteX2" fmla="*/ 10000 w 10000"/>
              <a:gd name="connsiteY2" fmla="*/ 10010 h 10010"/>
              <a:gd name="connsiteX3" fmla="*/ 4 w 10000"/>
              <a:gd name="connsiteY3" fmla="*/ 10010 h 10010"/>
              <a:gd name="connsiteX4" fmla="*/ 0 w 10000"/>
              <a:gd name="connsiteY4" fmla="*/ 10 h 10010"/>
              <a:gd name="connsiteX0" fmla="*/ 0 w 10000"/>
              <a:gd name="connsiteY0" fmla="*/ 21 h 10010"/>
              <a:gd name="connsiteX1" fmla="*/ 5302 w 10000"/>
              <a:gd name="connsiteY1" fmla="*/ 0 h 10010"/>
              <a:gd name="connsiteX2" fmla="*/ 10000 w 10000"/>
              <a:gd name="connsiteY2" fmla="*/ 10010 h 10010"/>
              <a:gd name="connsiteX3" fmla="*/ 4 w 10000"/>
              <a:gd name="connsiteY3" fmla="*/ 10010 h 10010"/>
              <a:gd name="connsiteX4" fmla="*/ 0 w 10000"/>
              <a:gd name="connsiteY4" fmla="*/ 21 h 10010"/>
              <a:gd name="connsiteX0" fmla="*/ 286 w 9997"/>
              <a:gd name="connsiteY0" fmla="*/ 216 h 10010"/>
              <a:gd name="connsiteX1" fmla="*/ 5299 w 9997"/>
              <a:gd name="connsiteY1" fmla="*/ 0 h 10010"/>
              <a:gd name="connsiteX2" fmla="*/ 9997 w 9997"/>
              <a:gd name="connsiteY2" fmla="*/ 10010 h 10010"/>
              <a:gd name="connsiteX3" fmla="*/ 1 w 9997"/>
              <a:gd name="connsiteY3" fmla="*/ 10010 h 10010"/>
              <a:gd name="connsiteX4" fmla="*/ 286 w 9997"/>
              <a:gd name="connsiteY4" fmla="*/ 216 h 10010"/>
              <a:gd name="connsiteX0" fmla="*/ 0 w 10007"/>
              <a:gd name="connsiteY0" fmla="*/ 29 h 10000"/>
              <a:gd name="connsiteX1" fmla="*/ 5308 w 10007"/>
              <a:gd name="connsiteY1" fmla="*/ 0 h 10000"/>
              <a:gd name="connsiteX2" fmla="*/ 10007 w 10007"/>
              <a:gd name="connsiteY2" fmla="*/ 10000 h 10000"/>
              <a:gd name="connsiteX3" fmla="*/ 8 w 10007"/>
              <a:gd name="connsiteY3" fmla="*/ 10000 h 10000"/>
              <a:gd name="connsiteX4" fmla="*/ 0 w 10007"/>
              <a:gd name="connsiteY4" fmla="*/ 29 h 10000"/>
              <a:gd name="connsiteX0" fmla="*/ 0 w 10007"/>
              <a:gd name="connsiteY0" fmla="*/ 0 h 9971"/>
              <a:gd name="connsiteX1" fmla="*/ 5316 w 10007"/>
              <a:gd name="connsiteY1" fmla="*/ 5 h 9971"/>
              <a:gd name="connsiteX2" fmla="*/ 10007 w 10007"/>
              <a:gd name="connsiteY2" fmla="*/ 9971 h 9971"/>
              <a:gd name="connsiteX3" fmla="*/ 8 w 10007"/>
              <a:gd name="connsiteY3" fmla="*/ 9971 h 9971"/>
              <a:gd name="connsiteX4" fmla="*/ 0 w 10007"/>
              <a:gd name="connsiteY4" fmla="*/ 0 h 9971"/>
              <a:gd name="connsiteX0" fmla="*/ 0 w 10000"/>
              <a:gd name="connsiteY0" fmla="*/ 3 h 10003"/>
              <a:gd name="connsiteX1" fmla="*/ 5292 w 10000"/>
              <a:gd name="connsiteY1" fmla="*/ 0 h 10003"/>
              <a:gd name="connsiteX2" fmla="*/ 10000 w 10000"/>
              <a:gd name="connsiteY2" fmla="*/ 10003 h 10003"/>
              <a:gd name="connsiteX3" fmla="*/ 8 w 10000"/>
              <a:gd name="connsiteY3" fmla="*/ 10003 h 10003"/>
              <a:gd name="connsiteX4" fmla="*/ 0 w 10000"/>
              <a:gd name="connsiteY4" fmla="*/ 3 h 10003"/>
              <a:gd name="connsiteX0" fmla="*/ 84 w 9993"/>
              <a:gd name="connsiteY0" fmla="*/ 114 h 10003"/>
              <a:gd name="connsiteX1" fmla="*/ 5285 w 9993"/>
              <a:gd name="connsiteY1" fmla="*/ 0 h 10003"/>
              <a:gd name="connsiteX2" fmla="*/ 9993 w 9993"/>
              <a:gd name="connsiteY2" fmla="*/ 10003 h 10003"/>
              <a:gd name="connsiteX3" fmla="*/ 1 w 9993"/>
              <a:gd name="connsiteY3" fmla="*/ 10003 h 10003"/>
              <a:gd name="connsiteX4" fmla="*/ 84 w 9993"/>
              <a:gd name="connsiteY4" fmla="*/ 114 h 10003"/>
              <a:gd name="connsiteX0" fmla="*/ 0 w 10003"/>
              <a:gd name="connsiteY0" fmla="*/ 3 h 10000"/>
              <a:gd name="connsiteX1" fmla="*/ 5292 w 10003"/>
              <a:gd name="connsiteY1" fmla="*/ 0 h 10000"/>
              <a:gd name="connsiteX2" fmla="*/ 10003 w 10003"/>
              <a:gd name="connsiteY2" fmla="*/ 10000 h 10000"/>
              <a:gd name="connsiteX3" fmla="*/ 4 w 10003"/>
              <a:gd name="connsiteY3" fmla="*/ 10000 h 10000"/>
              <a:gd name="connsiteX4" fmla="*/ 0 w 10003"/>
              <a:gd name="connsiteY4" fmla="*/ 3 h 10000"/>
              <a:gd name="connsiteX0" fmla="*/ 0 w 10003"/>
              <a:gd name="connsiteY0" fmla="*/ 3 h 10000"/>
              <a:gd name="connsiteX1" fmla="*/ 5292 w 10003"/>
              <a:gd name="connsiteY1" fmla="*/ 0 h 10000"/>
              <a:gd name="connsiteX2" fmla="*/ 10003 w 10003"/>
              <a:gd name="connsiteY2" fmla="*/ 10000 h 10000"/>
              <a:gd name="connsiteX3" fmla="*/ 0 w 10003"/>
              <a:gd name="connsiteY3" fmla="*/ 9996 h 10000"/>
              <a:gd name="connsiteX4" fmla="*/ 0 w 10003"/>
              <a:gd name="connsiteY4" fmla="*/ 3 h 10000"/>
              <a:gd name="connsiteX0" fmla="*/ 0 w 10003"/>
              <a:gd name="connsiteY0" fmla="*/ 3 h 10000"/>
              <a:gd name="connsiteX1" fmla="*/ 5292 w 10003"/>
              <a:gd name="connsiteY1" fmla="*/ 0 h 10000"/>
              <a:gd name="connsiteX2" fmla="*/ 10003 w 10003"/>
              <a:gd name="connsiteY2" fmla="*/ 10000 h 10000"/>
              <a:gd name="connsiteX3" fmla="*/ 67 w 10003"/>
              <a:gd name="connsiteY3" fmla="*/ 9920 h 10000"/>
              <a:gd name="connsiteX4" fmla="*/ 0 w 10003"/>
              <a:gd name="connsiteY4" fmla="*/ 3 h 10000"/>
              <a:gd name="connsiteX0" fmla="*/ 8 w 10011"/>
              <a:gd name="connsiteY0" fmla="*/ 3 h 10004"/>
              <a:gd name="connsiteX1" fmla="*/ 5300 w 10011"/>
              <a:gd name="connsiteY1" fmla="*/ 0 h 10004"/>
              <a:gd name="connsiteX2" fmla="*/ 10011 w 10011"/>
              <a:gd name="connsiteY2" fmla="*/ 10000 h 10004"/>
              <a:gd name="connsiteX3" fmla="*/ 0 w 10011"/>
              <a:gd name="connsiteY3" fmla="*/ 10004 h 10004"/>
              <a:gd name="connsiteX4" fmla="*/ 8 w 10011"/>
              <a:gd name="connsiteY4" fmla="*/ 3 h 100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11" h="10004">
                <a:moveTo>
                  <a:pt x="8" y="3"/>
                </a:moveTo>
                <a:lnTo>
                  <a:pt x="5300" y="0"/>
                </a:lnTo>
                <a:lnTo>
                  <a:pt x="10011" y="10000"/>
                </a:lnTo>
                <a:lnTo>
                  <a:pt x="0" y="10004"/>
                </a:lnTo>
                <a:cubicBezTo>
                  <a:pt x="-1" y="6665"/>
                  <a:pt x="9" y="3341"/>
                  <a:pt x="8" y="3"/>
                </a:cubicBezTo>
                <a:close/>
              </a:path>
            </a:pathLst>
          </a:custGeom>
          <a:solidFill>
            <a:srgbClr val="000000">
              <a:alpha val="70000"/>
            </a:srgbClr>
          </a:solidFill>
        </p:spPr>
        <p:txBody>
          <a:bodyPr lIns="365760" tIns="137160" rIns="137160" bIns="1097280" anchor="b" anchorCtr="0">
            <a:noAutofit/>
          </a:bodyPr>
          <a:lstStyle>
            <a:lvl1pPr>
              <a:defRPr sz="5994" spc="-100" baseline="0">
                <a:solidFill>
                  <a:schemeClr val="bg1"/>
                </a:solidFill>
              </a:defRPr>
            </a:lvl1pPr>
          </a:lstStyle>
          <a:p>
            <a:r>
              <a:rPr lang="en-US" dirty="0"/>
              <a:t>Section title</a:t>
            </a:r>
          </a:p>
        </p:txBody>
      </p:sp>
      <p:sp>
        <p:nvSpPr>
          <p:cNvPr id="5" name="Picture Placeholder 4"/>
          <p:cNvSpPr>
            <a:spLocks noGrp="1"/>
          </p:cNvSpPr>
          <p:nvPr>
            <p:ph type="pic" sz="quarter" idx="10" hasCustomPrompt="1"/>
          </p:nvPr>
        </p:nvSpPr>
        <p:spPr>
          <a:xfrm>
            <a:off x="1" y="-4822"/>
            <a:ext cx="12192000" cy="6858000"/>
          </a:xfrm>
        </p:spPr>
        <p:txBody>
          <a:bodyPr/>
          <a:lstStyle>
            <a:lvl1pPr>
              <a:defRPr baseline="0">
                <a:solidFill>
                  <a:schemeClr val="bg1"/>
                </a:solidFill>
              </a:defRPr>
            </a:lvl1pPr>
          </a:lstStyle>
          <a:p>
            <a:r>
              <a:rPr lang="en-US" dirty="0"/>
              <a:t>Click on icon to</a:t>
            </a:r>
            <a:br>
              <a:rPr lang="en-US" dirty="0"/>
            </a:br>
            <a:r>
              <a:rPr lang="en-US" dirty="0"/>
              <a:t>insert picture then</a:t>
            </a:r>
            <a:br>
              <a:rPr lang="en-US" dirty="0"/>
            </a:br>
            <a:r>
              <a:rPr lang="en-US" dirty="0"/>
              <a:t>send to back</a:t>
            </a:r>
          </a:p>
        </p:txBody>
      </p:sp>
    </p:spTree>
    <p:extLst>
      <p:ext uri="{BB962C8B-B14F-4D97-AF65-F5344CB8AC3E}">
        <p14:creationId xmlns:p14="http://schemas.microsoft.com/office/powerpoint/2010/main" val="1511434172"/>
      </p:ext>
    </p:extLst>
  </p:cSld>
  <p:clrMapOvr>
    <a:masterClrMapping/>
  </p:clrMapOvr>
  <p:transition>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showMasterSp="0" preserve="1" userDrawn="1">
  <p:cSld name="Section Title w/white overlay">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5292" y="-1006"/>
            <a:ext cx="6625448" cy="6861750"/>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3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3 h 10000"/>
              <a:gd name="connsiteX0" fmla="*/ 0 w 10000"/>
              <a:gd name="connsiteY0" fmla="*/ 0 h 9997"/>
              <a:gd name="connsiteX1" fmla="*/ 5160 w 10000"/>
              <a:gd name="connsiteY1" fmla="*/ 24 h 9997"/>
              <a:gd name="connsiteX2" fmla="*/ 10000 w 10000"/>
              <a:gd name="connsiteY2" fmla="*/ 9997 h 9997"/>
              <a:gd name="connsiteX3" fmla="*/ 0 w 10000"/>
              <a:gd name="connsiteY3" fmla="*/ 9997 h 9997"/>
              <a:gd name="connsiteX4" fmla="*/ 0 w 10000"/>
              <a:gd name="connsiteY4" fmla="*/ 0 h 9997"/>
              <a:gd name="connsiteX0" fmla="*/ 0 w 9679"/>
              <a:gd name="connsiteY0" fmla="*/ 0 h 10027"/>
              <a:gd name="connsiteX1" fmla="*/ 5160 w 9679"/>
              <a:gd name="connsiteY1" fmla="*/ 24 h 10027"/>
              <a:gd name="connsiteX2" fmla="*/ 9679 w 9679"/>
              <a:gd name="connsiteY2" fmla="*/ 10027 h 10027"/>
              <a:gd name="connsiteX3" fmla="*/ 0 w 9679"/>
              <a:gd name="connsiteY3" fmla="*/ 10000 h 10027"/>
              <a:gd name="connsiteX4" fmla="*/ 0 w 9679"/>
              <a:gd name="connsiteY4" fmla="*/ 0 h 10027"/>
              <a:gd name="connsiteX0" fmla="*/ 0 w 10000"/>
              <a:gd name="connsiteY0" fmla="*/ 10 h 10010"/>
              <a:gd name="connsiteX1" fmla="*/ 5302 w 10000"/>
              <a:gd name="connsiteY1" fmla="*/ 0 h 10010"/>
              <a:gd name="connsiteX2" fmla="*/ 10000 w 10000"/>
              <a:gd name="connsiteY2" fmla="*/ 10010 h 10010"/>
              <a:gd name="connsiteX3" fmla="*/ 0 w 10000"/>
              <a:gd name="connsiteY3" fmla="*/ 9983 h 10010"/>
              <a:gd name="connsiteX4" fmla="*/ 0 w 10000"/>
              <a:gd name="connsiteY4" fmla="*/ 10 h 10010"/>
              <a:gd name="connsiteX0" fmla="*/ 0 w 10000"/>
              <a:gd name="connsiteY0" fmla="*/ 10 h 10010"/>
              <a:gd name="connsiteX1" fmla="*/ 5302 w 10000"/>
              <a:gd name="connsiteY1" fmla="*/ 0 h 10010"/>
              <a:gd name="connsiteX2" fmla="*/ 10000 w 10000"/>
              <a:gd name="connsiteY2" fmla="*/ 10010 h 10010"/>
              <a:gd name="connsiteX3" fmla="*/ 4 w 10000"/>
              <a:gd name="connsiteY3" fmla="*/ 10010 h 10010"/>
              <a:gd name="connsiteX4" fmla="*/ 0 w 10000"/>
              <a:gd name="connsiteY4" fmla="*/ 10 h 10010"/>
              <a:gd name="connsiteX0" fmla="*/ 0 w 10000"/>
              <a:gd name="connsiteY0" fmla="*/ 21 h 10010"/>
              <a:gd name="connsiteX1" fmla="*/ 5302 w 10000"/>
              <a:gd name="connsiteY1" fmla="*/ 0 h 10010"/>
              <a:gd name="connsiteX2" fmla="*/ 10000 w 10000"/>
              <a:gd name="connsiteY2" fmla="*/ 10010 h 10010"/>
              <a:gd name="connsiteX3" fmla="*/ 4 w 10000"/>
              <a:gd name="connsiteY3" fmla="*/ 10010 h 10010"/>
              <a:gd name="connsiteX4" fmla="*/ 0 w 10000"/>
              <a:gd name="connsiteY4" fmla="*/ 21 h 10010"/>
              <a:gd name="connsiteX0" fmla="*/ 286 w 9997"/>
              <a:gd name="connsiteY0" fmla="*/ 216 h 10010"/>
              <a:gd name="connsiteX1" fmla="*/ 5299 w 9997"/>
              <a:gd name="connsiteY1" fmla="*/ 0 h 10010"/>
              <a:gd name="connsiteX2" fmla="*/ 9997 w 9997"/>
              <a:gd name="connsiteY2" fmla="*/ 10010 h 10010"/>
              <a:gd name="connsiteX3" fmla="*/ 1 w 9997"/>
              <a:gd name="connsiteY3" fmla="*/ 10010 h 10010"/>
              <a:gd name="connsiteX4" fmla="*/ 286 w 9997"/>
              <a:gd name="connsiteY4" fmla="*/ 216 h 10010"/>
              <a:gd name="connsiteX0" fmla="*/ 0 w 10007"/>
              <a:gd name="connsiteY0" fmla="*/ 29 h 10000"/>
              <a:gd name="connsiteX1" fmla="*/ 5308 w 10007"/>
              <a:gd name="connsiteY1" fmla="*/ 0 h 10000"/>
              <a:gd name="connsiteX2" fmla="*/ 10007 w 10007"/>
              <a:gd name="connsiteY2" fmla="*/ 10000 h 10000"/>
              <a:gd name="connsiteX3" fmla="*/ 8 w 10007"/>
              <a:gd name="connsiteY3" fmla="*/ 10000 h 10000"/>
              <a:gd name="connsiteX4" fmla="*/ 0 w 10007"/>
              <a:gd name="connsiteY4" fmla="*/ 29 h 10000"/>
              <a:gd name="connsiteX0" fmla="*/ 0 w 10007"/>
              <a:gd name="connsiteY0" fmla="*/ 0 h 9971"/>
              <a:gd name="connsiteX1" fmla="*/ 5316 w 10007"/>
              <a:gd name="connsiteY1" fmla="*/ 5 h 9971"/>
              <a:gd name="connsiteX2" fmla="*/ 10007 w 10007"/>
              <a:gd name="connsiteY2" fmla="*/ 9971 h 9971"/>
              <a:gd name="connsiteX3" fmla="*/ 8 w 10007"/>
              <a:gd name="connsiteY3" fmla="*/ 9971 h 9971"/>
              <a:gd name="connsiteX4" fmla="*/ 0 w 10007"/>
              <a:gd name="connsiteY4" fmla="*/ 0 h 9971"/>
              <a:gd name="connsiteX0" fmla="*/ 0 w 10000"/>
              <a:gd name="connsiteY0" fmla="*/ 3 h 10003"/>
              <a:gd name="connsiteX1" fmla="*/ 5292 w 10000"/>
              <a:gd name="connsiteY1" fmla="*/ 0 h 10003"/>
              <a:gd name="connsiteX2" fmla="*/ 10000 w 10000"/>
              <a:gd name="connsiteY2" fmla="*/ 10003 h 10003"/>
              <a:gd name="connsiteX3" fmla="*/ 8 w 10000"/>
              <a:gd name="connsiteY3" fmla="*/ 10003 h 10003"/>
              <a:gd name="connsiteX4" fmla="*/ 0 w 10000"/>
              <a:gd name="connsiteY4" fmla="*/ 3 h 10003"/>
              <a:gd name="connsiteX0" fmla="*/ 84 w 9993"/>
              <a:gd name="connsiteY0" fmla="*/ 114 h 10003"/>
              <a:gd name="connsiteX1" fmla="*/ 5285 w 9993"/>
              <a:gd name="connsiteY1" fmla="*/ 0 h 10003"/>
              <a:gd name="connsiteX2" fmla="*/ 9993 w 9993"/>
              <a:gd name="connsiteY2" fmla="*/ 10003 h 10003"/>
              <a:gd name="connsiteX3" fmla="*/ 1 w 9993"/>
              <a:gd name="connsiteY3" fmla="*/ 10003 h 10003"/>
              <a:gd name="connsiteX4" fmla="*/ 84 w 9993"/>
              <a:gd name="connsiteY4" fmla="*/ 114 h 10003"/>
              <a:gd name="connsiteX0" fmla="*/ 0 w 10003"/>
              <a:gd name="connsiteY0" fmla="*/ 3 h 10000"/>
              <a:gd name="connsiteX1" fmla="*/ 5292 w 10003"/>
              <a:gd name="connsiteY1" fmla="*/ 0 h 10000"/>
              <a:gd name="connsiteX2" fmla="*/ 10003 w 10003"/>
              <a:gd name="connsiteY2" fmla="*/ 10000 h 10000"/>
              <a:gd name="connsiteX3" fmla="*/ 4 w 10003"/>
              <a:gd name="connsiteY3" fmla="*/ 10000 h 10000"/>
              <a:gd name="connsiteX4" fmla="*/ 0 w 10003"/>
              <a:gd name="connsiteY4" fmla="*/ 3 h 10000"/>
              <a:gd name="connsiteX0" fmla="*/ 0 w 10003"/>
              <a:gd name="connsiteY0" fmla="*/ 3 h 10000"/>
              <a:gd name="connsiteX1" fmla="*/ 5292 w 10003"/>
              <a:gd name="connsiteY1" fmla="*/ 0 h 10000"/>
              <a:gd name="connsiteX2" fmla="*/ 10003 w 10003"/>
              <a:gd name="connsiteY2" fmla="*/ 10000 h 10000"/>
              <a:gd name="connsiteX3" fmla="*/ 0 w 10003"/>
              <a:gd name="connsiteY3" fmla="*/ 9996 h 10000"/>
              <a:gd name="connsiteX4" fmla="*/ 0 w 10003"/>
              <a:gd name="connsiteY4" fmla="*/ 3 h 10000"/>
              <a:gd name="connsiteX0" fmla="*/ 0 w 10003"/>
              <a:gd name="connsiteY0" fmla="*/ 3 h 10000"/>
              <a:gd name="connsiteX1" fmla="*/ 5292 w 10003"/>
              <a:gd name="connsiteY1" fmla="*/ 0 h 10000"/>
              <a:gd name="connsiteX2" fmla="*/ 10003 w 10003"/>
              <a:gd name="connsiteY2" fmla="*/ 10000 h 10000"/>
              <a:gd name="connsiteX3" fmla="*/ 67 w 10003"/>
              <a:gd name="connsiteY3" fmla="*/ 9920 h 10000"/>
              <a:gd name="connsiteX4" fmla="*/ 0 w 10003"/>
              <a:gd name="connsiteY4" fmla="*/ 3 h 10000"/>
              <a:gd name="connsiteX0" fmla="*/ 8 w 10011"/>
              <a:gd name="connsiteY0" fmla="*/ 3 h 10004"/>
              <a:gd name="connsiteX1" fmla="*/ 5300 w 10011"/>
              <a:gd name="connsiteY1" fmla="*/ 0 h 10004"/>
              <a:gd name="connsiteX2" fmla="*/ 10011 w 10011"/>
              <a:gd name="connsiteY2" fmla="*/ 10000 h 10004"/>
              <a:gd name="connsiteX3" fmla="*/ 0 w 10011"/>
              <a:gd name="connsiteY3" fmla="*/ 10004 h 10004"/>
              <a:gd name="connsiteX4" fmla="*/ 8 w 10011"/>
              <a:gd name="connsiteY4" fmla="*/ 3 h 100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11" h="10004">
                <a:moveTo>
                  <a:pt x="8" y="3"/>
                </a:moveTo>
                <a:lnTo>
                  <a:pt x="5300" y="0"/>
                </a:lnTo>
                <a:lnTo>
                  <a:pt x="10011" y="10000"/>
                </a:lnTo>
                <a:lnTo>
                  <a:pt x="0" y="10004"/>
                </a:lnTo>
                <a:cubicBezTo>
                  <a:pt x="-1" y="6665"/>
                  <a:pt x="9" y="3341"/>
                  <a:pt x="8" y="3"/>
                </a:cubicBezTo>
                <a:close/>
              </a:path>
            </a:pathLst>
          </a:custGeom>
          <a:solidFill>
            <a:schemeClr val="bg1">
              <a:alpha val="70000"/>
            </a:schemeClr>
          </a:solidFill>
        </p:spPr>
        <p:txBody>
          <a:bodyPr lIns="365760" tIns="137160" rIns="137160" bIns="1097280" anchor="b" anchorCtr="0">
            <a:noAutofit/>
          </a:bodyPr>
          <a:lstStyle>
            <a:lvl1pPr>
              <a:defRPr sz="5994" spc="-100" baseline="0">
                <a:solidFill>
                  <a:schemeClr val="tx1"/>
                </a:solidFill>
              </a:defRPr>
            </a:lvl1pPr>
          </a:lstStyle>
          <a:p>
            <a:r>
              <a:rPr lang="en-US" dirty="0"/>
              <a:t>Section title</a:t>
            </a:r>
          </a:p>
        </p:txBody>
      </p:sp>
      <p:sp>
        <p:nvSpPr>
          <p:cNvPr id="5" name="Picture Placeholder 4"/>
          <p:cNvSpPr>
            <a:spLocks noGrp="1"/>
          </p:cNvSpPr>
          <p:nvPr>
            <p:ph type="pic" sz="quarter" idx="10" hasCustomPrompt="1"/>
          </p:nvPr>
        </p:nvSpPr>
        <p:spPr>
          <a:xfrm>
            <a:off x="1" y="-4824"/>
            <a:ext cx="12192000" cy="6865568"/>
          </a:xfrm>
        </p:spPr>
        <p:txBody>
          <a:bodyPr/>
          <a:lstStyle>
            <a:lvl1pPr>
              <a:defRPr baseline="0">
                <a:solidFill>
                  <a:schemeClr val="tx1"/>
                </a:solidFill>
              </a:defRPr>
            </a:lvl1pPr>
          </a:lstStyle>
          <a:p>
            <a:r>
              <a:rPr lang="en-US" dirty="0"/>
              <a:t>Click on icon to</a:t>
            </a:r>
            <a:br>
              <a:rPr lang="en-US" dirty="0"/>
            </a:br>
            <a:r>
              <a:rPr lang="en-US" dirty="0"/>
              <a:t>insert picture then</a:t>
            </a:r>
            <a:br>
              <a:rPr lang="en-US" dirty="0"/>
            </a:br>
            <a:r>
              <a:rPr lang="en-US" dirty="0"/>
              <a:t>send to back</a:t>
            </a:r>
          </a:p>
        </p:txBody>
      </p:sp>
    </p:spTree>
    <p:extLst>
      <p:ext uri="{BB962C8B-B14F-4D97-AF65-F5344CB8AC3E}">
        <p14:creationId xmlns:p14="http://schemas.microsoft.com/office/powerpoint/2010/main" val="1030982858"/>
      </p:ext>
    </p:extLst>
  </p:cSld>
  <p:clrMapOvr>
    <a:masterClrMapping/>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showMasterSp="0" preserve="1">
  <p:cSld name="Speaker note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bg1"/>
                </a:solidFill>
              </a:defRPr>
            </a:lvl1pPr>
          </a:lstStyle>
          <a:p>
            <a:r>
              <a:rPr lang="en-US" dirty="0"/>
              <a:t>Click to add title</a:t>
            </a:r>
          </a:p>
        </p:txBody>
      </p:sp>
      <p:sp>
        <p:nvSpPr>
          <p:cNvPr id="5" name="Text Placeholder 15"/>
          <p:cNvSpPr>
            <a:spLocks noGrp="1"/>
          </p:cNvSpPr>
          <p:nvPr>
            <p:ph type="body" sz="quarter" idx="14" hasCustomPrompt="1"/>
          </p:nvPr>
        </p:nvSpPr>
        <p:spPr>
          <a:xfrm>
            <a:off x="228600" y="1600206"/>
            <a:ext cx="11355228" cy="4572000"/>
          </a:xfrm>
        </p:spPr>
        <p:txBody>
          <a:bodyPr/>
          <a:lstStyle>
            <a:lvl1pPr>
              <a:buClr>
                <a:schemeClr val="bg1"/>
              </a:buCl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add speaker notes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6"/>
          <p:cNvSpPr>
            <a:spLocks noGrp="1"/>
          </p:cNvSpPr>
          <p:nvPr>
            <p:ph type="body" sz="quarter" idx="11" hasCustomPrompt="1"/>
          </p:nvPr>
        </p:nvSpPr>
        <p:spPr>
          <a:xfrm>
            <a:off x="5" y="6238877"/>
            <a:ext cx="12192001"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99" spc="-60" baseline="0">
                <a:gradFill>
                  <a:gsLst>
                    <a:gs pos="0">
                      <a:srgbClr val="000000"/>
                    </a:gs>
                    <a:gs pos="100000">
                      <a:srgbClr val="000000"/>
                    </a:gs>
                  </a:gsLst>
                  <a:lin ang="5400000" scaled="0"/>
                </a:gradFill>
                <a:effectLst/>
                <a:latin typeface="Segoe UI Light" pitchFamily="34" charset="0"/>
                <a:ea typeface="Segoe UI" pitchFamily="34" charset="0"/>
                <a:cs typeface="Segoe UI" pitchFamily="34" charset="0"/>
              </a:defRPr>
            </a:lvl1pPr>
          </a:lstStyle>
          <a:p>
            <a:pPr lvl="0"/>
            <a:r>
              <a:rPr lang="en-US" dirty="0"/>
              <a:t>Next slide topic</a:t>
            </a:r>
          </a:p>
        </p:txBody>
      </p:sp>
    </p:spTree>
    <p:extLst>
      <p:ext uri="{BB962C8B-B14F-4D97-AF65-F5344CB8AC3E}">
        <p14:creationId xmlns:p14="http://schemas.microsoft.com/office/powerpoint/2010/main" val="2742237878"/>
      </p:ext>
    </p:extLst>
  </p:cSld>
  <p:clrMapOvr>
    <a:masterClrMapping/>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showMasterSp="0" preserve="1">
  <p:cSld name="Microsoft logo w/photo">
    <p:spTree>
      <p:nvGrpSpPr>
        <p:cNvPr id="1" name=""/>
        <p:cNvGrpSpPr/>
        <p:nvPr/>
      </p:nvGrpSpPr>
      <p:grpSpPr>
        <a:xfrm>
          <a:off x="0" y="0"/>
          <a:ext cx="0" cy="0"/>
          <a:chOff x="0" y="0"/>
          <a:chExt cx="0" cy="0"/>
        </a:xfrm>
      </p:grpSpPr>
      <p:sp>
        <p:nvSpPr>
          <p:cNvPr id="2" name="Rectangle 1"/>
          <p:cNvSpPr/>
          <p:nvPr userDrawn="1"/>
        </p:nvSpPr>
        <p:spPr>
          <a:xfrm>
            <a:off x="1" y="4"/>
            <a:ext cx="12192000" cy="6858000"/>
          </a:xfrm>
          <a:prstGeom prst="rect">
            <a:avLst/>
          </a:prstGeom>
          <a:solidFill>
            <a:srgbClr val="00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79" tIns="91379" rIns="91379" bIns="91379" numCol="1" spcCol="0" rtlCol="0" fromWordArt="0" anchor="b" anchorCtr="0" forceAA="0" compatLnSpc="1">
            <a:prstTxWarp prst="textNoShape">
              <a:avLst/>
            </a:prstTxWarp>
            <a:noAutofit/>
          </a:bodyPr>
          <a:lstStyle/>
          <a:p>
            <a:pPr algn="r" defTabSz="913779"/>
            <a:endParaRPr lang="en-US" sz="1200" dirty="0" err="1">
              <a:solidFill>
                <a:prstClr val="white"/>
              </a:solidFill>
            </a:endParaRPr>
          </a:p>
        </p:txBody>
      </p:sp>
      <p:pic>
        <p:nvPicPr>
          <p:cNvPr id="10" name="Picture 9"/>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90685" y="2899246"/>
            <a:ext cx="2881118" cy="1059525"/>
          </a:xfrm>
          <a:prstGeom prst="rect">
            <a:avLst/>
          </a:prstGeom>
        </p:spPr>
      </p:pic>
    </p:spTree>
    <p:extLst>
      <p:ext uri="{BB962C8B-B14F-4D97-AF65-F5344CB8AC3E}">
        <p14:creationId xmlns:p14="http://schemas.microsoft.com/office/powerpoint/2010/main" val="1701569928"/>
      </p:ext>
    </p:extLst>
  </p:cSld>
  <p:clrMapOvr>
    <a:masterClrMapping/>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showMasterSp="0" preserve="1">
  <p:cSld name="1_Microsoft logo">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90685" y="2899246"/>
            <a:ext cx="2881118" cy="1059525"/>
          </a:xfrm>
          <a:prstGeom prst="rect">
            <a:avLst/>
          </a:prstGeom>
        </p:spPr>
      </p:pic>
    </p:spTree>
    <p:extLst>
      <p:ext uri="{BB962C8B-B14F-4D97-AF65-F5344CB8AC3E}">
        <p14:creationId xmlns:p14="http://schemas.microsoft.com/office/powerpoint/2010/main" val="1825205934"/>
      </p:ext>
    </p:extLst>
  </p:cSld>
  <p:clrMapOvr>
    <a:masterClrMapping/>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showMasterSp="0">
  <p:cSld name="8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07160919"/>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showMasterSp="0" userDrawn="1">
  <p:cSld name="Title and content_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150813" y="1600204"/>
            <a:ext cx="8789987" cy="1625600"/>
          </a:xfrm>
        </p:spPr>
        <p:txBody>
          <a:bodyPr>
            <a:normAutofit/>
          </a:bodyPr>
          <a:lstStyle>
            <a:lvl1pPr>
              <a:defRPr sz="1999"/>
            </a:lvl1pPr>
            <a:lvl2pPr>
              <a:defRPr sz="1600"/>
            </a:lvl2pPr>
            <a:lvl3pPr>
              <a:defRPr sz="1400"/>
            </a:lvl3pPr>
          </a:lstStyle>
          <a:p>
            <a:pPr lvl="0"/>
            <a:r>
              <a:rPr lang="en-US" dirty="0"/>
              <a:t>Click to edit Master text styles</a:t>
            </a:r>
          </a:p>
          <a:p>
            <a:pPr lvl="1"/>
            <a:r>
              <a:rPr lang="en-US" dirty="0"/>
              <a:t>Second level</a:t>
            </a:r>
          </a:p>
          <a:p>
            <a:pPr lvl="2"/>
            <a:r>
              <a:rPr lang="en-US" dirty="0"/>
              <a:t>Third level</a:t>
            </a:r>
          </a:p>
        </p:txBody>
      </p:sp>
      <p:sp>
        <p:nvSpPr>
          <p:cNvPr id="5" name="Footer Placeholder 4"/>
          <p:cNvSpPr>
            <a:spLocks noGrp="1"/>
          </p:cNvSpPr>
          <p:nvPr>
            <p:ph type="ftr" sz="quarter" idx="11"/>
          </p:nvPr>
        </p:nvSpPr>
        <p:spPr>
          <a:xfrm>
            <a:off x="303215" y="6477875"/>
            <a:ext cx="11126787" cy="380127"/>
          </a:xfrm>
        </p:spPr>
        <p:txBody>
          <a:bodyPr/>
          <a:lstStyle/>
          <a:p>
            <a:endParaRPr dirty="0">
              <a:solidFill>
                <a:srgbClr val="737373"/>
              </a:solidFill>
            </a:endParaRPr>
          </a:p>
        </p:txBody>
      </p:sp>
      <p:sp>
        <p:nvSpPr>
          <p:cNvPr id="6" name="Slide Number Placeholder 5"/>
          <p:cNvSpPr>
            <a:spLocks noGrp="1"/>
          </p:cNvSpPr>
          <p:nvPr>
            <p:ph type="sldNum" sz="quarter" idx="12"/>
          </p:nvPr>
        </p:nvSpPr>
        <p:spPr/>
        <p:txBody>
          <a:bodyPr/>
          <a:lstStyle/>
          <a:p>
            <a:fld id="{FB729ABE-044A-472F-86F1-BEFBB904A5C9}" type="slidenum">
              <a:rPr lang="en-US" smtClean="0">
                <a:solidFill>
                  <a:srgbClr val="737373"/>
                </a:solidFill>
              </a:rPr>
              <a:pPr/>
              <a:t>‹#›</a:t>
            </a:fld>
            <a:endParaRPr lang="en-US">
              <a:solidFill>
                <a:srgbClr val="737373"/>
              </a:solidFill>
            </a:endParaRPr>
          </a:p>
        </p:txBody>
      </p:sp>
      <p:sp>
        <p:nvSpPr>
          <p:cNvPr id="11" name="Content Placeholder 8"/>
          <p:cNvSpPr>
            <a:spLocks noGrp="1"/>
          </p:cNvSpPr>
          <p:nvPr>
            <p:ph sz="quarter" idx="13"/>
          </p:nvPr>
        </p:nvSpPr>
        <p:spPr>
          <a:xfrm>
            <a:off x="150813" y="3429006"/>
            <a:ext cx="3901440" cy="2740152"/>
          </a:xfrm>
        </p:spPr>
        <p:txBody>
          <a:bodyPr>
            <a:noAutofit/>
          </a:bodyPr>
          <a:lstStyle>
            <a:lvl1pPr>
              <a:defRPr sz="1999"/>
            </a:lvl1pPr>
            <a:lvl2pPr>
              <a:defRPr sz="1600"/>
            </a:lvl2pPr>
            <a:lvl3pPr>
              <a:defRPr sz="14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8"/>
          <p:cNvSpPr>
            <a:spLocks noGrp="1"/>
          </p:cNvSpPr>
          <p:nvPr>
            <p:ph sz="quarter" idx="14"/>
          </p:nvPr>
        </p:nvSpPr>
        <p:spPr>
          <a:xfrm>
            <a:off x="4213249" y="3429006"/>
            <a:ext cx="3749040" cy="2740152"/>
          </a:xfrm>
        </p:spPr>
        <p:txBody>
          <a:bodyPr>
            <a:noAutofit/>
          </a:bodyPr>
          <a:lstStyle>
            <a:lvl1pPr>
              <a:defRPr sz="1999"/>
            </a:lvl1pPr>
            <a:lvl2pPr>
              <a:defRPr sz="1600"/>
            </a:lvl2pPr>
            <a:lvl3pPr>
              <a:defRPr sz="14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8"/>
          <p:cNvSpPr>
            <a:spLocks noGrp="1"/>
          </p:cNvSpPr>
          <p:nvPr>
            <p:ph sz="quarter" idx="15"/>
          </p:nvPr>
        </p:nvSpPr>
        <p:spPr>
          <a:xfrm>
            <a:off x="8123285" y="3429006"/>
            <a:ext cx="3914729" cy="2740152"/>
          </a:xfrm>
        </p:spPr>
        <p:txBody>
          <a:bodyPr>
            <a:noAutofit/>
          </a:bodyPr>
          <a:lstStyle>
            <a:lvl1pPr>
              <a:defRPr sz="1999"/>
            </a:lvl1pPr>
            <a:lvl2pPr>
              <a:defRPr sz="1600"/>
            </a:lvl2pPr>
            <a:lvl3pPr>
              <a:defRPr sz="14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5"/>
          <p:cNvSpPr>
            <a:spLocks noGrp="1"/>
          </p:cNvSpPr>
          <p:nvPr>
            <p:ph type="body" sz="quarter" idx="16" hasCustomPrompt="1"/>
          </p:nvPr>
        </p:nvSpPr>
        <p:spPr>
          <a:xfrm>
            <a:off x="1" y="911582"/>
            <a:ext cx="12192000" cy="373063"/>
          </a:xfrm>
          <a:prstGeom prst="rect">
            <a:avLst/>
          </a:prstGeom>
        </p:spPr>
        <p:txBody>
          <a:bodyPr lIns="320040" tIns="53325" rIns="53325" bIns="53325">
            <a:noAutofit/>
          </a:bodyPr>
          <a:lstStyle>
            <a:lvl1pPr marL="0" indent="0">
              <a:buNone/>
              <a:defRPr sz="1999">
                <a:solidFill>
                  <a:schemeClr val="tx1"/>
                </a:solidFill>
                <a:latin typeface="Segoe UI" panose="020B0502040204020203" pitchFamily="34" charset="0"/>
                <a:cs typeface="Segoe UI" panose="020B0502040204020203" pitchFamily="34" charset="0"/>
              </a:defRPr>
            </a:lvl1pPr>
            <a:lvl2pPr marL="281475" indent="0">
              <a:buNone/>
              <a:defRPr/>
            </a:lvl2pPr>
            <a:lvl3pPr marL="588061" indent="0">
              <a:buNone/>
              <a:defRPr/>
            </a:lvl3pPr>
            <a:lvl4pPr marL="869537" indent="0">
              <a:buNone/>
              <a:defRPr/>
            </a:lvl4pPr>
            <a:lvl5pPr marL="1104760" indent="0">
              <a:buNone/>
              <a:defRPr/>
            </a:lvl5pPr>
          </a:lstStyle>
          <a:p>
            <a:pPr lvl="0"/>
            <a:r>
              <a:rPr lang="en-US" dirty="0"/>
              <a:t>Click to add subtitle</a:t>
            </a:r>
          </a:p>
        </p:txBody>
      </p:sp>
    </p:spTree>
    <p:extLst>
      <p:ext uri="{BB962C8B-B14F-4D97-AF65-F5344CB8AC3E}">
        <p14:creationId xmlns:p14="http://schemas.microsoft.com/office/powerpoint/2010/main" val="4272750723"/>
      </p:ext>
    </p:extLst>
  </p:cSld>
  <p:clrMapOvr>
    <a:masterClrMapping/>
  </p:clrMapOvr>
  <p:transition>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showMasterSp="0">
  <p:cSld name="Microsoft logo 4">
    <p:spTree>
      <p:nvGrpSpPr>
        <p:cNvPr id="1" name=""/>
        <p:cNvGrpSpPr/>
        <p:nvPr/>
      </p:nvGrpSpPr>
      <p:grpSpPr>
        <a:xfrm>
          <a:off x="0" y="0"/>
          <a:ext cx="0" cy="0"/>
          <a:chOff x="0" y="0"/>
          <a:chExt cx="0" cy="0"/>
        </a:xfrm>
      </p:grpSpPr>
      <p:sp>
        <p:nvSpPr>
          <p:cNvPr id="2" name="Rectangle 1"/>
          <p:cNvSpPr/>
          <p:nvPr userDrawn="1"/>
        </p:nvSpPr>
        <p:spPr>
          <a:xfrm>
            <a:off x="1" y="4"/>
            <a:ext cx="12192000" cy="6858000"/>
          </a:xfrm>
          <a:prstGeom prst="rect">
            <a:avLst/>
          </a:prstGeom>
          <a:solidFill>
            <a:srgbClr val="00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79" tIns="91379" rIns="91379" bIns="91379" numCol="1" spcCol="0" rtlCol="0" fromWordArt="0" anchor="b" anchorCtr="0" forceAA="0" compatLnSpc="1">
            <a:prstTxWarp prst="textNoShape">
              <a:avLst/>
            </a:prstTxWarp>
            <a:noAutofit/>
          </a:bodyPr>
          <a:lstStyle/>
          <a:p>
            <a:pPr algn="r" defTabSz="913779"/>
            <a:endParaRPr lang="en-US" sz="1200" dirty="0" err="1">
              <a:solidFill>
                <a:prstClr val="white"/>
              </a:solidFill>
            </a:endParaRPr>
          </a:p>
        </p:txBody>
      </p:sp>
      <p:pic>
        <p:nvPicPr>
          <p:cNvPr id="10" name="Picture 9"/>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446236" y="2899246"/>
            <a:ext cx="2881118" cy="1059525"/>
          </a:xfrm>
          <a:prstGeom prst="rect">
            <a:avLst/>
          </a:prstGeom>
        </p:spPr>
      </p:pic>
    </p:spTree>
    <p:extLst>
      <p:ext uri="{BB962C8B-B14F-4D97-AF65-F5344CB8AC3E}">
        <p14:creationId xmlns:p14="http://schemas.microsoft.com/office/powerpoint/2010/main" val="2285910751"/>
      </p:ext>
    </p:extLst>
  </p:cSld>
  <p:clrMapOvr>
    <a:masterClrMapping/>
  </p:clrMapOvr>
  <p:transition>
    <p:fade/>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showMasterSp="0" userDrawn="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6" name="Text Placeholder 5"/>
          <p:cNvSpPr>
            <a:spLocks noGrp="1"/>
          </p:cNvSpPr>
          <p:nvPr>
            <p:ph type="body" sz="quarter" idx="13" hasCustomPrompt="1"/>
          </p:nvPr>
        </p:nvSpPr>
        <p:spPr>
          <a:xfrm>
            <a:off x="1" y="573604"/>
            <a:ext cx="12192000" cy="373063"/>
          </a:xfrm>
          <a:prstGeom prst="rect">
            <a:avLst/>
          </a:prstGeom>
        </p:spPr>
        <p:txBody>
          <a:bodyPr lIns="380893" tIns="53325" rIns="53325" bIns="53325">
            <a:noAutofit/>
          </a:bodyPr>
          <a:lstStyle>
            <a:lvl1pPr marL="0" indent="0">
              <a:buNone/>
              <a:defRPr sz="2800">
                <a:latin typeface="Segoe UI Light" pitchFamily="34" charset="0"/>
              </a:defRPr>
            </a:lvl1pPr>
            <a:lvl2pPr marL="281566" indent="0">
              <a:buNone/>
              <a:defRPr/>
            </a:lvl2pPr>
            <a:lvl3pPr marL="588252" indent="0">
              <a:buNone/>
              <a:defRPr/>
            </a:lvl3pPr>
            <a:lvl4pPr marL="869819" indent="0">
              <a:buNone/>
              <a:defRPr/>
            </a:lvl4pPr>
            <a:lvl5pPr marL="1105119" indent="0">
              <a:buNone/>
              <a:defRPr/>
            </a:lvl5pPr>
          </a:lstStyle>
          <a:p>
            <a:pPr lvl="0"/>
            <a:r>
              <a:rPr lang="en-US" dirty="0"/>
              <a:t>Click to add subtitle</a:t>
            </a:r>
          </a:p>
        </p:txBody>
      </p:sp>
      <p:sp>
        <p:nvSpPr>
          <p:cNvPr id="16" name="Text Placeholder 15"/>
          <p:cNvSpPr>
            <a:spLocks noGrp="1"/>
          </p:cNvSpPr>
          <p:nvPr>
            <p:ph type="body" sz="quarter" idx="14"/>
          </p:nvPr>
        </p:nvSpPr>
        <p:spPr>
          <a:xfrm>
            <a:off x="762003" y="1524003"/>
            <a:ext cx="10668000" cy="457200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Slide Number Placeholder 18"/>
          <p:cNvSpPr>
            <a:spLocks noGrp="1"/>
          </p:cNvSpPr>
          <p:nvPr>
            <p:ph type="sldNum" sz="quarter" idx="15"/>
          </p:nvPr>
        </p:nvSpPr>
        <p:spPr>
          <a:xfrm>
            <a:off x="11430002" y="6477880"/>
            <a:ext cx="761999" cy="380126"/>
          </a:xfrm>
          <a:prstGeom prst="rect">
            <a:avLst/>
          </a:prstGeom>
        </p:spPr>
        <p:txBody>
          <a:bodyPr/>
          <a:lstStyle/>
          <a:p>
            <a:fld id="{FAADACFB-7C71-4E89-89D2-7BBA40B7BFA9}" type="slidenum">
              <a:rPr lang="en-US" smtClean="0">
                <a:solidFill>
                  <a:srgbClr val="000000"/>
                </a:solidFill>
              </a:rPr>
              <a:pPr/>
              <a:t>‹#›</a:t>
            </a:fld>
            <a:endParaRPr lang="en-US" dirty="0">
              <a:solidFill>
                <a:srgbClr val="000000"/>
              </a:solidFill>
            </a:endParaRPr>
          </a:p>
        </p:txBody>
      </p:sp>
      <p:sp>
        <p:nvSpPr>
          <p:cNvPr id="20" name="Footer Placeholder 19"/>
          <p:cNvSpPr>
            <a:spLocks noGrp="1"/>
          </p:cNvSpPr>
          <p:nvPr>
            <p:ph type="ftr" sz="quarter" idx="16"/>
          </p:nvPr>
        </p:nvSpPr>
        <p:spPr>
          <a:xfrm>
            <a:off x="3048000" y="6477873"/>
            <a:ext cx="8382000" cy="380127"/>
          </a:xfrm>
          <a:prstGeom prst="rect">
            <a:avLst/>
          </a:prstGeom>
        </p:spPr>
        <p:txBody>
          <a:bodyPr/>
          <a:lstStyle/>
          <a:p>
            <a:r>
              <a:rPr lang="en-US">
                <a:solidFill>
                  <a:srgbClr val="000000"/>
                </a:solidFill>
              </a:rPr>
              <a:t>Content Collaboration for Media Companies</a:t>
            </a:r>
            <a:endParaRPr lang="en-US" dirty="0">
              <a:solidFill>
                <a:srgbClr val="000000"/>
              </a:solidFill>
            </a:endParaRPr>
          </a:p>
        </p:txBody>
      </p:sp>
    </p:spTree>
    <p:extLst>
      <p:ext uri="{BB962C8B-B14F-4D97-AF65-F5344CB8AC3E}">
        <p14:creationId xmlns:p14="http://schemas.microsoft.com/office/powerpoint/2010/main" val="3397813359"/>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660B8C7-B522-496D-B275-8302A22FC714}"/>
              </a:ext>
            </a:extLst>
          </p:cNvPr>
          <p:cNvSpPr/>
          <p:nvPr userDrawn="1"/>
        </p:nvSpPr>
        <p:spPr bwMode="auto">
          <a:xfrm>
            <a:off x="-92075" y="6359526"/>
            <a:ext cx="12315825" cy="539750"/>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6623" rIns="0" bIns="46623" anchor="ctr"/>
          <a:lstStyle/>
          <a:p>
            <a:pPr algn="ctr" defTabSz="932211">
              <a:defRPr/>
            </a:pPr>
            <a:endParaRPr lang="en-US" sz="2000">
              <a:gradFill>
                <a:gsLst>
                  <a:gs pos="0">
                    <a:srgbClr val="FFFFFF"/>
                  </a:gs>
                  <a:gs pos="100000">
                    <a:srgbClr val="FFFFFF"/>
                  </a:gs>
                </a:gsLst>
                <a:lin ang="5400000" scaled="0"/>
              </a:gradFill>
            </a:endParaRPr>
          </a:p>
        </p:txBody>
      </p:sp>
      <p:sp>
        <p:nvSpPr>
          <p:cNvPr id="4" name="Rectangle 3">
            <a:extLst>
              <a:ext uri="{FF2B5EF4-FFF2-40B4-BE49-F238E27FC236}">
                <a16:creationId xmlns:a16="http://schemas.microsoft.com/office/drawing/2014/main" id="{EDAB16A2-10DD-4A5E-9F26-4FF30FCDE135}"/>
              </a:ext>
            </a:extLst>
          </p:cNvPr>
          <p:cNvSpPr/>
          <p:nvPr userDrawn="1"/>
        </p:nvSpPr>
        <p:spPr bwMode="auto">
          <a:xfrm>
            <a:off x="19051" y="6351"/>
            <a:ext cx="12204700" cy="525463"/>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6623" rIns="0" bIns="46623" anchor="ctr"/>
          <a:lstStyle/>
          <a:p>
            <a:pPr algn="ctr" defTabSz="932211">
              <a:defRPr/>
            </a:pPr>
            <a:endParaRPr lang="en-US" sz="2000">
              <a:gradFill>
                <a:gsLst>
                  <a:gs pos="0">
                    <a:srgbClr val="FFFFFF"/>
                  </a:gs>
                  <a:gs pos="100000">
                    <a:srgbClr val="FFFFFF"/>
                  </a:gs>
                </a:gsLst>
                <a:lin ang="5400000" scaled="0"/>
              </a:gradFill>
            </a:endParaRPr>
          </a:p>
        </p:txBody>
      </p:sp>
      <p:sp>
        <p:nvSpPr>
          <p:cNvPr id="5" name="Freeform 4">
            <a:extLst>
              <a:ext uri="{FF2B5EF4-FFF2-40B4-BE49-F238E27FC236}">
                <a16:creationId xmlns:a16="http://schemas.microsoft.com/office/drawing/2014/main" id="{919D8968-2CA7-4705-98FC-C7638DCB36D3}"/>
              </a:ext>
            </a:extLst>
          </p:cNvPr>
          <p:cNvSpPr/>
          <p:nvPr userDrawn="1"/>
        </p:nvSpPr>
        <p:spPr bwMode="auto">
          <a:xfrm rot="5400000" flipH="1">
            <a:off x="-1676400" y="1620838"/>
            <a:ext cx="3778251" cy="488950"/>
          </a:xfrm>
          <a:custGeom>
            <a:avLst/>
            <a:gdLst>
              <a:gd name="connsiteX0" fmla="*/ 4085401 w 4085401"/>
              <a:gd name="connsiteY0" fmla="*/ 770409 h 770409"/>
              <a:gd name="connsiteX1" fmla="*/ 0 w 4085401"/>
              <a:gd name="connsiteY1" fmla="*/ 770409 h 770409"/>
              <a:gd name="connsiteX2" fmla="*/ 0 w 4085401"/>
              <a:gd name="connsiteY2" fmla="*/ 0 h 770409"/>
              <a:gd name="connsiteX3" fmla="*/ 3569219 w 4085401"/>
              <a:gd name="connsiteY3" fmla="*/ 0 h 770409"/>
              <a:gd name="connsiteX0" fmla="*/ 4085401 w 4085401"/>
              <a:gd name="connsiteY0" fmla="*/ 770409 h 770409"/>
              <a:gd name="connsiteX1" fmla="*/ 0 w 4085401"/>
              <a:gd name="connsiteY1" fmla="*/ 770409 h 770409"/>
              <a:gd name="connsiteX2" fmla="*/ 0 w 4085401"/>
              <a:gd name="connsiteY2" fmla="*/ 0 h 770409"/>
              <a:gd name="connsiteX3" fmla="*/ 3497124 w 4085401"/>
              <a:gd name="connsiteY3" fmla="*/ 0 h 770409"/>
              <a:gd name="connsiteX4" fmla="*/ 4085401 w 4085401"/>
              <a:gd name="connsiteY4" fmla="*/ 770409 h 7704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5401" h="770409">
                <a:moveTo>
                  <a:pt x="4085401" y="770409"/>
                </a:moveTo>
                <a:lnTo>
                  <a:pt x="0" y="770409"/>
                </a:lnTo>
                <a:lnTo>
                  <a:pt x="0" y="0"/>
                </a:lnTo>
                <a:lnTo>
                  <a:pt x="3497124" y="0"/>
                </a:lnTo>
                <a:cubicBezTo>
                  <a:pt x="3669185" y="256803"/>
                  <a:pt x="3913340" y="513606"/>
                  <a:pt x="4085401" y="770409"/>
                </a:cubicBezTo>
                <a:close/>
              </a:path>
            </a:pathLst>
          </a:custGeom>
          <a:solidFill>
            <a:srgbClr val="369B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82829" tIns="146263" rIns="182829" bIns="146263" anchor="ctr"/>
          <a:lstStyle/>
          <a:p>
            <a:pPr algn="ctr" defTabSz="932211">
              <a:lnSpc>
                <a:spcPct val="90000"/>
              </a:lnSpc>
              <a:defRPr/>
            </a:pPr>
            <a:endParaRPr lang="en-US" sz="240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6" name="Freeform 5">
            <a:extLst>
              <a:ext uri="{FF2B5EF4-FFF2-40B4-BE49-F238E27FC236}">
                <a16:creationId xmlns:a16="http://schemas.microsoft.com/office/drawing/2014/main" id="{90407EBF-46B8-4EBC-8B83-09522B50B06F}"/>
              </a:ext>
            </a:extLst>
          </p:cNvPr>
          <p:cNvSpPr/>
          <p:nvPr userDrawn="1"/>
        </p:nvSpPr>
        <p:spPr bwMode="auto">
          <a:xfrm flipH="1">
            <a:off x="-34924" y="3708400"/>
            <a:ext cx="492125" cy="3149600"/>
          </a:xfrm>
          <a:custGeom>
            <a:avLst/>
            <a:gdLst>
              <a:gd name="connsiteX0" fmla="*/ 0 w 770409"/>
              <a:gd name="connsiteY0" fmla="*/ 0 h 2777651"/>
              <a:gd name="connsiteX1" fmla="*/ 770409 w 770409"/>
              <a:gd name="connsiteY1" fmla="*/ 0 h 2777651"/>
              <a:gd name="connsiteX2" fmla="*/ 770409 w 770409"/>
              <a:gd name="connsiteY2" fmla="*/ 2777651 h 2777651"/>
              <a:gd name="connsiteX3" fmla="*/ 0 w 770409"/>
              <a:gd name="connsiteY3" fmla="*/ 2261469 h 2777651"/>
              <a:gd name="connsiteX4" fmla="*/ 0 w 770409"/>
              <a:gd name="connsiteY4" fmla="*/ 0 h 2777651"/>
              <a:gd name="connsiteX0" fmla="*/ 0 w 770409"/>
              <a:gd name="connsiteY0" fmla="*/ 0 h 2777651"/>
              <a:gd name="connsiteX1" fmla="*/ 770409 w 770409"/>
              <a:gd name="connsiteY1" fmla="*/ 0 h 2777651"/>
              <a:gd name="connsiteX2" fmla="*/ 770409 w 770409"/>
              <a:gd name="connsiteY2" fmla="*/ 2777651 h 2777651"/>
              <a:gd name="connsiteX3" fmla="*/ 0 w 770409"/>
              <a:gd name="connsiteY3" fmla="*/ 2320275 h 2777651"/>
              <a:gd name="connsiteX4" fmla="*/ 0 w 770409"/>
              <a:gd name="connsiteY4" fmla="*/ 0 h 27776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0409" h="2777651">
                <a:moveTo>
                  <a:pt x="0" y="0"/>
                </a:moveTo>
                <a:lnTo>
                  <a:pt x="770409" y="0"/>
                </a:lnTo>
                <a:lnTo>
                  <a:pt x="770409" y="2777651"/>
                </a:lnTo>
                <a:lnTo>
                  <a:pt x="0" y="2320275"/>
                </a:lnTo>
                <a:lnTo>
                  <a:pt x="0" y="0"/>
                </a:lnTo>
                <a:close/>
              </a:path>
            </a:pathLst>
          </a:custGeom>
          <a:solidFill>
            <a:srgbClr val="369B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vert270" lIns="182829" tIns="146263" rIns="182829" bIns="146263" anchor="ctr"/>
          <a:lstStyle/>
          <a:p>
            <a:pPr algn="ctr" defTabSz="932211">
              <a:lnSpc>
                <a:spcPct val="90000"/>
              </a:lnSpc>
              <a:defRPr/>
            </a:pPr>
            <a:endParaRPr lang="en-US" sz="240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13083923"/>
      </p:ext>
    </p:extLst>
  </p:cSld>
  <p:clrMapOvr>
    <a:masterClrMapping/>
  </p:clrMapOvr>
  <p:transition spd="slow">
    <p:split orient="vert"/>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519250" y="228606"/>
            <a:ext cx="11151917" cy="666387"/>
          </a:xfrm>
        </p:spPr>
        <p:txBody>
          <a:bodyPr/>
          <a:lstStyle/>
          <a:p>
            <a:r>
              <a:rPr lang="en-US"/>
              <a:t>Click to edit Master title style</a:t>
            </a:r>
            <a:endParaRPr lang="en-US" dirty="0"/>
          </a:p>
        </p:txBody>
      </p:sp>
      <p:sp>
        <p:nvSpPr>
          <p:cNvPr id="5" name="Text Placeholder 4"/>
          <p:cNvSpPr>
            <a:spLocks noGrp="1"/>
          </p:cNvSpPr>
          <p:nvPr>
            <p:ph type="body" sz="quarter" idx="10"/>
          </p:nvPr>
        </p:nvSpPr>
        <p:spPr>
          <a:xfrm>
            <a:off x="519250" y="1447805"/>
            <a:ext cx="11151917" cy="19735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13090350"/>
      </p:ext>
    </p:extLst>
  </p:cSld>
  <p:clrMapOvr>
    <a:masterClrMapping/>
  </p:clrMapOvr>
  <p:transition spd="slow">
    <p:wipe/>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showMasterSp="0" preserve="1">
  <p:cSld name="3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4" name="Footer Placeholder 3"/>
          <p:cNvSpPr>
            <a:spLocks noGrp="1"/>
          </p:cNvSpPr>
          <p:nvPr>
            <p:ph type="ftr" sz="quarter" idx="11"/>
          </p:nvPr>
        </p:nvSpPr>
        <p:spPr/>
        <p:txBody>
          <a:bodyPr/>
          <a:lstStyle/>
          <a:p>
            <a:endParaRPr lang="en-US" dirty="0">
              <a:solidFill>
                <a:srgbClr val="505050"/>
              </a:solidFill>
            </a:endParaRPr>
          </a:p>
        </p:txBody>
      </p:sp>
      <p:sp>
        <p:nvSpPr>
          <p:cNvPr id="5" name="Slide Number Placeholder 4"/>
          <p:cNvSpPr>
            <a:spLocks noGrp="1"/>
          </p:cNvSpPr>
          <p:nvPr>
            <p:ph type="sldNum" sz="quarter" idx="12"/>
          </p:nvPr>
        </p:nvSpPr>
        <p:spPr>
          <a:xfrm>
            <a:off x="11430001" y="6478588"/>
            <a:ext cx="761999" cy="379413"/>
          </a:xfrm>
          <a:prstGeom prst="rect">
            <a:avLst/>
          </a:prstGeom>
        </p:spPr>
        <p:txBody>
          <a:bodyPr/>
          <a:lstStyle/>
          <a:p>
            <a:fld id="{6A4C1A4A-E5E6-4CC1-B72C-A20A4EB3E2D2}" type="slidenum">
              <a:rPr lang="en-US" smtClean="0">
                <a:solidFill>
                  <a:srgbClr val="505050"/>
                </a:solidFill>
              </a:rPr>
              <a:pPr/>
              <a:t>‹#›</a:t>
            </a:fld>
            <a:endParaRPr lang="en-US" dirty="0">
              <a:solidFill>
                <a:srgbClr val="505050"/>
              </a:solidFill>
            </a:endParaRPr>
          </a:p>
        </p:txBody>
      </p:sp>
      <p:sp>
        <p:nvSpPr>
          <p:cNvPr id="6" name="Text Placeholder 5"/>
          <p:cNvSpPr>
            <a:spLocks noGrp="1"/>
          </p:cNvSpPr>
          <p:nvPr>
            <p:ph type="body" sz="quarter" idx="13" hasCustomPrompt="1"/>
          </p:nvPr>
        </p:nvSpPr>
        <p:spPr>
          <a:xfrm>
            <a:off x="1" y="573605"/>
            <a:ext cx="12192000" cy="373063"/>
          </a:xfrm>
          <a:prstGeom prst="rect">
            <a:avLst/>
          </a:prstGeom>
        </p:spPr>
        <p:txBody>
          <a:bodyPr lIns="320040" tIns="53325" rIns="53325" bIns="53325">
            <a:noAutofit/>
          </a:bodyPr>
          <a:lstStyle>
            <a:lvl1pPr marL="0" indent="0">
              <a:buNone/>
              <a:defRPr sz="2800">
                <a:solidFill>
                  <a:schemeClr val="tx1"/>
                </a:solidFill>
                <a:latin typeface="Segoe UI Light" pitchFamily="34" charset="0"/>
              </a:defRPr>
            </a:lvl1pPr>
            <a:lvl2pPr marL="281620" indent="0">
              <a:buNone/>
              <a:defRPr/>
            </a:lvl2pPr>
            <a:lvl3pPr marL="588366" indent="0">
              <a:buNone/>
              <a:defRPr/>
            </a:lvl3pPr>
            <a:lvl4pPr marL="869986" indent="0">
              <a:buNone/>
              <a:defRPr/>
            </a:lvl4pPr>
            <a:lvl5pPr marL="1105331" indent="0">
              <a:buNone/>
              <a:defRPr/>
            </a:lvl5pPr>
          </a:lstStyle>
          <a:p>
            <a:pPr lvl="0"/>
            <a:r>
              <a:rPr lang="en-US" dirty="0"/>
              <a:t>Click to add subtitle</a:t>
            </a:r>
          </a:p>
        </p:txBody>
      </p:sp>
    </p:spTree>
    <p:extLst>
      <p:ext uri="{BB962C8B-B14F-4D97-AF65-F5344CB8AC3E}">
        <p14:creationId xmlns:p14="http://schemas.microsoft.com/office/powerpoint/2010/main" val="53383498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3" y="1187622"/>
            <a:ext cx="8964185" cy="1793104"/>
          </a:xfrm>
          <a:noFill/>
        </p:spPr>
        <p:txBody>
          <a:bodyPr lIns="146304" tIns="91440" rIns="146304" bIns="91440" anchor="b" anchorCtr="0"/>
          <a:lstStyle>
            <a:lvl1pPr>
              <a:defRPr sz="5294" spc="-98"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69302" y="2980726"/>
            <a:ext cx="8964186" cy="715931"/>
          </a:xfrm>
          <a:noFill/>
        </p:spPr>
        <p:txBody>
          <a:bodyPr lIns="164592" tIns="109728" rIns="164592" bIns="109728">
            <a:noAutofit/>
          </a:bodyPr>
          <a:lstStyle>
            <a:lvl1pPr marL="0" indent="0">
              <a:spcBef>
                <a:spcPts val="0"/>
              </a:spcBef>
              <a:buNone/>
              <a:defRPr sz="3138" spc="0" baseline="0">
                <a:gradFill>
                  <a:gsLst>
                    <a:gs pos="91000">
                      <a:schemeClr val="tx1"/>
                    </a:gs>
                    <a:gs pos="0">
                      <a:schemeClr val="tx1"/>
                    </a:gs>
                  </a:gsLst>
                  <a:lin ang="5400000" scaled="0"/>
                </a:gradFill>
                <a:latin typeface="+mn-lt"/>
              </a:defRPr>
            </a:lvl1pPr>
          </a:lstStyle>
          <a:p>
            <a:pPr lvl="0"/>
            <a:r>
              <a:rPr lang="en-US"/>
              <a:t>Date</a:t>
            </a:r>
          </a:p>
        </p:txBody>
      </p:sp>
      <p:sp>
        <p:nvSpPr>
          <p:cNvPr id="3" name="Text Placeholder 2"/>
          <p:cNvSpPr>
            <a:spLocks noGrp="1"/>
          </p:cNvSpPr>
          <p:nvPr>
            <p:ph type="body" sz="quarter" idx="13" hasCustomPrompt="1"/>
          </p:nvPr>
        </p:nvSpPr>
        <p:spPr>
          <a:xfrm>
            <a:off x="269241" y="3696656"/>
            <a:ext cx="8964248" cy="452654"/>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a:t>Optional (City, State or venue)</a:t>
            </a:r>
          </a:p>
        </p:txBody>
      </p:sp>
      <p:pic>
        <p:nvPicPr>
          <p:cNvPr id="6" name="MS logo white - EMF"/>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451633" y="6111775"/>
            <a:ext cx="1423303" cy="304828"/>
          </a:xfrm>
          <a:prstGeom prst="rect">
            <a:avLst/>
          </a:prstGeom>
        </p:spPr>
      </p:pic>
    </p:spTree>
    <p:extLst>
      <p:ext uri="{BB962C8B-B14F-4D97-AF65-F5344CB8AC3E}">
        <p14:creationId xmlns:p14="http://schemas.microsoft.com/office/powerpoint/2010/main" val="41044574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Title with photo and tile">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3"/>
            <a:ext cx="6274911" cy="1793104"/>
          </a:xfrm>
          <a:noFill/>
        </p:spPr>
        <p:txBody>
          <a:bodyPr lIns="146304" tIns="91440" rIns="146304" bIns="91440" anchor="t" anchorCtr="0"/>
          <a:lstStyle>
            <a:lvl1pPr>
              <a:defRPr sz="4706" spc="-98" baseline="0">
                <a:solidFill>
                  <a:schemeClr val="tx1"/>
                </a:solidFill>
              </a:defRPr>
            </a:lvl1pPr>
          </a:lstStyle>
          <a:p>
            <a:r>
              <a:rPr lang="en-US"/>
              <a:t>Presentation title</a:t>
            </a:r>
          </a:p>
        </p:txBody>
      </p:sp>
      <p:sp>
        <p:nvSpPr>
          <p:cNvPr id="3" name="Text Placeholder 2"/>
          <p:cNvSpPr>
            <a:spLocks noGrp="1"/>
          </p:cNvSpPr>
          <p:nvPr>
            <p:ph type="body" sz="quarter" idx="14" hasCustomPrompt="1"/>
          </p:nvPr>
        </p:nvSpPr>
        <p:spPr bwMode="auto">
          <a:xfrm>
            <a:off x="267683" y="3877277"/>
            <a:ext cx="6276530" cy="651821"/>
          </a:xfrm>
        </p:spPr>
        <p:txBody>
          <a:bodyPr wrap="square" lIns="164592" tIns="109728" rIns="164592" bIns="109728">
            <a:spAutoFit/>
          </a:bodyPr>
          <a:lstStyle>
            <a:lvl1pPr marL="0" indent="0">
              <a:spcBef>
                <a:spcPts val="0"/>
              </a:spcBef>
              <a:buNone/>
              <a:defRPr sz="3138">
                <a:solidFill>
                  <a:schemeClr val="tx1"/>
                </a:solidFill>
                <a:latin typeface="+mn-lt"/>
              </a:defRPr>
            </a:lvl1pPr>
          </a:lstStyle>
          <a:p>
            <a:pPr lvl="0"/>
            <a:r>
              <a:rPr lang="en-US"/>
              <a:t>Speaker name</a:t>
            </a:r>
          </a:p>
        </p:txBody>
      </p:sp>
      <p:pic>
        <p:nvPicPr>
          <p:cNvPr id="17" name="MS logo gray - EMF"/>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451633" y="6111775"/>
            <a:ext cx="1423303" cy="304828"/>
          </a:xfrm>
          <a:prstGeom prst="rect">
            <a:avLst/>
          </a:prstGeom>
        </p:spPr>
      </p:pic>
    </p:spTree>
    <p:extLst>
      <p:ext uri="{BB962C8B-B14F-4D97-AF65-F5344CB8AC3E}">
        <p14:creationId xmlns:p14="http://schemas.microsoft.com/office/powerpoint/2010/main" val="4242393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1_Title with photo and til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B64848A-CCD5-4AF1-A004-FB6D31E1E5A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8082" r="3574" b="503"/>
          <a:stretch/>
        </p:blipFill>
        <p:spPr>
          <a:xfrm>
            <a:off x="-3111" y="-16010"/>
            <a:ext cx="11955442" cy="6740150"/>
          </a:xfrm>
          <a:prstGeom prst="rect">
            <a:avLst/>
          </a:prstGeom>
        </p:spPr>
      </p:pic>
      <p:sp>
        <p:nvSpPr>
          <p:cNvPr id="9" name="Title 1"/>
          <p:cNvSpPr>
            <a:spLocks noGrp="1"/>
          </p:cNvSpPr>
          <p:nvPr>
            <p:ph type="title" hasCustomPrompt="1"/>
          </p:nvPr>
        </p:nvSpPr>
        <p:spPr bwMode="auto">
          <a:xfrm>
            <a:off x="269302" y="2648455"/>
            <a:ext cx="6274911" cy="1793104"/>
          </a:xfrm>
          <a:solidFill>
            <a:srgbClr val="3A3A3A">
              <a:alpha val="50196"/>
            </a:srgbClr>
          </a:solidFill>
        </p:spPr>
        <p:txBody>
          <a:bodyPr lIns="146304" tIns="91440" rIns="146304" bIns="91440" anchor="t" anchorCtr="0"/>
          <a:lstStyle>
            <a:lvl1pPr>
              <a:defRPr sz="4706" spc="-98" baseline="0">
                <a:solidFill>
                  <a:schemeClr val="bg1"/>
                </a:solidFill>
              </a:defRPr>
            </a:lvl1pPr>
          </a:lstStyle>
          <a:p>
            <a:r>
              <a:rPr lang="en-US" dirty="0"/>
              <a:t>Empowering</a:t>
            </a:r>
            <a:br>
              <a:rPr lang="en-US" dirty="0"/>
            </a:br>
            <a:r>
              <a:rPr lang="en-US" dirty="0"/>
              <a:t>Media &amp; Entertainment</a:t>
            </a:r>
          </a:p>
        </p:txBody>
      </p:sp>
      <p:sp>
        <p:nvSpPr>
          <p:cNvPr id="3" name="Text Placeholder 2"/>
          <p:cNvSpPr>
            <a:spLocks noGrp="1"/>
          </p:cNvSpPr>
          <p:nvPr>
            <p:ph type="body" sz="quarter" idx="14" hasCustomPrompt="1"/>
          </p:nvPr>
        </p:nvSpPr>
        <p:spPr bwMode="auto">
          <a:xfrm>
            <a:off x="267683" y="4773830"/>
            <a:ext cx="6276530" cy="869096"/>
          </a:xfrm>
          <a:solidFill>
            <a:srgbClr val="3A3A3A">
              <a:alpha val="50196"/>
            </a:srgbClr>
          </a:solidFill>
        </p:spPr>
        <p:txBody>
          <a:bodyPr wrap="square" lIns="164592" tIns="109728" rIns="164592" bIns="109728">
            <a:spAutoFit/>
          </a:bodyPr>
          <a:lstStyle>
            <a:lvl1pPr marL="0" indent="0">
              <a:spcBef>
                <a:spcPts val="0"/>
              </a:spcBef>
              <a:buNone/>
              <a:defRPr sz="2353">
                <a:solidFill>
                  <a:schemeClr val="bg1"/>
                </a:solidFill>
                <a:latin typeface="+mn-lt"/>
              </a:defRPr>
            </a:lvl1pPr>
          </a:lstStyle>
          <a:p>
            <a:pPr lvl="0"/>
            <a:r>
              <a:rPr lang="en-US" dirty="0"/>
              <a:t>Rainer Kellerhals</a:t>
            </a:r>
          </a:p>
          <a:p>
            <a:pPr lvl="0"/>
            <a:r>
              <a:rPr lang="en-US" dirty="0"/>
              <a:t>Industry Lead Media &amp; Entertainment EMEA</a:t>
            </a:r>
          </a:p>
        </p:txBody>
      </p:sp>
      <p:pic>
        <p:nvPicPr>
          <p:cNvPr id="8" name="MS logo white - EMF"/>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451633" y="6111775"/>
            <a:ext cx="1423303" cy="304828"/>
          </a:xfrm>
          <a:prstGeom prst="rect">
            <a:avLst/>
          </a:prstGeom>
        </p:spPr>
      </p:pic>
    </p:spTree>
    <p:extLst>
      <p:ext uri="{BB962C8B-B14F-4D97-AF65-F5344CB8AC3E}">
        <p14:creationId xmlns:p14="http://schemas.microsoft.com/office/powerpoint/2010/main" val="23269840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3"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5"/>
            <a:ext cx="7171337" cy="1792326"/>
          </a:xfrm>
          <a:noFill/>
        </p:spPr>
        <p:txBody>
          <a:bodyPr lIns="164592" tIns="109728" rIns="164592" bIns="109728">
            <a:noAutofit/>
          </a:bodyPr>
          <a:lstStyle>
            <a:lvl1pPr marL="0" indent="0">
              <a:spcBef>
                <a:spcPts val="0"/>
              </a:spcBef>
              <a:buNone/>
              <a:defRPr sz="3138"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451633" y="6111775"/>
            <a:ext cx="1423303" cy="304828"/>
          </a:xfrm>
          <a:prstGeom prst="rect">
            <a:avLst/>
          </a:prstGeom>
        </p:spPr>
      </p:pic>
    </p:spTree>
    <p:extLst>
      <p:ext uri="{BB962C8B-B14F-4D97-AF65-F5344CB8AC3E}">
        <p14:creationId xmlns:p14="http://schemas.microsoft.com/office/powerpoint/2010/main" val="13812618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p:cSld name="Title square photo">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6"/>
            <a:ext cx="4840694" cy="1799462"/>
          </a:xfrm>
          <a:noFill/>
        </p:spPr>
        <p:txBody>
          <a:bodyPr lIns="146304" tIns="91440" rIns="146304" bIns="91440" anchor="t" anchorCtr="0"/>
          <a:lstStyle>
            <a:lvl1pPr>
              <a:defRPr sz="4706" spc="-98"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2" y="3877277"/>
            <a:ext cx="4840694" cy="717249"/>
          </a:xfrm>
        </p:spPr>
        <p:txBody>
          <a:bodyPr lIns="164592" tIns="109728" rIns="164592" bIns="109728">
            <a:noAutofit/>
          </a:bodyPr>
          <a:lstStyle>
            <a:lvl1pPr marL="0" indent="0">
              <a:spcBef>
                <a:spcPts val="0"/>
              </a:spcBef>
              <a:buNone/>
              <a:defRPr lang="en-US" sz="3138"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462"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pic>
        <p:nvPicPr>
          <p:cNvPr id="8" name="MS logo white - EMF"/>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451633" y="6111775"/>
            <a:ext cx="1423303" cy="304828"/>
          </a:xfrm>
          <a:prstGeom prst="rect">
            <a:avLst/>
          </a:prstGeom>
        </p:spPr>
      </p:pic>
      <p:pic>
        <p:nvPicPr>
          <p:cNvPr id="6" name="Picture 5"/>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5333419" y="-2839"/>
            <a:ext cx="6856853" cy="6858000"/>
          </a:xfrm>
          <a:prstGeom prst="rect">
            <a:avLst/>
          </a:prstGeom>
        </p:spPr>
      </p:pic>
    </p:spTree>
    <p:extLst>
      <p:ext uri="{BB962C8B-B14F-4D97-AF65-F5344CB8AC3E}">
        <p14:creationId xmlns:p14="http://schemas.microsoft.com/office/powerpoint/2010/main" val="22652987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2" y="1187645"/>
            <a:ext cx="11655079" cy="160239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01560461"/>
      </p:ext>
    </p:extLst>
  </p:cSld>
  <p:clrMapOvr>
    <a:masterClrMapping/>
  </p:clrMapOvr>
  <p:transition>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0005985"/>
      </p:ext>
    </p:extLst>
  </p:cSld>
  <p:clrMapOvr>
    <a:masterClrMapping/>
  </p:clrMapOvr>
  <p:transition>
    <p:fade/>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2" b="0">
                <a:latin typeface="+mn-lt"/>
              </a:defRPr>
            </a:lvl1pPr>
            <a:lvl2pPr marL="250579" indent="0">
              <a:buFont typeface="Wingdings" panose="05000000000000000000" pitchFamily="2" charset="2"/>
              <a:buNone/>
              <a:defRPr sz="2353" b="0"/>
            </a:lvl2pPr>
            <a:lvl3pPr marL="442014" indent="0">
              <a:buFont typeface="Wingdings" panose="05000000000000000000" pitchFamily="2" charset="2"/>
              <a:buNone/>
              <a:tabLst/>
              <a:defRPr sz="2157" b="0"/>
            </a:lvl3pPr>
            <a:lvl4pPr marL="639675" indent="0">
              <a:buFont typeface="Wingdings" panose="05000000000000000000" pitchFamily="2" charset="2"/>
              <a:buNone/>
              <a:defRPr sz="2157" b="0"/>
            </a:lvl4pPr>
            <a:lvl5pPr marL="837337"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7646"/>
            <a:ext cx="5378548" cy="2414153"/>
          </a:xfrm>
        </p:spPr>
        <p:txBody>
          <a:bodyPr wrap="square">
            <a:spAutoFit/>
          </a:bodyPr>
          <a:lstStyle>
            <a:lvl1pPr marL="0" indent="0">
              <a:spcBef>
                <a:spcPts val="1200"/>
              </a:spcBef>
              <a:buClr>
                <a:schemeClr val="tx1"/>
              </a:buClr>
              <a:buFont typeface="Arial" panose="020B0604020202020204" pitchFamily="34" charset="0"/>
              <a:buNone/>
              <a:defRPr lang="en-US" sz="2942" b="0" kern="1200" spc="0" baseline="0" dirty="0">
                <a:gradFill>
                  <a:gsLst>
                    <a:gs pos="1250">
                      <a:schemeClr val="tx1"/>
                    </a:gs>
                    <a:gs pos="100000">
                      <a:schemeClr val="tx1"/>
                    </a:gs>
                  </a:gsLst>
                  <a:lin ang="5400000" scaled="0"/>
                </a:gradFill>
                <a:latin typeface="+mn-lt"/>
                <a:ea typeface="+mn-ea"/>
                <a:cs typeface="+mn-cs"/>
              </a:defRPr>
            </a:lvl1pPr>
            <a:lvl2pPr marL="250579"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2014"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75"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337"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70" marR="0" lvl="0" indent="-504270" algn="l" defTabSz="914462" rtl="0" eaLnBrk="1" fontAlgn="auto" latinLnBrk="0" hangingPunct="1">
              <a:lnSpc>
                <a:spcPct val="90000"/>
              </a:lnSpc>
              <a:spcBef>
                <a:spcPts val="1200"/>
              </a:spcBef>
              <a:spcAft>
                <a:spcPts val="0"/>
              </a:spcAft>
              <a:buClr>
                <a:schemeClr val="tx1"/>
              </a:buClr>
              <a:buSzPct val="90000"/>
              <a:tabLst/>
            </a:pPr>
            <a:r>
              <a:rPr lang="en-US"/>
              <a:t>Edit Master text styles</a:t>
            </a:r>
          </a:p>
          <a:p>
            <a:pPr marL="504270" marR="0" lvl="1" indent="-504270" algn="l" defTabSz="914462" rtl="0" eaLnBrk="1" fontAlgn="auto" latinLnBrk="0" hangingPunct="1">
              <a:lnSpc>
                <a:spcPct val="90000"/>
              </a:lnSpc>
              <a:spcBef>
                <a:spcPts val="1200"/>
              </a:spcBef>
              <a:spcAft>
                <a:spcPts val="0"/>
              </a:spcAft>
              <a:buClr>
                <a:schemeClr val="tx1"/>
              </a:buClr>
              <a:buSzPct val="90000"/>
              <a:tabLst/>
            </a:pPr>
            <a:r>
              <a:rPr lang="en-US"/>
              <a:t>Second level</a:t>
            </a:r>
          </a:p>
          <a:p>
            <a:pPr marL="504270" marR="0" lvl="2" indent="-504270" algn="l" defTabSz="914462" rtl="0" eaLnBrk="1" fontAlgn="auto" latinLnBrk="0" hangingPunct="1">
              <a:lnSpc>
                <a:spcPct val="90000"/>
              </a:lnSpc>
              <a:spcBef>
                <a:spcPts val="1200"/>
              </a:spcBef>
              <a:spcAft>
                <a:spcPts val="0"/>
              </a:spcAft>
              <a:buClr>
                <a:schemeClr val="tx1"/>
              </a:buClr>
              <a:buSzPct val="90000"/>
              <a:tabLst/>
            </a:pPr>
            <a:r>
              <a:rPr lang="en-US"/>
              <a:t>Third level</a:t>
            </a:r>
          </a:p>
          <a:p>
            <a:pPr marL="504270" marR="0" lvl="3" indent="-504270" algn="l" defTabSz="914462" rtl="0" eaLnBrk="1" fontAlgn="auto" latinLnBrk="0" hangingPunct="1">
              <a:lnSpc>
                <a:spcPct val="90000"/>
              </a:lnSpc>
              <a:spcBef>
                <a:spcPts val="1200"/>
              </a:spcBef>
              <a:spcAft>
                <a:spcPts val="0"/>
              </a:spcAft>
              <a:buClr>
                <a:schemeClr val="tx1"/>
              </a:buClr>
              <a:buSzPct val="90000"/>
              <a:tabLst/>
            </a:pPr>
            <a:r>
              <a:rPr lang="en-US"/>
              <a:t>Fourth level</a:t>
            </a:r>
          </a:p>
          <a:p>
            <a:pPr marL="504270" marR="0" lvl="4" indent="-504270" algn="l" defTabSz="914462" rtl="0" eaLnBrk="1" fontAlgn="auto" latinLnBrk="0" hangingPunct="1">
              <a:lnSpc>
                <a:spcPct val="90000"/>
              </a:lnSpc>
              <a:spcBef>
                <a:spcPts val="1200"/>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581003597"/>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6" name="Text Placeholder 5"/>
          <p:cNvSpPr>
            <a:spLocks noGrp="1"/>
          </p:cNvSpPr>
          <p:nvPr>
            <p:ph type="body" sz="quarter" idx="13"/>
          </p:nvPr>
        </p:nvSpPr>
        <p:spPr>
          <a:xfrm>
            <a:off x="1" y="573606"/>
            <a:ext cx="12192000" cy="373063"/>
          </a:xfrm>
          <a:prstGeom prst="rect">
            <a:avLst/>
          </a:prstGeom>
        </p:spPr>
        <p:txBody>
          <a:bodyPr lIns="326441" tIns="54392" rIns="54392" bIns="54392">
            <a:noAutofit/>
          </a:bodyPr>
          <a:lstStyle>
            <a:lvl1pPr marL="0" indent="0">
              <a:buNone/>
              <a:defRPr sz="1961">
                <a:solidFill>
                  <a:schemeClr val="tx1"/>
                </a:solidFill>
                <a:latin typeface="Segoe UI Light" pitchFamily="34" charset="0"/>
              </a:defRPr>
            </a:lvl1pPr>
            <a:lvl2pPr marL="201127" indent="0">
              <a:buNone/>
              <a:defRPr/>
            </a:lvl2pPr>
            <a:lvl3pPr marL="420196" indent="0">
              <a:buNone/>
              <a:defRPr/>
            </a:lvl3pPr>
            <a:lvl4pPr marL="621324" indent="0">
              <a:buNone/>
              <a:defRPr/>
            </a:lvl4pPr>
            <a:lvl5pPr marL="789403" indent="0">
              <a:buNone/>
              <a:defRPr/>
            </a:lvl5pPr>
          </a:lstStyle>
          <a:p>
            <a:pPr lvl="0"/>
            <a:r>
              <a:rPr lang="en-US"/>
              <a:t>Edit Master text styles</a:t>
            </a:r>
          </a:p>
        </p:txBody>
      </p:sp>
      <p:sp>
        <p:nvSpPr>
          <p:cNvPr id="4" name="Footer Placeholder 3">
            <a:extLst>
              <a:ext uri="{FF2B5EF4-FFF2-40B4-BE49-F238E27FC236}">
                <a16:creationId xmlns:a16="http://schemas.microsoft.com/office/drawing/2014/main" id="{8F630550-F659-4152-8A65-02DCB0782F1F}"/>
              </a:ext>
            </a:extLst>
          </p:cNvPr>
          <p:cNvSpPr>
            <a:spLocks noGrp="1"/>
          </p:cNvSpPr>
          <p:nvPr>
            <p:ph type="ftr" sz="quarter" idx="14"/>
          </p:nvPr>
        </p:nvSpPr>
        <p:spPr>
          <a:xfrm>
            <a:off x="3048000" y="6478589"/>
            <a:ext cx="8382000" cy="379412"/>
          </a:xfrm>
          <a:prstGeom prst="rect">
            <a:avLst/>
          </a:prstGeom>
        </p:spPr>
        <p:txBody>
          <a:bodyPr lIns="93269" tIns="46634" rIns="93269" bIns="46634"/>
          <a:lstStyle>
            <a:lvl1pPr defTabSz="914111">
              <a:defRPr>
                <a:solidFill>
                  <a:srgbClr val="505050"/>
                </a:solidFill>
              </a:defRPr>
            </a:lvl1pPr>
          </a:lstStyle>
          <a:p>
            <a:pPr>
              <a:defRPr/>
            </a:pPr>
            <a:endParaRPr lang="en-AU"/>
          </a:p>
        </p:txBody>
      </p:sp>
      <p:sp>
        <p:nvSpPr>
          <p:cNvPr id="5" name="Slide Number Placeholder 4">
            <a:extLst>
              <a:ext uri="{FF2B5EF4-FFF2-40B4-BE49-F238E27FC236}">
                <a16:creationId xmlns:a16="http://schemas.microsoft.com/office/drawing/2014/main" id="{160AD23F-35F6-48A6-BF3B-381F3A7CFC72}"/>
              </a:ext>
            </a:extLst>
          </p:cNvPr>
          <p:cNvSpPr>
            <a:spLocks noGrp="1"/>
          </p:cNvSpPr>
          <p:nvPr>
            <p:ph type="sldNum" sz="quarter" idx="15"/>
          </p:nvPr>
        </p:nvSpPr>
        <p:spPr>
          <a:xfrm>
            <a:off x="11430000" y="6478589"/>
            <a:ext cx="762000" cy="379412"/>
          </a:xfrm>
          <a:prstGeom prst="rect">
            <a:avLst/>
          </a:prstGeom>
        </p:spPr>
        <p:txBody>
          <a:bodyPr lIns="93269" tIns="46634" rIns="93269" bIns="46634"/>
          <a:lstStyle>
            <a:lvl1pPr defTabSz="914111">
              <a:defRPr>
                <a:solidFill>
                  <a:srgbClr val="505050"/>
                </a:solidFill>
              </a:defRPr>
            </a:lvl1pPr>
          </a:lstStyle>
          <a:p>
            <a:pPr>
              <a:defRPr/>
            </a:pPr>
            <a:fld id="{7D371089-D641-4A76-9063-CEE68E31D987}" type="slidenum">
              <a:rPr lang="en-AU"/>
              <a:pPr>
                <a:defRPr/>
              </a:pPr>
              <a:t>‹#›</a:t>
            </a:fld>
            <a:endParaRPr lang="en-AU"/>
          </a:p>
        </p:txBody>
      </p:sp>
    </p:spTree>
    <p:extLst>
      <p:ext uri="{BB962C8B-B14F-4D97-AF65-F5344CB8AC3E}">
        <p14:creationId xmlns:p14="http://schemas.microsoft.com/office/powerpoint/2010/main" val="2678157510"/>
      </p:ext>
    </p:extLst>
  </p:cSld>
  <p:clrMapOvr>
    <a:masterClrMapping/>
  </p:clrMapOvr>
  <p:transition>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33" indent="-227233">
              <a:spcBef>
                <a:spcPts val="1200"/>
              </a:spcBef>
              <a:buClr>
                <a:schemeClr val="tx1"/>
              </a:buClr>
              <a:buFont typeface="Wingdings" panose="05000000000000000000" pitchFamily="2" charset="2"/>
              <a:buChar char=""/>
              <a:defRPr sz="2942" b="0">
                <a:latin typeface="+mn-lt"/>
              </a:defRPr>
            </a:lvl1pPr>
            <a:lvl2pPr marL="418669" indent="-168090">
              <a:buFont typeface="Wingdings" panose="05000000000000000000" pitchFamily="2" charset="2"/>
              <a:buChar char=""/>
              <a:defRPr sz="2353" b="0"/>
            </a:lvl2pPr>
            <a:lvl3pPr marL="627225" indent="-185211">
              <a:buFont typeface="Wingdings" panose="05000000000000000000" pitchFamily="2" charset="2"/>
              <a:buChar char=""/>
              <a:tabLst/>
              <a:defRPr sz="2157" b="0"/>
            </a:lvl3pPr>
            <a:lvl4pPr marL="812434" indent="-172759">
              <a:buFont typeface="Wingdings" panose="05000000000000000000" pitchFamily="2" charset="2"/>
              <a:buChar char=""/>
              <a:defRPr sz="2157" b="0"/>
            </a:lvl4pPr>
            <a:lvl5pPr marL="1003871" indent="-166534">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7646"/>
            <a:ext cx="5378548" cy="2414153"/>
          </a:xfrm>
        </p:spPr>
        <p:txBody>
          <a:bodyPr wrap="square">
            <a:spAutoFit/>
          </a:bodyPr>
          <a:lstStyle>
            <a:lvl1pPr marL="281706" indent="-281706">
              <a:spcBef>
                <a:spcPts val="1200"/>
              </a:spcBef>
              <a:buClr>
                <a:schemeClr val="tx1"/>
              </a:buClr>
              <a:buFont typeface="Arial" pitchFamily="34" charset="0"/>
              <a:buChar char="•"/>
              <a:defRPr lang="en-US" sz="2942" b="0" kern="1200" spc="0" baseline="0" dirty="0">
                <a:gradFill>
                  <a:gsLst>
                    <a:gs pos="1250">
                      <a:schemeClr val="tx1"/>
                    </a:gs>
                    <a:gs pos="100000">
                      <a:schemeClr val="tx1"/>
                    </a:gs>
                  </a:gsLst>
                  <a:lin ang="5400000" scaled="0"/>
                </a:gradFill>
                <a:latin typeface="+mn-lt"/>
                <a:ea typeface="+mn-ea"/>
                <a:cs typeface="+mn-cs"/>
              </a:defRPr>
            </a:lvl1pPr>
            <a:lvl2pPr marL="586759" indent="-336180">
              <a:defRPr lang="en-US" sz="2353" b="0" kern="1200" spc="0" baseline="0" dirty="0">
                <a:gradFill>
                  <a:gsLst>
                    <a:gs pos="1250">
                      <a:schemeClr val="tx1"/>
                    </a:gs>
                    <a:gs pos="100000">
                      <a:schemeClr val="tx1"/>
                    </a:gs>
                  </a:gsLst>
                  <a:lin ang="5400000" scaled="0"/>
                </a:gradFill>
                <a:latin typeface="+mn-lt"/>
                <a:ea typeface="+mn-ea"/>
                <a:cs typeface="+mn-cs"/>
              </a:defRPr>
            </a:lvl2pPr>
            <a:lvl3pPr marL="778194" indent="-336180">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854" indent="-336180">
              <a:defRPr lang="en-US" sz="2157" b="0" kern="1200" spc="0" baseline="0" dirty="0">
                <a:gradFill>
                  <a:gsLst>
                    <a:gs pos="1250">
                      <a:schemeClr val="tx1"/>
                    </a:gs>
                    <a:gs pos="100000">
                      <a:schemeClr val="tx1"/>
                    </a:gs>
                  </a:gsLst>
                  <a:lin ang="5400000" scaled="0"/>
                </a:gradFill>
                <a:latin typeface="+mn-lt"/>
                <a:ea typeface="+mn-ea"/>
                <a:cs typeface="+mn-cs"/>
              </a:defRPr>
            </a:lvl4pPr>
            <a:lvl5pPr marL="1173516" indent="-336180">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33" marR="0" lvl="0" indent="-227233" algn="l" defTabSz="914462"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33" marR="0" lvl="1" indent="-227233" algn="l" defTabSz="914462"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33" marR="0" lvl="2" indent="-227233" algn="l" defTabSz="914462"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33" marR="0" lvl="3" indent="-227233" algn="l" defTabSz="914462"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33" marR="0" lvl="4" indent="-227233" algn="l" defTabSz="914462"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2345510883"/>
      </p:ext>
    </p:extLst>
  </p:cSld>
  <p:clrMapOvr>
    <a:masterClrMapping/>
  </p:clrMapOvr>
  <p:transition>
    <p:fade/>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91070"/>
            <a:ext cx="4795873" cy="1484704"/>
          </a:xfrm>
        </p:spPr>
        <p:txBody>
          <a:bodyPr wrap="square" anchor="t">
            <a:spAutoFit/>
          </a:bodyPr>
          <a:lstStyle>
            <a:lvl1pPr>
              <a:defRPr sz="4706" baseline="0">
                <a:gradFill>
                  <a:gsLst>
                    <a:gs pos="1250">
                      <a:schemeClr val="tx1"/>
                    </a:gs>
                    <a:gs pos="100000">
                      <a:schemeClr val="tx1"/>
                    </a:gs>
                  </a:gsLst>
                  <a:lin ang="5400000" scaled="0"/>
                </a:gradFill>
              </a:defRPr>
            </a:lvl1pPr>
          </a:lstStyle>
          <a:p>
            <a:r>
              <a:rPr lang="en-US"/>
              <a:t>Square photo layout</a:t>
            </a:r>
          </a:p>
        </p:txBody>
      </p:sp>
      <p:sp>
        <p:nvSpPr>
          <p:cNvPr id="7" name="Picture Placeholder 4"/>
          <p:cNvSpPr>
            <a:spLocks noGrp="1" noChangeAspect="1"/>
          </p:cNvSpPr>
          <p:nvPr>
            <p:ph type="pic" sz="quarter" idx="10"/>
          </p:nvPr>
        </p:nvSpPr>
        <p:spPr bwMode="ltGray">
          <a:xfrm>
            <a:off x="5334351" y="1"/>
            <a:ext cx="6857649" cy="6856100"/>
          </a:xfrm>
          <a:prstGeom prst="rect">
            <a:avLst/>
          </a:prstGeom>
          <a:blipFill>
            <a:blip r:embed="rId2">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9"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3933743758"/>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5737923"/>
      </p:ext>
    </p:extLst>
  </p:cSld>
  <p:clrMapOvr>
    <a:masterClrMapping/>
  </p:clrMapOvr>
  <p:transition>
    <p:fade/>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7" cy="1158793"/>
          </a:xfrm>
          <a:noFill/>
        </p:spPr>
        <p:txBody>
          <a:bodyPr tIns="91440" bIns="91440" anchor="t" anchorCtr="0">
            <a:spAutoFit/>
          </a:bodyPr>
          <a:lstStyle>
            <a:lvl1pPr>
              <a:defRPr sz="7059"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1" y="3877277"/>
            <a:ext cx="9860673" cy="724246"/>
          </a:xfrm>
          <a:noFill/>
        </p:spPr>
        <p:txBody>
          <a:bodyPr lIns="182880" tIns="146304" rIns="182880" bIns="146304">
            <a:spAutoFit/>
          </a:bodyPr>
          <a:lstStyle>
            <a:lvl1pPr marL="0" indent="0">
              <a:spcBef>
                <a:spcPts val="0"/>
              </a:spcBef>
              <a:buNone/>
              <a:defRPr sz="3138"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8368321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7" cy="1158793"/>
          </a:xfrm>
          <a:noFill/>
        </p:spPr>
        <p:txBody>
          <a:bodyPr tIns="91440" bIns="91440" anchor="t" anchorCtr="0">
            <a:spAutoFit/>
          </a:bodyPr>
          <a:lstStyle>
            <a:lvl1pPr>
              <a:defRPr lang="en-US" sz="7059"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20863787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5.xml><?xml version="1.0" encoding="utf-8"?>
<p:sldLayout xmlns:a="http://schemas.openxmlformats.org/drawingml/2006/main" xmlns:r="http://schemas.openxmlformats.org/officeDocument/2006/relationships" xmlns:p="http://schemas.openxmlformats.org/presentationml/2006/main">
  <p:cSld name="Video">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1"/>
            <a:ext cx="12191999" cy="6858000"/>
          </a:xfrm>
          <a:prstGeom prst="rect">
            <a:avLst/>
          </a:prstGeom>
        </p:spPr>
      </p:pic>
      <p:sp>
        <p:nvSpPr>
          <p:cNvPr id="6" name="Picture Placeholder 5"/>
          <p:cNvSpPr>
            <a:spLocks noGrp="1"/>
          </p:cNvSpPr>
          <p:nvPr>
            <p:ph type="pic" sz="quarter" idx="11" hasCustomPrompt="1"/>
          </p:nvPr>
        </p:nvSpPr>
        <p:spPr>
          <a:xfrm>
            <a:off x="0" y="-1"/>
            <a:ext cx="12192000" cy="6858001"/>
          </a:xfrm>
        </p:spPr>
        <p:txBody>
          <a:bodyPr>
            <a:noAutofit/>
          </a:bodyPr>
          <a:lstStyle>
            <a:lvl1pPr marL="0" indent="0">
              <a:buNone/>
              <a:defRPr>
                <a:solidFill>
                  <a:schemeClr val="bg1"/>
                </a:solidFill>
              </a:defRPr>
            </a:lvl1pPr>
          </a:lstStyle>
          <a:p>
            <a:r>
              <a:rPr lang="en-US"/>
              <a:t>Click icon to add picture then send to back.</a:t>
            </a:r>
          </a:p>
        </p:txBody>
      </p:sp>
      <p:sp>
        <p:nvSpPr>
          <p:cNvPr id="15" name="Text Placeholder 14"/>
          <p:cNvSpPr>
            <a:spLocks noGrp="1"/>
          </p:cNvSpPr>
          <p:nvPr>
            <p:ph type="body" sz="quarter" idx="12" hasCustomPrompt="1"/>
          </p:nvPr>
        </p:nvSpPr>
        <p:spPr>
          <a:xfrm>
            <a:off x="4722814" y="2095672"/>
            <a:ext cx="2743200" cy="914400"/>
          </a:xfrm>
        </p:spPr>
        <p:txBody>
          <a:bodyPr>
            <a:normAutofit/>
          </a:bodyPr>
          <a:lstStyle>
            <a:lvl1pPr marL="0" marR="0" indent="0" algn="ctr" defTabSz="914320" rtl="0" eaLnBrk="1" fontAlgn="auto" latinLnBrk="0" hangingPunct="1">
              <a:lnSpc>
                <a:spcPct val="100000"/>
              </a:lnSpc>
              <a:spcBef>
                <a:spcPts val="0"/>
              </a:spcBef>
              <a:spcAft>
                <a:spcPts val="0"/>
              </a:spcAft>
              <a:buClrTx/>
              <a:buSzTx/>
              <a:buFont typeface="Wingdings" pitchFamily="2" charset="2"/>
              <a:buNone/>
              <a:tabLst/>
              <a:defRPr lang="en-US" sz="5999" b="0" kern="1200" spc="0" baseline="0">
                <a:latin typeface="+mj-lt"/>
                <a:ea typeface="Segoe UI Semibold" panose="020B0702040204020203" pitchFamily="34" charset="0"/>
                <a:cs typeface="Segoe UI Semibold" panose="020B0702040204020203" pitchFamily="34" charset="0"/>
              </a:defRPr>
            </a:lvl1pPr>
          </a:lstStyle>
          <a:p>
            <a:pPr marL="0" marR="0" lvl="0" indent="0" algn="ctr" defTabSz="914320" rtl="0" eaLnBrk="1" fontAlgn="auto" latinLnBrk="0" hangingPunct="1">
              <a:lnSpc>
                <a:spcPct val="100000"/>
              </a:lnSpc>
              <a:spcBef>
                <a:spcPts val="0"/>
              </a:spcBef>
              <a:spcAft>
                <a:spcPts val="0"/>
              </a:spcAft>
              <a:buClrTx/>
              <a:buSzTx/>
              <a:buFont typeface="Wingdings" pitchFamily="2" charset="2"/>
              <a:buNone/>
              <a:tabLst/>
              <a:defRPr/>
            </a:pPr>
            <a:r>
              <a:rPr lang="en-US" sz="4400" b="1" kern="1200" spc="0" baseline="0">
                <a:solidFill>
                  <a:schemeClr val="bg1"/>
                </a:solidFill>
                <a:latin typeface="+mn-lt"/>
                <a:ea typeface="Segoe UI Semibold" panose="020B0702040204020203" pitchFamily="34" charset="0"/>
                <a:cs typeface="Segoe UI Semibold" panose="020B0702040204020203" pitchFamily="34" charset="0"/>
              </a:rPr>
              <a:t>VIDEO</a:t>
            </a:r>
          </a:p>
        </p:txBody>
      </p:sp>
    </p:spTree>
    <p:extLst>
      <p:ext uri="{BB962C8B-B14F-4D97-AF65-F5344CB8AC3E}">
        <p14:creationId xmlns:p14="http://schemas.microsoft.com/office/powerpoint/2010/main" val="678220600"/>
      </p:ext>
    </p:extLst>
  </p:cSld>
  <p:clrMapOvr>
    <a:masterClrMapping/>
  </p:clrMapOvr>
  <p:transition>
    <p:fade/>
  </p:transition>
  <p:extLst mod="1">
    <p:ext uri="{DCECCB84-F9BA-43D5-87BE-67443E8EF086}">
      <p15:sldGuideLst xmlns:p15="http://schemas.microsoft.com/office/powerpoint/2012/main">
        <p15:guide id="1" pos="2975">
          <p15:clr>
            <a:srgbClr val="5ACBF0"/>
          </p15:clr>
        </p15:guide>
        <p15:guide id="2" pos="3551">
          <p15:clr>
            <a:srgbClr val="5ACBF0"/>
          </p15:clr>
        </p15:guide>
        <p15:guide id="3" pos="3840">
          <p15:clr>
            <a:srgbClr val="FBAE40"/>
          </p15:clr>
        </p15:guide>
      </p15:sldGuideLst>
    </p:ext>
  </p:extLs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9"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621060221"/>
      </p:ext>
    </p:extLst>
  </p:cSld>
  <p:clrMapOvr>
    <a:masterClrMapping/>
  </p:clrMapOvr>
  <p:transition>
    <p:fade/>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9"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2475073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971054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98"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3"/>
            <a:ext cx="11653522" cy="1724610"/>
          </a:xfrm>
        </p:spPr>
        <p:txBody>
          <a:bodyPr/>
          <a:lstStyle>
            <a:lvl1pPr marL="0" indent="0">
              <a:buNone/>
              <a:defRPr sz="3236">
                <a:gradFill>
                  <a:gsLst>
                    <a:gs pos="8718">
                      <a:srgbClr val="353535"/>
                    </a:gs>
                    <a:gs pos="34000">
                      <a:srgbClr val="353535"/>
                    </a:gs>
                  </a:gsLst>
                  <a:lin ang="5400000" scaled="0"/>
                </a:gradFill>
                <a:latin typeface="Segoe UI" panose="020B0502040204020203" pitchFamily="34" charset="0"/>
                <a:cs typeface="Segoe UI" panose="020B0502040204020203" pitchFamily="34" charset="0"/>
              </a:defRPr>
            </a:lvl1pPr>
            <a:lvl2pPr marL="339761" indent="0">
              <a:buNone/>
              <a:defRPr>
                <a:gradFill>
                  <a:gsLst>
                    <a:gs pos="8718">
                      <a:srgbClr val="353535"/>
                    </a:gs>
                    <a:gs pos="34000">
                      <a:srgbClr val="353535"/>
                    </a:gs>
                  </a:gsLst>
                  <a:lin ang="5400000" scaled="0"/>
                </a:gradFill>
                <a:latin typeface="Segoe UI" panose="020B0502040204020203" pitchFamily="34" charset="0"/>
                <a:cs typeface="Segoe UI" panose="020B0502040204020203" pitchFamily="34" charset="0"/>
              </a:defRPr>
            </a:lvl2pPr>
            <a:lvl3pPr marL="573150" indent="0">
              <a:buNone/>
              <a:defRPr>
                <a:gradFill>
                  <a:gsLst>
                    <a:gs pos="8718">
                      <a:srgbClr val="353535"/>
                    </a:gs>
                    <a:gs pos="34000">
                      <a:srgbClr val="353535"/>
                    </a:gs>
                  </a:gsLst>
                  <a:lin ang="5400000" scaled="0"/>
                </a:gradFill>
                <a:latin typeface="Segoe UI" panose="020B0502040204020203" pitchFamily="34" charset="0"/>
                <a:cs typeface="Segoe UI" panose="020B0502040204020203" pitchFamily="34" charset="0"/>
              </a:defRPr>
            </a:lvl3pPr>
            <a:lvl4pPr marL="798600" indent="0">
              <a:buNone/>
              <a:defRPr>
                <a:gradFill>
                  <a:gsLst>
                    <a:gs pos="8718">
                      <a:srgbClr val="353535"/>
                    </a:gs>
                    <a:gs pos="34000">
                      <a:srgbClr val="353535"/>
                    </a:gs>
                  </a:gsLst>
                  <a:lin ang="5400000" scaled="0"/>
                </a:gradFill>
                <a:latin typeface="Segoe UI" panose="020B0502040204020203" pitchFamily="34" charset="0"/>
                <a:cs typeface="Segoe UI" panose="020B0502040204020203" pitchFamily="34" charset="0"/>
              </a:defRPr>
            </a:lvl4pPr>
            <a:lvl5pPr marL="1030400" indent="0">
              <a:buNone/>
              <a:defRPr>
                <a:gradFill>
                  <a:gsLst>
                    <a:gs pos="8718">
                      <a:srgbClr val="353535"/>
                    </a:gs>
                    <a:gs pos="34000">
                      <a:srgbClr val="353535"/>
                    </a:gs>
                  </a:gsLst>
                  <a:lin ang="5400000" scaled="0"/>
                </a:gradFill>
                <a:latin typeface="Segoe UI" panose="020B0502040204020203" pitchFamily="34" charset="0"/>
                <a:cs typeface="Segoe UI" panose="020B0502040204020203"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93699267"/>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4922"/>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9088357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p:cSld name="Closing logo slide 1">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41"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4019"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451633" y="470067"/>
            <a:ext cx="1423303" cy="304828"/>
          </a:xfrm>
          <a:prstGeom prst="rect">
            <a:avLst/>
          </a:prstGeom>
        </p:spPr>
      </p:pic>
    </p:spTree>
    <p:extLst>
      <p:ext uri="{BB962C8B-B14F-4D97-AF65-F5344CB8AC3E}">
        <p14:creationId xmlns:p14="http://schemas.microsoft.com/office/powerpoint/2010/main" val="311668654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p:cSld name="Closing logo slide 2">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41"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4019"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451633" y="3302732"/>
            <a:ext cx="1423303" cy="304828"/>
          </a:xfrm>
          <a:prstGeom prst="rect">
            <a:avLst/>
          </a:prstGeom>
        </p:spPr>
      </p:pic>
    </p:spTree>
    <p:extLst>
      <p:ext uri="{BB962C8B-B14F-4D97-AF65-F5344CB8AC3E}">
        <p14:creationId xmlns:p14="http://schemas.microsoft.com/office/powerpoint/2010/main" val="151511273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8"/>
            <a:ext cx="11653523" cy="1922270"/>
          </a:xfrm>
          <a:prstGeom prst="rect">
            <a:avLst/>
          </a:prstGeom>
        </p:spPr>
        <p:txBody>
          <a:bodyPr/>
          <a:lstStyle>
            <a:lvl1pPr marL="0" indent="0">
              <a:buClr>
                <a:schemeClr val="tx1"/>
              </a:buClr>
              <a:buSzPct val="90000"/>
              <a:buFont typeface="Arial" pitchFamily="34" charset="0"/>
              <a:buNone/>
              <a:defRPr sz="2745" b="0" i="0">
                <a:gradFill>
                  <a:gsLst>
                    <a:gs pos="1250">
                      <a:schemeClr val="tx1"/>
                    </a:gs>
                    <a:gs pos="100000">
                      <a:schemeClr val="tx1"/>
                    </a:gs>
                  </a:gsLst>
                  <a:lin ang="5400000" scaled="0"/>
                </a:gradFill>
                <a:latin typeface="+mn-lt"/>
                <a:ea typeface="Segoe UI" pitchFamily="34" charset="0"/>
                <a:cs typeface="Segoe UI" pitchFamily="34" charset="0"/>
              </a:defRPr>
            </a:lvl1pPr>
            <a:lvl2pPr marL="284819" indent="0">
              <a:buClr>
                <a:schemeClr val="tx1"/>
              </a:buClr>
              <a:buSzPct val="90000"/>
              <a:buFont typeface="Arial" pitchFamily="34" charset="0"/>
              <a:buNone/>
              <a:defRPr sz="2353" b="0" i="0">
                <a:gradFill>
                  <a:gsLst>
                    <a:gs pos="1250">
                      <a:schemeClr val="tx1"/>
                    </a:gs>
                    <a:gs pos="100000">
                      <a:schemeClr val="tx1"/>
                    </a:gs>
                  </a:gsLst>
                  <a:lin ang="5400000" scaled="0"/>
                </a:gradFill>
                <a:latin typeface="+mn-lt"/>
                <a:ea typeface="Segoe UI" pitchFamily="34" charset="0"/>
                <a:cs typeface="Segoe UI" pitchFamily="34" charset="0"/>
              </a:defRPr>
            </a:lvl2pPr>
            <a:lvl3pPr marL="560300" indent="0">
              <a:buClr>
                <a:schemeClr val="tx1"/>
              </a:buClr>
              <a:buSzPct val="90000"/>
              <a:buFont typeface="Arial" pitchFamily="34" charset="0"/>
              <a:buNone/>
              <a:defRPr sz="1961" b="0" i="0">
                <a:gradFill>
                  <a:gsLst>
                    <a:gs pos="1250">
                      <a:schemeClr val="tx1"/>
                    </a:gs>
                    <a:gs pos="100000">
                      <a:schemeClr val="tx1"/>
                    </a:gs>
                  </a:gsLst>
                  <a:lin ang="5400000" scaled="0"/>
                </a:gradFill>
                <a:latin typeface="+mn-lt"/>
                <a:ea typeface="Segoe UI" pitchFamily="34" charset="0"/>
                <a:cs typeface="Segoe UI" pitchFamily="34" charset="0"/>
              </a:defRPr>
            </a:lvl3pPr>
            <a:lvl4pPr marL="845119" indent="0">
              <a:buClr>
                <a:schemeClr val="tx1"/>
              </a:buClr>
              <a:buSzPct val="90000"/>
              <a:buFont typeface="Arial" pitchFamily="34" charset="0"/>
              <a:buNone/>
              <a:defRPr sz="1765" b="0" i="0">
                <a:gradFill>
                  <a:gsLst>
                    <a:gs pos="1250">
                      <a:schemeClr val="tx1"/>
                    </a:gs>
                    <a:gs pos="100000">
                      <a:schemeClr val="tx1"/>
                    </a:gs>
                  </a:gsLst>
                  <a:lin ang="5400000" scaled="0"/>
                </a:gradFill>
                <a:latin typeface="+mn-lt"/>
                <a:ea typeface="Segoe UI" pitchFamily="34" charset="0"/>
                <a:cs typeface="Segoe UI" pitchFamily="34" charset="0"/>
              </a:defRPr>
            </a:lvl4pPr>
            <a:lvl5pPr marL="1069239" indent="0">
              <a:buClr>
                <a:schemeClr val="tx1"/>
              </a:buClr>
              <a:buSzPct val="90000"/>
              <a:buFont typeface="Arial" pitchFamily="34" charset="0"/>
              <a:buNone/>
              <a:defRPr sz="1569" b="0" i="0">
                <a:gradFill>
                  <a:gsLst>
                    <a:gs pos="1250">
                      <a:schemeClr val="tx1"/>
                    </a:gs>
                    <a:gs pos="100000">
                      <a:schemeClr val="tx1"/>
                    </a:gs>
                  </a:gsLst>
                  <a:lin ang="5400000" scaled="0"/>
                </a:gradFill>
                <a:latin typeface="+mn-lt"/>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8"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b="0" i="0">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8440494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3.xml><?xml version="1.0" encoding="utf-8"?>
<p:sldLayout xmlns:a="http://schemas.openxmlformats.org/drawingml/2006/main" xmlns:r="http://schemas.openxmlformats.org/officeDocument/2006/relationships" xmlns:p="http://schemas.openxmlformats.org/presentationml/2006/main" userDrawn="1">
  <p:cSld name="Blank - Tan Background 2">
    <p:spTree>
      <p:nvGrpSpPr>
        <p:cNvPr id="1" name=""/>
        <p:cNvGrpSpPr/>
        <p:nvPr/>
      </p:nvGrpSpPr>
      <p:grpSpPr>
        <a:xfrm>
          <a:off x="0" y="0"/>
          <a:ext cx="0" cy="0"/>
          <a:chOff x="0" y="0"/>
          <a:chExt cx="0" cy="0"/>
        </a:xfrm>
      </p:grpSpPr>
    </p:spTree>
    <p:extLst>
      <p:ext uri="{BB962C8B-B14F-4D97-AF65-F5344CB8AC3E}">
        <p14:creationId xmlns:p14="http://schemas.microsoft.com/office/powerpoint/2010/main" val="601070585"/>
      </p:ext>
    </p:extLst>
  </p:cSld>
  <p:clrMapOvr>
    <a:masterClrMapping/>
  </p:clrMapOvr>
  <p:transition>
    <p:fade/>
  </p:transition>
</p:sldLayout>
</file>

<file path=ppt/slideLayouts/slideLayout23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2084174"/>
            <a:ext cx="11653523" cy="1490739"/>
          </a:xfrm>
        </p:spPr>
        <p:txBody>
          <a:bodyPr/>
          <a:lstStyle>
            <a:lvl1pPr marL="0" indent="0">
              <a:buNone/>
              <a:defRPr sz="2745">
                <a:gradFill>
                  <a:gsLst>
                    <a:gs pos="1250">
                      <a:schemeClr val="tx1"/>
                    </a:gs>
                    <a:gs pos="99000">
                      <a:schemeClr val="tx1"/>
                    </a:gs>
                  </a:gsLst>
                  <a:lin ang="5400000" scaled="0"/>
                </a:gradFill>
              </a:defRPr>
            </a:lvl1pPr>
            <a:lvl2pPr marL="0" indent="0">
              <a:buFontTx/>
              <a:buNone/>
              <a:defRPr sz="1765"/>
            </a:lvl2pPr>
            <a:lvl3pPr marL="224078" indent="0">
              <a:buNone/>
              <a:defRPr sz="1372"/>
            </a:lvl3pPr>
            <a:lvl4pPr marL="448153" indent="0">
              <a:buNone/>
              <a:defRPr sz="1176"/>
            </a:lvl4pPr>
            <a:lvl5pPr marL="672231" indent="0">
              <a:buNone/>
              <a:defRPr sz="1176"/>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44215512"/>
      </p:ext>
    </p:extLst>
  </p:cSld>
  <p:clrMapOvr>
    <a:masterClrMapping/>
  </p:clrMapOvr>
  <p:transition>
    <p:fade/>
  </p:transition>
</p:sldLayout>
</file>

<file path=ppt/slideLayouts/slideLayout235.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6" name="Text Placeholder 5"/>
          <p:cNvSpPr>
            <a:spLocks noGrp="1"/>
          </p:cNvSpPr>
          <p:nvPr>
            <p:ph type="body" sz="quarter" idx="13" hasCustomPrompt="1"/>
          </p:nvPr>
        </p:nvSpPr>
        <p:spPr>
          <a:xfrm>
            <a:off x="2" y="573604"/>
            <a:ext cx="12192000" cy="373063"/>
          </a:xfrm>
          <a:prstGeom prst="rect">
            <a:avLst/>
          </a:prstGeom>
        </p:spPr>
        <p:txBody>
          <a:bodyPr lIns="320040" tIns="53325" rIns="53325" bIns="53325">
            <a:noAutofit/>
          </a:bodyPr>
          <a:lstStyle>
            <a:lvl1pPr marL="0" indent="0">
              <a:buNone/>
              <a:defRPr sz="2799">
                <a:solidFill>
                  <a:schemeClr val="tx1"/>
                </a:solidFill>
                <a:latin typeface="Segoe UI Light" pitchFamily="34" charset="0"/>
              </a:defRPr>
            </a:lvl1pPr>
            <a:lvl2pPr marL="281537" indent="0">
              <a:buNone/>
              <a:defRPr/>
            </a:lvl2pPr>
            <a:lvl3pPr marL="588191" indent="0">
              <a:buNone/>
              <a:defRPr/>
            </a:lvl3pPr>
            <a:lvl4pPr marL="869728" indent="0">
              <a:buNone/>
              <a:defRPr/>
            </a:lvl4pPr>
            <a:lvl5pPr marL="1105005" indent="0">
              <a:buNone/>
              <a:defRPr/>
            </a:lvl5pPr>
          </a:lstStyle>
          <a:p>
            <a:pPr lvl="0"/>
            <a:r>
              <a:rPr lang="en-US" dirty="0"/>
              <a:t>Click to add subtitle</a:t>
            </a:r>
          </a:p>
        </p:txBody>
      </p:sp>
      <p:sp>
        <p:nvSpPr>
          <p:cNvPr id="16" name="Text Placeholder 15"/>
          <p:cNvSpPr>
            <a:spLocks noGrp="1"/>
          </p:cNvSpPr>
          <p:nvPr>
            <p:ph type="body" sz="quarter" idx="14"/>
          </p:nvPr>
        </p:nvSpPr>
        <p:spPr>
          <a:xfrm>
            <a:off x="150852" y="1600201"/>
            <a:ext cx="11890297" cy="16023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Slide Number Placeholder 18"/>
          <p:cNvSpPr>
            <a:spLocks noGrp="1"/>
          </p:cNvSpPr>
          <p:nvPr>
            <p:ph type="sldNum" sz="quarter" idx="15"/>
          </p:nvPr>
        </p:nvSpPr>
        <p:spPr/>
        <p:txBody>
          <a:bodyPr/>
          <a:lstStyle/>
          <a:p>
            <a:pPr defTabSz="1087578"/>
            <a:fld id="{FAADACFB-7C71-4E89-89D2-7BBA40B7BFA9}" type="slidenum">
              <a:rPr lang="de-DE" smtClean="0">
                <a:solidFill>
                  <a:srgbClr val="505050"/>
                </a:solidFill>
              </a:rPr>
              <a:pPr defTabSz="1087578"/>
              <a:t>‹#›</a:t>
            </a:fld>
            <a:endParaRPr lang="de-DE" dirty="0">
              <a:solidFill>
                <a:srgbClr val="505050"/>
              </a:solidFill>
            </a:endParaRPr>
          </a:p>
        </p:txBody>
      </p:sp>
      <p:sp>
        <p:nvSpPr>
          <p:cNvPr id="20" name="Footer Placeholder 19"/>
          <p:cNvSpPr>
            <a:spLocks noGrp="1"/>
          </p:cNvSpPr>
          <p:nvPr>
            <p:ph type="ftr" sz="quarter" idx="16"/>
          </p:nvPr>
        </p:nvSpPr>
        <p:spPr/>
        <p:txBody>
          <a:bodyPr/>
          <a:lstStyle/>
          <a:p>
            <a:pPr defTabSz="1087578"/>
            <a:endParaRPr lang="de-DE" dirty="0">
              <a:solidFill>
                <a:srgbClr val="505050"/>
              </a:solidFill>
            </a:endParaRPr>
          </a:p>
        </p:txBody>
      </p:sp>
    </p:spTree>
    <p:extLst>
      <p:ext uri="{BB962C8B-B14F-4D97-AF65-F5344CB8AC3E}">
        <p14:creationId xmlns:p14="http://schemas.microsoft.com/office/powerpoint/2010/main" val="656806140"/>
      </p:ext>
    </p:extLst>
  </p:cSld>
  <p:clrMapOvr>
    <a:masterClrMapping/>
  </p:clrMapOvr>
  <p:transition>
    <p:fade/>
  </p:transition>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3" y="1187621"/>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2982009"/>
            <a:ext cx="7171337" cy="1792326"/>
          </a:xfrm>
          <a:noFill/>
        </p:spPr>
        <p:txBody>
          <a:bodyPr lIns="164592" tIns="109728" rIns="164592" bIns="109728">
            <a:noAutofit/>
          </a:bodyPr>
          <a:lstStyle>
            <a:lvl1pPr marL="0" indent="0">
              <a:spcBef>
                <a:spcPts val="0"/>
              </a:spcBef>
              <a:buNone/>
              <a:defRPr sz="3138" spc="0" baseline="0">
                <a:gradFill>
                  <a:gsLst>
                    <a:gs pos="91000">
                      <a:schemeClr val="tx1"/>
                    </a:gs>
                    <a:gs pos="0">
                      <a:schemeClr val="tx1"/>
                    </a:gs>
                  </a:gsLst>
                  <a:lin ang="5400000" scaled="0"/>
                </a:gradFill>
                <a:latin typeface="+mn-lt"/>
              </a:defRPr>
            </a:lvl1pPr>
          </a:lstStyle>
          <a:p>
            <a:pPr lvl="0"/>
            <a:r>
              <a:rPr lang="en-US" dirty="0"/>
              <a:t>Speaker name</a:t>
            </a:r>
          </a:p>
        </p:txBody>
      </p:sp>
      <p:sp>
        <p:nvSpPr>
          <p:cNvPr id="7" name="Rectangle 6"/>
          <p:cNvSpPr/>
          <p:nvPr userDrawn="1"/>
        </p:nvSpPr>
        <p:spPr bwMode="gray">
          <a:xfrm>
            <a:off x="1"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25"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a:stretch>
            <a:fillRect/>
          </a:stretch>
        </p:blipFill>
        <p:spPr>
          <a:xfrm>
            <a:off x="453192" y="6087890"/>
            <a:ext cx="1427788" cy="304828"/>
          </a:xfrm>
          <a:prstGeom prst="rect">
            <a:avLst/>
          </a:prstGeom>
        </p:spPr>
      </p:pic>
    </p:spTree>
    <p:extLst>
      <p:ext uri="{BB962C8B-B14F-4D97-AF65-F5344CB8AC3E}">
        <p14:creationId xmlns:p14="http://schemas.microsoft.com/office/powerpoint/2010/main" val="37864992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39" y="1189177"/>
            <a:ext cx="11655079" cy="2263268"/>
          </a:xfrm>
        </p:spPr>
        <p:txBody>
          <a:bodyPr>
            <a:spAutoFit/>
          </a:bodyPr>
          <a:lstStyle>
            <a:lvl1pPr marL="0" indent="0">
              <a:buNone/>
              <a:defRPr/>
            </a:lvl1pPr>
            <a:lvl2pPr marL="224120" indent="0">
              <a:buNone/>
              <a:defRPr/>
            </a:lvl2pPr>
            <a:lvl3pPr marL="448239" indent="0">
              <a:buNone/>
              <a:defRPr/>
            </a:lvl3pPr>
            <a:lvl4pPr marL="672359" indent="0">
              <a:buNone/>
              <a:defRPr/>
            </a:lvl4pPr>
            <a:lvl5pPr marL="89648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86388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69302" y="1187645"/>
            <a:ext cx="11655079" cy="22632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5566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2" b="0">
                <a:latin typeface="+mn-lt"/>
              </a:defRPr>
            </a:lvl1pPr>
            <a:lvl2pPr marL="250579" indent="0">
              <a:buFont typeface="Wingdings" panose="05000000000000000000" pitchFamily="2" charset="2"/>
              <a:buNone/>
              <a:defRPr sz="2353" b="0"/>
            </a:lvl2pPr>
            <a:lvl3pPr marL="442014" indent="0">
              <a:buFont typeface="Wingdings" panose="05000000000000000000" pitchFamily="2" charset="2"/>
              <a:buNone/>
              <a:tabLst/>
              <a:defRPr sz="2157" b="0"/>
            </a:lvl3pPr>
            <a:lvl4pPr marL="639675" indent="0">
              <a:buFont typeface="Wingdings" panose="05000000000000000000" pitchFamily="2" charset="2"/>
              <a:buNone/>
              <a:defRPr sz="2157" b="0"/>
            </a:lvl4pPr>
            <a:lvl5pPr marL="837337"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7646"/>
            <a:ext cx="5378548" cy="2414153"/>
          </a:xfrm>
        </p:spPr>
        <p:txBody>
          <a:bodyPr wrap="square">
            <a:spAutoFit/>
          </a:bodyPr>
          <a:lstStyle>
            <a:lvl1pPr marL="0" indent="0">
              <a:spcBef>
                <a:spcPts val="1200"/>
              </a:spcBef>
              <a:buClr>
                <a:schemeClr val="tx1"/>
              </a:buClr>
              <a:buFont typeface="Arial" panose="020B0604020202020204" pitchFamily="34" charset="0"/>
              <a:buNone/>
              <a:defRPr lang="en-US" sz="2942" b="0" kern="1200" spc="0" baseline="0" dirty="0">
                <a:gradFill>
                  <a:gsLst>
                    <a:gs pos="1250">
                      <a:schemeClr val="tx1"/>
                    </a:gs>
                    <a:gs pos="100000">
                      <a:schemeClr val="tx1"/>
                    </a:gs>
                  </a:gsLst>
                  <a:lin ang="5400000" scaled="0"/>
                </a:gradFill>
                <a:latin typeface="+mn-lt"/>
                <a:ea typeface="+mn-ea"/>
                <a:cs typeface="+mn-cs"/>
              </a:defRPr>
            </a:lvl1pPr>
            <a:lvl2pPr marL="250579"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2014"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75"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337"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70" marR="0" lvl="0" indent="-504270" algn="l" defTabSz="914462" rtl="0" eaLnBrk="1" fontAlgn="auto" latinLnBrk="0" hangingPunct="1">
              <a:lnSpc>
                <a:spcPct val="90000"/>
              </a:lnSpc>
              <a:spcBef>
                <a:spcPts val="1200"/>
              </a:spcBef>
              <a:spcAft>
                <a:spcPts val="0"/>
              </a:spcAft>
              <a:buClr>
                <a:schemeClr val="tx1"/>
              </a:buClr>
              <a:buSzPct val="90000"/>
              <a:tabLst/>
            </a:pPr>
            <a:r>
              <a:rPr lang="en-US"/>
              <a:t>Edit Master text styles</a:t>
            </a:r>
          </a:p>
          <a:p>
            <a:pPr marL="504270" marR="0" lvl="1" indent="-504270" algn="l" defTabSz="914462" rtl="0" eaLnBrk="1" fontAlgn="auto" latinLnBrk="0" hangingPunct="1">
              <a:lnSpc>
                <a:spcPct val="90000"/>
              </a:lnSpc>
              <a:spcBef>
                <a:spcPts val="1200"/>
              </a:spcBef>
              <a:spcAft>
                <a:spcPts val="0"/>
              </a:spcAft>
              <a:buClr>
                <a:schemeClr val="tx1"/>
              </a:buClr>
              <a:buSzPct val="90000"/>
              <a:tabLst/>
            </a:pPr>
            <a:r>
              <a:rPr lang="en-US"/>
              <a:t>Second level</a:t>
            </a:r>
          </a:p>
          <a:p>
            <a:pPr marL="504270" marR="0" lvl="2" indent="-504270" algn="l" defTabSz="914462" rtl="0" eaLnBrk="1" fontAlgn="auto" latinLnBrk="0" hangingPunct="1">
              <a:lnSpc>
                <a:spcPct val="90000"/>
              </a:lnSpc>
              <a:spcBef>
                <a:spcPts val="1200"/>
              </a:spcBef>
              <a:spcAft>
                <a:spcPts val="0"/>
              </a:spcAft>
              <a:buClr>
                <a:schemeClr val="tx1"/>
              </a:buClr>
              <a:buSzPct val="90000"/>
              <a:tabLst/>
            </a:pPr>
            <a:r>
              <a:rPr lang="en-US"/>
              <a:t>Third level</a:t>
            </a:r>
          </a:p>
          <a:p>
            <a:pPr marL="504270" marR="0" lvl="3" indent="-504270" algn="l" defTabSz="914462" rtl="0" eaLnBrk="1" fontAlgn="auto" latinLnBrk="0" hangingPunct="1">
              <a:lnSpc>
                <a:spcPct val="90000"/>
              </a:lnSpc>
              <a:spcBef>
                <a:spcPts val="1200"/>
              </a:spcBef>
              <a:spcAft>
                <a:spcPts val="0"/>
              </a:spcAft>
              <a:buClr>
                <a:schemeClr val="tx1"/>
              </a:buClr>
              <a:buSzPct val="90000"/>
              <a:tabLst/>
            </a:pPr>
            <a:r>
              <a:rPr lang="en-US"/>
              <a:t>Fourth level</a:t>
            </a:r>
          </a:p>
          <a:p>
            <a:pPr marL="504270" marR="0" lvl="4" indent="-504270" algn="l" defTabSz="914462" rtl="0" eaLnBrk="1" fontAlgn="auto" latinLnBrk="0" hangingPunct="1">
              <a:lnSpc>
                <a:spcPct val="90000"/>
              </a:lnSpc>
              <a:spcBef>
                <a:spcPts val="1200"/>
              </a:spcBef>
              <a:spcAft>
                <a:spcPts val="0"/>
              </a:spcAft>
              <a:buClr>
                <a:schemeClr val="tx1"/>
              </a:buClr>
              <a:buSzPct val="90000"/>
              <a:tabLst/>
            </a:pPr>
            <a:r>
              <a:rPr lang="en-US"/>
              <a:t>Fifth level</a:t>
            </a:r>
            <a:endParaRPr lang="en-US" dirty="0"/>
          </a:p>
        </p:txBody>
      </p:sp>
    </p:spTree>
    <p:extLst>
      <p:ext uri="{BB962C8B-B14F-4D97-AF65-F5344CB8AC3E}">
        <p14:creationId xmlns:p14="http://schemas.microsoft.com/office/powerpoint/2010/main" val="2303976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6050518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33" indent="-227233">
              <a:spcBef>
                <a:spcPts val="1200"/>
              </a:spcBef>
              <a:buClr>
                <a:schemeClr val="tx1"/>
              </a:buClr>
              <a:buFont typeface="Wingdings" panose="05000000000000000000" pitchFamily="2" charset="2"/>
              <a:buChar char=""/>
              <a:defRPr sz="2942" b="0">
                <a:latin typeface="+mn-lt"/>
              </a:defRPr>
            </a:lvl1pPr>
            <a:lvl2pPr marL="418669" indent="-168090">
              <a:buFont typeface="Wingdings" panose="05000000000000000000" pitchFamily="2" charset="2"/>
              <a:buChar char=""/>
              <a:defRPr sz="2353" b="0"/>
            </a:lvl2pPr>
            <a:lvl3pPr marL="627225" indent="-185211">
              <a:buFont typeface="Wingdings" panose="05000000000000000000" pitchFamily="2" charset="2"/>
              <a:buChar char=""/>
              <a:tabLst/>
              <a:defRPr sz="2157" b="0"/>
            </a:lvl3pPr>
            <a:lvl4pPr marL="812434" indent="-172759">
              <a:buFont typeface="Wingdings" panose="05000000000000000000" pitchFamily="2" charset="2"/>
              <a:buChar char=""/>
              <a:defRPr sz="2157" b="0"/>
            </a:lvl4pPr>
            <a:lvl5pPr marL="1003871" indent="-166534">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7646"/>
            <a:ext cx="5378548" cy="2414153"/>
          </a:xfrm>
        </p:spPr>
        <p:txBody>
          <a:bodyPr wrap="square">
            <a:spAutoFit/>
          </a:bodyPr>
          <a:lstStyle>
            <a:lvl1pPr marL="281706" indent="-281706">
              <a:spcBef>
                <a:spcPts val="1200"/>
              </a:spcBef>
              <a:buClr>
                <a:schemeClr val="tx1"/>
              </a:buClr>
              <a:buFont typeface="Arial" pitchFamily="34" charset="0"/>
              <a:buChar char="•"/>
              <a:defRPr lang="en-US" sz="2942" b="0" kern="1200" spc="0" baseline="0" dirty="0">
                <a:gradFill>
                  <a:gsLst>
                    <a:gs pos="1250">
                      <a:schemeClr val="tx1"/>
                    </a:gs>
                    <a:gs pos="100000">
                      <a:schemeClr val="tx1"/>
                    </a:gs>
                  </a:gsLst>
                  <a:lin ang="5400000" scaled="0"/>
                </a:gradFill>
                <a:latin typeface="+mn-lt"/>
                <a:ea typeface="+mn-ea"/>
                <a:cs typeface="+mn-cs"/>
              </a:defRPr>
            </a:lvl1pPr>
            <a:lvl2pPr marL="586759" indent="-336180">
              <a:defRPr lang="en-US" sz="2353" b="0" kern="1200" spc="0" baseline="0" dirty="0">
                <a:gradFill>
                  <a:gsLst>
                    <a:gs pos="1250">
                      <a:schemeClr val="tx1"/>
                    </a:gs>
                    <a:gs pos="100000">
                      <a:schemeClr val="tx1"/>
                    </a:gs>
                  </a:gsLst>
                  <a:lin ang="5400000" scaled="0"/>
                </a:gradFill>
                <a:latin typeface="+mn-lt"/>
                <a:ea typeface="+mn-ea"/>
                <a:cs typeface="+mn-cs"/>
              </a:defRPr>
            </a:lvl2pPr>
            <a:lvl3pPr marL="778194" indent="-336180">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854" indent="-336180">
              <a:defRPr lang="en-US" sz="2157" b="0" kern="1200" spc="0" baseline="0" dirty="0">
                <a:gradFill>
                  <a:gsLst>
                    <a:gs pos="1250">
                      <a:schemeClr val="tx1"/>
                    </a:gs>
                    <a:gs pos="100000">
                      <a:schemeClr val="tx1"/>
                    </a:gs>
                  </a:gsLst>
                  <a:lin ang="5400000" scaled="0"/>
                </a:gradFill>
                <a:latin typeface="+mn-lt"/>
                <a:ea typeface="+mn-ea"/>
                <a:cs typeface="+mn-cs"/>
              </a:defRPr>
            </a:lvl4pPr>
            <a:lvl5pPr marL="1173516" indent="-336180">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33" marR="0" lvl="0" indent="-227233" algn="l" defTabSz="914462"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33" marR="0" lvl="1" indent="-227233" algn="l" defTabSz="914462"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33" marR="0" lvl="2" indent="-227233" algn="l" defTabSz="914462"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33" marR="0" lvl="3" indent="-227233" algn="l" defTabSz="914462"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33" marR="0" lvl="4" indent="-227233" algn="l" defTabSz="914462"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ext uri="{BB962C8B-B14F-4D97-AF65-F5344CB8AC3E}">
        <p14:creationId xmlns:p14="http://schemas.microsoft.com/office/powerpoint/2010/main" val="296846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0515250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7" cy="1158793"/>
          </a:xfrm>
          <a:noFill/>
        </p:spPr>
        <p:txBody>
          <a:bodyPr tIns="91440" bIns="91440" anchor="t" anchorCtr="0">
            <a:spAutoFit/>
          </a:bodyPr>
          <a:lstStyle>
            <a:lvl1pPr>
              <a:defRPr sz="7059"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1" y="3877277"/>
            <a:ext cx="9860673" cy="724246"/>
          </a:xfrm>
          <a:noFill/>
        </p:spPr>
        <p:txBody>
          <a:bodyPr lIns="182880" tIns="146304" rIns="182880" bIns="146304">
            <a:spAutoFit/>
          </a:bodyPr>
          <a:lstStyle>
            <a:lvl1pPr marL="0" indent="0">
              <a:spcBef>
                <a:spcPts val="0"/>
              </a:spcBef>
              <a:buNone/>
              <a:defRPr sz="3138"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8996466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7" cy="1158793"/>
          </a:xfrm>
          <a:noFill/>
        </p:spPr>
        <p:txBody>
          <a:bodyPr tIns="91440" bIns="91440" anchor="t" anchorCtr="0">
            <a:spAutoFit/>
          </a:bodyPr>
          <a:lstStyle>
            <a:lvl1pPr>
              <a:defRPr lang="en-US" sz="7059"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7894740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9"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600474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9"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9155486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9"/>
            <a:ext cx="4795873" cy="1484704"/>
          </a:xfrm>
        </p:spPr>
        <p:txBody>
          <a:bodyPr wrap="square" anchor="ctr">
            <a:spAutoFit/>
          </a:bodyPr>
          <a:lstStyle>
            <a:lvl1pPr>
              <a:defRPr sz="4706"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51" y="1"/>
            <a:ext cx="6857649" cy="6856100"/>
          </a:xfrm>
          <a:prstGeom prst="rect">
            <a:avLst/>
          </a:prstGeom>
          <a:blipFill>
            <a:blip r:embed="rId2"/>
            <a:stretch>
              <a:fillRect/>
            </a:stretch>
          </a:blipFill>
        </p:spPr>
        <p:txBody>
          <a:bodyPr tIns="548640" anchor="ctr" anchorCtr="0">
            <a:noAutofit/>
          </a:bodyPr>
          <a:lstStyle>
            <a:lvl1pPr marL="0" indent="0" algn="ctr">
              <a:buNone/>
              <a:defRPr sz="1569"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588232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68740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614996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Evaluation Slide">
    <p:spTree>
      <p:nvGrpSpPr>
        <p:cNvPr id="1" name=""/>
        <p:cNvGrpSpPr/>
        <p:nvPr/>
      </p:nvGrpSpPr>
      <p:grpSpPr>
        <a:xfrm>
          <a:off x="0" y="0"/>
          <a:ext cx="0" cy="0"/>
          <a:chOff x="0" y="0"/>
          <a:chExt cx="0" cy="0"/>
        </a:xfrm>
      </p:grpSpPr>
      <p:sp>
        <p:nvSpPr>
          <p:cNvPr id="2" name="Title 1"/>
          <p:cNvSpPr>
            <a:spLocks noGrp="1"/>
          </p:cNvSpPr>
          <p:nvPr>
            <p:ph type="title"/>
          </p:nvPr>
        </p:nvSpPr>
        <p:spPr>
          <a:xfrm>
            <a:off x="5020302" y="289512"/>
            <a:ext cx="6904778" cy="899665"/>
          </a:xfrm>
        </p:spPr>
        <p:txBody>
          <a:bodyPr/>
          <a:lstStyle>
            <a:lvl1pPr>
              <a:defRPr sz="3922"/>
            </a:lvl1pPr>
          </a:lstStyle>
          <a:p>
            <a:r>
              <a:rPr lang="en-US"/>
              <a:t>Click to edit Master title style</a:t>
            </a:r>
            <a:endParaRPr lang="en-US" dirty="0"/>
          </a:p>
        </p:txBody>
      </p:sp>
      <p:sp>
        <p:nvSpPr>
          <p:cNvPr id="4" name="Text Placeholder 3"/>
          <p:cNvSpPr>
            <a:spLocks noGrp="1"/>
          </p:cNvSpPr>
          <p:nvPr>
            <p:ph type="body" sz="quarter" idx="10"/>
          </p:nvPr>
        </p:nvSpPr>
        <p:spPr>
          <a:xfrm>
            <a:off x="5020303" y="4773828"/>
            <a:ext cx="6904016" cy="1793104"/>
          </a:xfrm>
        </p:spPr>
        <p:txBody>
          <a:bodyPr wrap="square">
            <a:noAutofit/>
          </a:bodyPr>
          <a:lstStyle>
            <a:lvl1pPr marL="0" indent="0">
              <a:spcBef>
                <a:spcPts val="1765"/>
              </a:spcBef>
              <a:buNone/>
              <a:defRPr sz="1961">
                <a:latin typeface="+mn-lt"/>
              </a:defRPr>
            </a:lvl1pPr>
            <a:lvl2pPr marL="224120" indent="0">
              <a:buNone/>
              <a:defRPr/>
            </a:lvl2pPr>
            <a:lvl3pPr marL="448239" indent="0">
              <a:buNone/>
              <a:defRPr/>
            </a:lvl3pPr>
            <a:lvl4pPr marL="672359" indent="0">
              <a:buNone/>
              <a:defRPr/>
            </a:lvl4pPr>
            <a:lvl5pPr marL="896480" indent="0">
              <a:buNone/>
              <a:defRPr/>
            </a:lvl5pPr>
          </a:lstStyle>
          <a:p>
            <a:pPr lvl="0"/>
            <a:r>
              <a:rPr lang="en-US"/>
              <a:t>Edit Master text styles</a:t>
            </a:r>
          </a:p>
        </p:txBody>
      </p:sp>
      <p:pic>
        <p:nvPicPr>
          <p:cNvPr id="5" name="Picture 4" descr="Image of Ignite app on a Windows Device." title="Ignite event image">
            <a:extLst>
              <a:ext uri="{FF2B5EF4-FFF2-40B4-BE49-F238E27FC236}">
                <a16:creationId xmlns:a16="http://schemas.microsoft.com/office/drawing/2014/main" id="{E803C22C-E970-4ADA-A60C-5127C1C2C1DE}"/>
              </a:ext>
            </a:extLst>
          </p:cNvPr>
          <p:cNvPicPr>
            <a:picLocks noChangeAspect="1"/>
          </p:cNvPicPr>
          <p:nvPr userDrawn="1"/>
        </p:nvPicPr>
        <p:blipFill rotWithShape="1">
          <a:blip r:embed="rId2"/>
          <a:srcRect l="17119" r="5881"/>
          <a:stretch/>
        </p:blipFill>
        <p:spPr>
          <a:xfrm>
            <a:off x="0" y="-1"/>
            <a:ext cx="4828867" cy="6858623"/>
          </a:xfrm>
          <a:prstGeom prst="rect">
            <a:avLst/>
          </a:prstGeom>
        </p:spPr>
      </p:pic>
    </p:spTree>
    <p:extLst>
      <p:ext uri="{BB962C8B-B14F-4D97-AF65-F5344CB8AC3E}">
        <p14:creationId xmlns:p14="http://schemas.microsoft.com/office/powerpoint/2010/main" val="40440964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2"/>
          <p:cNvSpPr/>
          <p:nvPr userDrawn="1"/>
        </p:nvSpPr>
        <p:spPr bwMode="auto">
          <a:xfrm>
            <a:off x="-91411" y="6359677"/>
            <a:ext cx="12315920" cy="539449"/>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390"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 name="Rectangle 3"/>
          <p:cNvSpPr/>
          <p:nvPr userDrawn="1"/>
        </p:nvSpPr>
        <p:spPr bwMode="auto">
          <a:xfrm>
            <a:off x="19064" y="6320"/>
            <a:ext cx="12205445" cy="524985"/>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390"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Freeform 4"/>
          <p:cNvSpPr/>
          <p:nvPr userDrawn="1"/>
        </p:nvSpPr>
        <p:spPr bwMode="auto">
          <a:xfrm rot="5400000" flipH="1">
            <a:off x="-1676707" y="1621163"/>
            <a:ext cx="3778788" cy="488633"/>
          </a:xfrm>
          <a:custGeom>
            <a:avLst/>
            <a:gdLst>
              <a:gd name="connsiteX0" fmla="*/ 4085401 w 4085401"/>
              <a:gd name="connsiteY0" fmla="*/ 770409 h 770409"/>
              <a:gd name="connsiteX1" fmla="*/ 0 w 4085401"/>
              <a:gd name="connsiteY1" fmla="*/ 770409 h 770409"/>
              <a:gd name="connsiteX2" fmla="*/ 0 w 4085401"/>
              <a:gd name="connsiteY2" fmla="*/ 0 h 770409"/>
              <a:gd name="connsiteX3" fmla="*/ 3569219 w 4085401"/>
              <a:gd name="connsiteY3" fmla="*/ 0 h 770409"/>
              <a:gd name="connsiteX0" fmla="*/ 4085401 w 4085401"/>
              <a:gd name="connsiteY0" fmla="*/ 770409 h 770409"/>
              <a:gd name="connsiteX1" fmla="*/ 0 w 4085401"/>
              <a:gd name="connsiteY1" fmla="*/ 770409 h 770409"/>
              <a:gd name="connsiteX2" fmla="*/ 0 w 4085401"/>
              <a:gd name="connsiteY2" fmla="*/ 0 h 770409"/>
              <a:gd name="connsiteX3" fmla="*/ 3497124 w 4085401"/>
              <a:gd name="connsiteY3" fmla="*/ 0 h 770409"/>
              <a:gd name="connsiteX4" fmla="*/ 4085401 w 4085401"/>
              <a:gd name="connsiteY4" fmla="*/ 770409 h 7704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5401" h="770409">
                <a:moveTo>
                  <a:pt x="4085401" y="770409"/>
                </a:moveTo>
                <a:lnTo>
                  <a:pt x="0" y="770409"/>
                </a:lnTo>
                <a:lnTo>
                  <a:pt x="0" y="0"/>
                </a:lnTo>
                <a:lnTo>
                  <a:pt x="3497124" y="0"/>
                </a:lnTo>
                <a:cubicBezTo>
                  <a:pt x="3669185" y="256803"/>
                  <a:pt x="3913340" y="513606"/>
                  <a:pt x="4085401" y="770409"/>
                </a:cubicBezTo>
                <a:close/>
              </a:path>
            </a:pathLst>
          </a:custGeom>
          <a:solidFill>
            <a:srgbClr val="369B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390"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6" name="Freeform 5"/>
          <p:cNvSpPr/>
          <p:nvPr userDrawn="1"/>
        </p:nvSpPr>
        <p:spPr bwMode="auto">
          <a:xfrm flipH="1">
            <a:off x="-34174" y="3708178"/>
            <a:ext cx="491180" cy="3149823"/>
          </a:xfrm>
          <a:custGeom>
            <a:avLst/>
            <a:gdLst>
              <a:gd name="connsiteX0" fmla="*/ 0 w 770409"/>
              <a:gd name="connsiteY0" fmla="*/ 0 h 2777651"/>
              <a:gd name="connsiteX1" fmla="*/ 770409 w 770409"/>
              <a:gd name="connsiteY1" fmla="*/ 0 h 2777651"/>
              <a:gd name="connsiteX2" fmla="*/ 770409 w 770409"/>
              <a:gd name="connsiteY2" fmla="*/ 2777651 h 2777651"/>
              <a:gd name="connsiteX3" fmla="*/ 0 w 770409"/>
              <a:gd name="connsiteY3" fmla="*/ 2261469 h 2777651"/>
              <a:gd name="connsiteX4" fmla="*/ 0 w 770409"/>
              <a:gd name="connsiteY4" fmla="*/ 0 h 2777651"/>
              <a:gd name="connsiteX0" fmla="*/ 0 w 770409"/>
              <a:gd name="connsiteY0" fmla="*/ 0 h 2777651"/>
              <a:gd name="connsiteX1" fmla="*/ 770409 w 770409"/>
              <a:gd name="connsiteY1" fmla="*/ 0 h 2777651"/>
              <a:gd name="connsiteX2" fmla="*/ 770409 w 770409"/>
              <a:gd name="connsiteY2" fmla="*/ 2777651 h 2777651"/>
              <a:gd name="connsiteX3" fmla="*/ 0 w 770409"/>
              <a:gd name="connsiteY3" fmla="*/ 2320275 h 2777651"/>
              <a:gd name="connsiteX4" fmla="*/ 0 w 770409"/>
              <a:gd name="connsiteY4" fmla="*/ 0 h 27776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0409" h="2777651">
                <a:moveTo>
                  <a:pt x="0" y="0"/>
                </a:moveTo>
                <a:lnTo>
                  <a:pt x="770409" y="0"/>
                </a:lnTo>
                <a:lnTo>
                  <a:pt x="770409" y="2777651"/>
                </a:lnTo>
                <a:lnTo>
                  <a:pt x="0" y="2320275"/>
                </a:lnTo>
                <a:lnTo>
                  <a:pt x="0" y="0"/>
                </a:lnTo>
                <a:close/>
              </a:path>
            </a:pathLst>
          </a:custGeom>
          <a:solidFill>
            <a:srgbClr val="369B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2854" tIns="146284" rIns="182854" bIns="146284" numCol="1" spcCol="0" rtlCol="0" fromWordArt="0" anchor="ctr" anchorCtr="0" forceAA="0" compatLnSpc="1">
            <a:prstTxWarp prst="textNoShape">
              <a:avLst/>
            </a:prstTxWarp>
            <a:noAutofit/>
          </a:bodyPr>
          <a:lstStyle/>
          <a:p>
            <a:pPr algn="ctr" defTabSz="932390"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Tree>
    <p:extLst>
      <p:ext uri="{BB962C8B-B14F-4D97-AF65-F5344CB8AC3E}">
        <p14:creationId xmlns:p14="http://schemas.microsoft.com/office/powerpoint/2010/main" val="253112099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98"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3"/>
            <a:ext cx="11653522" cy="2222529"/>
          </a:xfrm>
        </p:spPr>
        <p:txBody>
          <a:bodyPr/>
          <a:lstStyle>
            <a:lvl1pPr marL="0" indent="0">
              <a:buNone/>
              <a:defRPr sz="3236">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61"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15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60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40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043288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1"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4019"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51633" y="470067"/>
            <a:ext cx="1423303" cy="304828"/>
          </a:xfrm>
          <a:prstGeom prst="rect">
            <a:avLst/>
          </a:prstGeom>
        </p:spPr>
      </p:pic>
    </p:spTree>
    <p:extLst>
      <p:ext uri="{BB962C8B-B14F-4D97-AF65-F5344CB8AC3E}">
        <p14:creationId xmlns:p14="http://schemas.microsoft.com/office/powerpoint/2010/main" val="226724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820" indent="-284820">
              <a:buClr>
                <a:schemeClr val="tx1"/>
              </a:buClr>
              <a:buSzPct val="90000"/>
              <a:buFont typeface="Arial" pitchFamily="34" charset="0"/>
              <a:buChar char="•"/>
              <a:defRPr sz="353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300" indent="-275481">
              <a:buClr>
                <a:schemeClr val="tx1"/>
              </a:buClr>
              <a:buSzPct val="90000"/>
              <a:buFont typeface="Arial" pitchFamily="34" charset="0"/>
              <a:buChar char="•"/>
              <a:defRPr sz="3138">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119" indent="-28482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239" indent="-22412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359" indent="-224120">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8"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326700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1"/>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2982008"/>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Speaker name</a:t>
            </a:r>
          </a:p>
        </p:txBody>
      </p:sp>
      <p:sp>
        <p:nvSpPr>
          <p:cNvPr id="7" name="Rectangle 6"/>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a:stretch>
            <a:fillRect/>
          </a:stretch>
        </p:blipFill>
        <p:spPr>
          <a:xfrm>
            <a:off x="453192" y="6087890"/>
            <a:ext cx="1427788" cy="304828"/>
          </a:xfrm>
          <a:prstGeom prst="rect">
            <a:avLst/>
          </a:prstGeom>
        </p:spPr>
      </p:pic>
    </p:spTree>
    <p:extLst>
      <p:ext uri="{BB962C8B-B14F-4D97-AF65-F5344CB8AC3E}">
        <p14:creationId xmlns:p14="http://schemas.microsoft.com/office/powerpoint/2010/main" val="38719545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96266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449751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endParaRPr lang="en-US" dirty="0"/>
          </a:p>
        </p:txBody>
      </p:sp>
    </p:spTree>
    <p:extLst>
      <p:ext uri="{BB962C8B-B14F-4D97-AF65-F5344CB8AC3E}">
        <p14:creationId xmlns:p14="http://schemas.microsoft.com/office/powerpoint/2010/main" val="4212269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ext uri="{BB962C8B-B14F-4D97-AF65-F5344CB8AC3E}">
        <p14:creationId xmlns:p14="http://schemas.microsoft.com/office/powerpoint/2010/main" val="1121326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985840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8539552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4" name="Picture 4"/>
          <p:cNvPicPr>
            <a:picLocks noChangeAspect="1"/>
          </p:cNvPicPr>
          <p:nvPr userDrawn="1"/>
        </p:nvPicPr>
        <p:blipFill>
          <a:blip r:embed="rId2">
            <a:extLst>
              <a:ext uri="{28A0092B-C50C-407E-A947-70E740481C1C}">
                <a14:useLocalDpi xmlns:a14="http://schemas.microsoft.com/office/drawing/2010/main" val="0"/>
              </a:ext>
            </a:extLst>
          </a:blip>
          <a:srcRect l="1089" t="1852" r="2943"/>
          <a:stretch>
            <a:fillRect/>
          </a:stretch>
        </p:blipFill>
        <p:spPr bwMode="auto">
          <a:xfrm>
            <a:off x="0" y="1"/>
            <a:ext cx="12190444"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userDrawn="1"/>
        </p:nvSpPr>
        <p:spPr bwMode="auto">
          <a:xfrm>
            <a:off x="269239" y="2077946"/>
            <a:ext cx="6274974" cy="3592434"/>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285" tIns="143428" rIns="179285" bIns="143428"/>
          <a:lstStyle/>
          <a:p>
            <a:pPr marL="0" marR="0" lvl="0" indent="0" algn="ctr" defTabSz="914198"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 name="Picture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invGray">
          <a:xfrm>
            <a:off x="448212" y="470069"/>
            <a:ext cx="1792850" cy="3844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p:cNvSpPr>
            <a:spLocks noGrp="1"/>
          </p:cNvSpPr>
          <p:nvPr>
            <p:ph type="title"/>
          </p:nvPr>
        </p:nvSpPr>
        <p:spPr bwMode="auto">
          <a:xfrm>
            <a:off x="269303" y="2077814"/>
            <a:ext cx="6276530" cy="1793104"/>
          </a:xfrm>
          <a:noFill/>
        </p:spPr>
        <p:txBody>
          <a:bodyPr anchorCtr="0"/>
          <a:lstStyle>
            <a:lvl1pPr>
              <a:defRPr sz="5294" spc="-98" baseline="0">
                <a:gradFill>
                  <a:gsLst>
                    <a:gs pos="57576">
                      <a:srgbClr val="FFFFFF"/>
                    </a:gs>
                    <a:gs pos="35000">
                      <a:srgbClr val="FFFFFF"/>
                    </a:gs>
                  </a:gsLst>
                  <a:lin ang="5400000" scaled="0"/>
                </a:gradFill>
              </a:defRPr>
            </a:lvl1pPr>
          </a:lstStyle>
          <a:p>
            <a:r>
              <a:rPr lang="en-US"/>
              <a:t>Click to edit Master title style</a:t>
            </a:r>
            <a:endParaRPr lang="en-US" dirty="0"/>
          </a:p>
        </p:txBody>
      </p:sp>
      <p:sp>
        <p:nvSpPr>
          <p:cNvPr id="3" name="Text Placeholder 2"/>
          <p:cNvSpPr>
            <a:spLocks noGrp="1"/>
          </p:cNvSpPr>
          <p:nvPr>
            <p:ph type="body" sz="quarter" idx="14"/>
          </p:nvPr>
        </p:nvSpPr>
        <p:spPr bwMode="auto">
          <a:xfrm>
            <a:off x="267683" y="3877276"/>
            <a:ext cx="6276530" cy="1793104"/>
          </a:xfrm>
        </p:spPr>
        <p:txBody>
          <a:bodyPr tIns="109728" bIns="109728">
            <a:noAutofit/>
          </a:bodyPr>
          <a:lstStyle>
            <a:lvl1pPr marL="0" indent="0">
              <a:spcBef>
                <a:spcPts val="0"/>
              </a:spcBef>
              <a:buNone/>
              <a:defRPr sz="3138">
                <a:gradFill>
                  <a:gsLst>
                    <a:gs pos="57576">
                      <a:srgbClr val="FFFFFF"/>
                    </a:gs>
                    <a:gs pos="35000">
                      <a:srgbClr val="FFFFFF"/>
                    </a:gs>
                  </a:gsLst>
                  <a:lin ang="5400000" scaled="0"/>
                </a:gradFill>
              </a:defRPr>
            </a:lvl1pPr>
          </a:lstStyle>
          <a:p>
            <a:pPr lvl="0"/>
            <a:r>
              <a:rPr lang="en-US"/>
              <a:t>Click to edit Master text styles</a:t>
            </a:r>
          </a:p>
        </p:txBody>
      </p:sp>
    </p:spTree>
    <p:extLst>
      <p:ext uri="{BB962C8B-B14F-4D97-AF65-F5344CB8AC3E}">
        <p14:creationId xmlns:p14="http://schemas.microsoft.com/office/powerpoint/2010/main" val="3883765051"/>
      </p:ext>
    </p:extLst>
  </p:cSld>
  <p:clrMapOvr>
    <a:masterClrMapping/>
  </p:clrMapOvr>
  <p:transition spd="med">
    <p:fade/>
  </p:transition>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9956020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514503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545609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011335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156302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745127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Evaluation Slide">
    <p:spTree>
      <p:nvGrpSpPr>
        <p:cNvPr id="1" name=""/>
        <p:cNvGrpSpPr/>
        <p:nvPr/>
      </p:nvGrpSpPr>
      <p:grpSpPr>
        <a:xfrm>
          <a:off x="0" y="0"/>
          <a:ext cx="0" cy="0"/>
          <a:chOff x="0" y="0"/>
          <a:chExt cx="0" cy="0"/>
        </a:xfrm>
      </p:grpSpPr>
      <p:sp>
        <p:nvSpPr>
          <p:cNvPr id="2" name="Title 1"/>
          <p:cNvSpPr>
            <a:spLocks noGrp="1"/>
          </p:cNvSpPr>
          <p:nvPr>
            <p:ph type="title"/>
          </p:nvPr>
        </p:nvSpPr>
        <p:spPr>
          <a:xfrm>
            <a:off x="5020302" y="289511"/>
            <a:ext cx="6904778" cy="899665"/>
          </a:xfrm>
        </p:spPr>
        <p:txBody>
          <a:bodyPr/>
          <a:lstStyle>
            <a:lvl1pPr>
              <a:defRPr sz="3921"/>
            </a:lvl1pPr>
          </a:lstStyle>
          <a:p>
            <a:r>
              <a:rPr lang="en-US"/>
              <a:t>Click to edit Master title style</a:t>
            </a:r>
            <a:endParaRPr lang="en-US" dirty="0"/>
          </a:p>
        </p:txBody>
      </p:sp>
      <p:sp>
        <p:nvSpPr>
          <p:cNvPr id="4" name="Text Placeholder 3"/>
          <p:cNvSpPr>
            <a:spLocks noGrp="1"/>
          </p:cNvSpPr>
          <p:nvPr>
            <p:ph type="body" sz="quarter" idx="10"/>
          </p:nvPr>
        </p:nvSpPr>
        <p:spPr>
          <a:xfrm>
            <a:off x="5020303" y="4773828"/>
            <a:ext cx="6904016" cy="1793104"/>
          </a:xfrm>
        </p:spPr>
        <p:txBody>
          <a:bodyPr wrap="square">
            <a:noAutofit/>
          </a:bodyPr>
          <a:lstStyle>
            <a:lvl1pPr marL="0" indent="0">
              <a:spcBef>
                <a:spcPts val="1765"/>
              </a:spcBef>
              <a:buNone/>
              <a:defRPr sz="1961">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p:txBody>
      </p:sp>
      <p:pic>
        <p:nvPicPr>
          <p:cNvPr id="5" name="Picture 4" descr="Image of Ignite app on a Windows Device." title="Ignite event image">
            <a:extLst>
              <a:ext uri="{FF2B5EF4-FFF2-40B4-BE49-F238E27FC236}">
                <a16:creationId xmlns:a16="http://schemas.microsoft.com/office/drawing/2014/main" id="{E803C22C-E970-4ADA-A60C-5127C1C2C1DE}"/>
              </a:ext>
            </a:extLst>
          </p:cNvPr>
          <p:cNvPicPr>
            <a:picLocks noChangeAspect="1"/>
          </p:cNvPicPr>
          <p:nvPr userDrawn="1"/>
        </p:nvPicPr>
        <p:blipFill rotWithShape="1">
          <a:blip r:embed="rId2"/>
          <a:srcRect l="17119" r="5881"/>
          <a:stretch/>
        </p:blipFill>
        <p:spPr>
          <a:xfrm>
            <a:off x="0" y="-1"/>
            <a:ext cx="4828867" cy="6858623"/>
          </a:xfrm>
          <a:prstGeom prst="rect">
            <a:avLst/>
          </a:prstGeom>
        </p:spPr>
      </p:pic>
    </p:spTree>
    <p:extLst>
      <p:ext uri="{BB962C8B-B14F-4D97-AF65-F5344CB8AC3E}">
        <p14:creationId xmlns:p14="http://schemas.microsoft.com/office/powerpoint/2010/main" val="1435150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598080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42174262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9971529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4"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invGray">
          <a:xfrm>
            <a:off x="448212" y="6001918"/>
            <a:ext cx="1792850" cy="386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p:cNvSpPr>
            <a:spLocks noGrp="1"/>
          </p:cNvSpPr>
          <p:nvPr>
            <p:ph type="title"/>
          </p:nvPr>
        </p:nvSpPr>
        <p:spPr>
          <a:xfrm>
            <a:off x="269303" y="2084187"/>
            <a:ext cx="8964185" cy="1793090"/>
          </a:xfrm>
          <a:noFill/>
        </p:spPr>
        <p:txBody>
          <a:bodyPr anchorCtr="0"/>
          <a:lstStyle>
            <a:lvl1pPr>
              <a:defRPr sz="5294" spc="-98" baseline="0">
                <a:gradFill>
                  <a:gsLst>
                    <a:gs pos="91000">
                      <a:schemeClr val="tx1"/>
                    </a:gs>
                    <a:gs pos="0">
                      <a:schemeClr val="tx1"/>
                    </a:gs>
                  </a:gsLst>
                  <a:lin ang="5400000" scaled="0"/>
                </a:gradFill>
              </a:defRPr>
            </a:lvl1pPr>
          </a:lstStyle>
          <a:p>
            <a:r>
              <a:rPr lang="en-US"/>
              <a:t>Click to edit Master title style</a:t>
            </a:r>
            <a:endParaRPr lang="en-US" dirty="0"/>
          </a:p>
        </p:txBody>
      </p:sp>
      <p:sp>
        <p:nvSpPr>
          <p:cNvPr id="5" name="Text Placeholder 4"/>
          <p:cNvSpPr>
            <a:spLocks noGrp="1"/>
          </p:cNvSpPr>
          <p:nvPr>
            <p:ph type="body" sz="quarter" idx="12"/>
          </p:nvPr>
        </p:nvSpPr>
        <p:spPr>
          <a:xfrm>
            <a:off x="269301" y="3878575"/>
            <a:ext cx="7171337" cy="1792326"/>
          </a:xfrm>
          <a:noFill/>
        </p:spPr>
        <p:txBody>
          <a:bodyPr tIns="109728" bIns="109728">
            <a:noAutofit/>
          </a:bodyPr>
          <a:lstStyle>
            <a:lvl1pPr marL="0" indent="0">
              <a:spcBef>
                <a:spcPts val="0"/>
              </a:spcBef>
              <a:buNone/>
              <a:defRPr sz="3138" spc="0" baseline="0">
                <a:gradFill>
                  <a:gsLst>
                    <a:gs pos="91000">
                      <a:schemeClr val="tx1"/>
                    </a:gs>
                    <a:gs pos="0">
                      <a:schemeClr val="tx1"/>
                    </a:gs>
                  </a:gsLst>
                  <a:lin ang="5400000" scaled="0"/>
                </a:gradFill>
                <a:latin typeface="+mj-lt"/>
              </a:defRPr>
            </a:lvl1pPr>
          </a:lstStyle>
          <a:p>
            <a:pPr lvl="0"/>
            <a:r>
              <a:rPr lang="en-US"/>
              <a:t>Click to edit Master text styles</a:t>
            </a:r>
          </a:p>
        </p:txBody>
      </p:sp>
    </p:spTree>
    <p:extLst>
      <p:ext uri="{BB962C8B-B14F-4D97-AF65-F5344CB8AC3E}">
        <p14:creationId xmlns:p14="http://schemas.microsoft.com/office/powerpoint/2010/main" val="3033803205"/>
      </p:ext>
    </p:extLst>
  </p:cSld>
  <p:clrMapOvr>
    <a:masterClrMapping/>
  </p:clrMapOvr>
  <p:transition spd="slow"/>
</p:sldLayout>
</file>

<file path=ppt/slideLayouts/slideLayout270.xml><?xml version="1.0" encoding="utf-8"?>
<p:sldLayout xmlns:a="http://schemas.openxmlformats.org/drawingml/2006/main" xmlns:r="http://schemas.openxmlformats.org/officeDocument/2006/relationships" xmlns:p="http://schemas.openxmlformats.org/presentationml/2006/main" showMasterSp="0" userDrawn="1">
  <p:cSld name="8_Title Slide Solid">
    <p:spTree>
      <p:nvGrpSpPr>
        <p:cNvPr id="1" name=""/>
        <p:cNvGrpSpPr/>
        <p:nvPr/>
      </p:nvGrpSpPr>
      <p:grpSpPr>
        <a:xfrm>
          <a:off x="0" y="0"/>
          <a:ext cx="0" cy="0"/>
          <a:chOff x="0" y="0"/>
          <a:chExt cx="0" cy="0"/>
        </a:xfrm>
      </p:grpSpPr>
      <p:pic>
        <p:nvPicPr>
          <p:cNvPr id="15" name="Picture 14"/>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1"/>
            <a:ext cx="12192000" cy="6858000"/>
          </a:xfrm>
          <a:prstGeom prst="rect">
            <a:avLst/>
          </a:prstGeom>
        </p:spPr>
      </p:pic>
      <p:sp>
        <p:nvSpPr>
          <p:cNvPr id="6" name="Rectangle 5"/>
          <p:cNvSpPr/>
          <p:nvPr userDrawn="1"/>
        </p:nvSpPr>
        <p:spPr bwMode="auto">
          <a:xfrm>
            <a:off x="269240" y="291076"/>
            <a:ext cx="6276530" cy="6278977"/>
          </a:xfrm>
          <a:prstGeom prst="rect">
            <a:avLst/>
          </a:prstGeom>
          <a:solidFill>
            <a:srgbClr val="00BCF2">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209" tIns="143366" rIns="179209" bIns="143366"/>
          <a:lstStyle/>
          <a:p>
            <a:pPr marL="0" marR="0" lvl="0" indent="0" algn="ctr" defTabSz="91368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Picture 7"/>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bwMode="auto">
          <a:xfrm>
            <a:off x="515140" y="552661"/>
            <a:ext cx="1229472" cy="26285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7" name="Title 1"/>
          <p:cNvSpPr>
            <a:spLocks noGrp="1"/>
          </p:cNvSpPr>
          <p:nvPr>
            <p:ph type="ctrTitle"/>
          </p:nvPr>
        </p:nvSpPr>
        <p:spPr>
          <a:xfrm>
            <a:off x="375954" y="1413028"/>
            <a:ext cx="6171371" cy="2488894"/>
          </a:xfrm>
        </p:spPr>
        <p:txBody>
          <a:bodyPr/>
          <a:lstStyle>
            <a:lvl1pPr>
              <a:defRPr sz="5879" baseline="0">
                <a:solidFill>
                  <a:schemeClr val="bg1"/>
                </a:solidFill>
              </a:defRPr>
            </a:lvl1pPr>
          </a:lstStyle>
          <a:p>
            <a:r>
              <a:rPr lang="en-US"/>
              <a:t>Click to edit Master title style</a:t>
            </a:r>
          </a:p>
        </p:txBody>
      </p:sp>
      <p:sp>
        <p:nvSpPr>
          <p:cNvPr id="19" name="Subtitle 2"/>
          <p:cNvSpPr>
            <a:spLocks noGrp="1"/>
          </p:cNvSpPr>
          <p:nvPr>
            <p:ph type="subTitle" idx="1"/>
          </p:nvPr>
        </p:nvSpPr>
        <p:spPr>
          <a:xfrm>
            <a:off x="375960" y="5296816"/>
            <a:ext cx="5720046" cy="607067"/>
          </a:xfrm>
        </p:spPr>
        <p:txBody>
          <a:bodyPr anchor="ctr"/>
          <a:lstStyle>
            <a:lvl1pPr marL="0" indent="0" algn="l">
              <a:lnSpc>
                <a:spcPct val="100000"/>
              </a:lnSpc>
              <a:spcBef>
                <a:spcPts val="0"/>
              </a:spcBef>
              <a:buNone/>
              <a:defRPr sz="1567">
                <a:solidFill>
                  <a:schemeClr val="bg1"/>
                </a:solidFill>
                <a:latin typeface="+mj-lt"/>
              </a:defRPr>
            </a:lvl1pPr>
            <a:lvl2pPr marL="447987" indent="0" algn="ctr">
              <a:buNone/>
              <a:defRPr>
                <a:solidFill>
                  <a:schemeClr val="tx1">
                    <a:tint val="75000"/>
                  </a:schemeClr>
                </a:solidFill>
              </a:defRPr>
            </a:lvl2pPr>
            <a:lvl3pPr marL="895974" indent="0" algn="ctr">
              <a:buNone/>
              <a:defRPr>
                <a:solidFill>
                  <a:schemeClr val="tx1">
                    <a:tint val="75000"/>
                  </a:schemeClr>
                </a:solidFill>
              </a:defRPr>
            </a:lvl3pPr>
            <a:lvl4pPr marL="1343960" indent="0" algn="ctr">
              <a:buNone/>
              <a:defRPr>
                <a:solidFill>
                  <a:schemeClr val="tx1">
                    <a:tint val="75000"/>
                  </a:schemeClr>
                </a:solidFill>
              </a:defRPr>
            </a:lvl4pPr>
            <a:lvl5pPr marL="1791948" indent="0" algn="ctr">
              <a:buNone/>
              <a:defRPr>
                <a:solidFill>
                  <a:schemeClr val="tx1">
                    <a:tint val="75000"/>
                  </a:schemeClr>
                </a:solidFill>
              </a:defRPr>
            </a:lvl5pPr>
            <a:lvl6pPr marL="2239937" indent="0" algn="ctr">
              <a:buNone/>
              <a:defRPr>
                <a:solidFill>
                  <a:schemeClr val="tx1">
                    <a:tint val="75000"/>
                  </a:schemeClr>
                </a:solidFill>
              </a:defRPr>
            </a:lvl6pPr>
            <a:lvl7pPr marL="2687922" indent="0" algn="ctr">
              <a:buNone/>
              <a:defRPr>
                <a:solidFill>
                  <a:schemeClr val="tx1">
                    <a:tint val="75000"/>
                  </a:schemeClr>
                </a:solidFill>
              </a:defRPr>
            </a:lvl7pPr>
            <a:lvl8pPr marL="3135908" indent="0" algn="ctr">
              <a:buNone/>
              <a:defRPr>
                <a:solidFill>
                  <a:schemeClr val="tx1">
                    <a:tint val="75000"/>
                  </a:schemeClr>
                </a:solidFill>
              </a:defRPr>
            </a:lvl8pPr>
            <a:lvl9pPr marL="3583894"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198891850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271.xml><?xml version="1.0" encoding="utf-8"?>
<p:sldLayout xmlns:a="http://schemas.openxmlformats.org/drawingml/2006/main" xmlns:r="http://schemas.openxmlformats.org/officeDocument/2006/relationships" xmlns:p="http://schemas.openxmlformats.org/presentationml/2006/main" showMasterSp="0" preserve="1" userDrawn="1">
  <p:cSld name="9_Title Slide Solid">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7159" y="0"/>
            <a:ext cx="12206318" cy="6873565"/>
          </a:xfrm>
          <a:prstGeom prst="rect">
            <a:avLst/>
          </a:prstGeom>
        </p:spPr>
      </p:pic>
    </p:spTree>
    <p:extLst>
      <p:ext uri="{BB962C8B-B14F-4D97-AF65-F5344CB8AC3E}">
        <p14:creationId xmlns:p14="http://schemas.microsoft.com/office/powerpoint/2010/main" val="70590021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272.xml><?xml version="1.0" encoding="utf-8"?>
<p:sldLayout xmlns:a="http://schemas.openxmlformats.org/drawingml/2006/main" xmlns:r="http://schemas.openxmlformats.org/officeDocument/2006/relationships" xmlns:p="http://schemas.openxmlformats.org/presentationml/2006/main" showMasterSp="0" preserve="1" userDrawn="1">
  <p:cSld name="52pt Title + Subtitl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269246" y="1117578"/>
            <a:ext cx="10816237" cy="563458"/>
          </a:xfrm>
          <a:prstGeom prst="rect">
            <a:avLst/>
          </a:prstGeom>
        </p:spPr>
        <p:txBody>
          <a:bodyPr lIns="192024"/>
          <a:lstStyle>
            <a:lvl1pPr marL="0" indent="0">
              <a:buNone/>
              <a:defRPr lang="en-US" sz="2745" kern="1200" smtClean="0">
                <a:solidFill>
                  <a:schemeClr val="tx2"/>
                </a:solidFill>
                <a:latin typeface="+mj-lt"/>
                <a:ea typeface="+mn-ea"/>
                <a:cs typeface="+mn-cs"/>
              </a:defRPr>
            </a:lvl1pPr>
            <a:lvl2pPr marL="0" indent="0">
              <a:buNone/>
              <a:defRPr lang="en-US" sz="3108" kern="1200" smtClean="0">
                <a:solidFill>
                  <a:schemeClr val="bg1"/>
                </a:solidFill>
                <a:latin typeface="+mj-lt"/>
                <a:ea typeface="+mn-ea"/>
                <a:cs typeface="+mn-cs"/>
              </a:defRPr>
            </a:lvl2pPr>
            <a:lvl3pPr marL="0" indent="0">
              <a:buNone/>
              <a:defRPr lang="en-US" sz="3108" kern="1200" smtClean="0">
                <a:solidFill>
                  <a:schemeClr val="bg1"/>
                </a:solidFill>
                <a:latin typeface="+mj-lt"/>
                <a:ea typeface="+mn-ea"/>
                <a:cs typeface="+mn-cs"/>
              </a:defRPr>
            </a:lvl3pPr>
            <a:lvl4pPr marL="0" indent="0">
              <a:buNone/>
              <a:defRPr lang="en-US" sz="3108" kern="1200" smtClean="0">
                <a:solidFill>
                  <a:schemeClr val="bg1"/>
                </a:solidFill>
                <a:latin typeface="+mj-lt"/>
                <a:ea typeface="+mn-ea"/>
                <a:cs typeface="+mn-cs"/>
              </a:defRPr>
            </a:lvl4pPr>
            <a:lvl5pPr marL="0" indent="0">
              <a:buNone/>
              <a:defRPr lang="en-US" sz="3108" kern="1200">
                <a:solidFill>
                  <a:schemeClr val="bg1"/>
                </a:solidFill>
                <a:latin typeface="+mj-lt"/>
                <a:ea typeface="+mn-ea"/>
                <a:cs typeface="+mn-cs"/>
              </a:defRPr>
            </a:lvl5pPr>
          </a:lstStyle>
          <a:p>
            <a:pPr lvl="0"/>
            <a:r>
              <a:rPr lang="en-US"/>
              <a:t>Click to edit Master text styles</a:t>
            </a:r>
          </a:p>
        </p:txBody>
      </p:sp>
      <p:sp>
        <p:nvSpPr>
          <p:cNvPr id="7" name="Title 2"/>
          <p:cNvSpPr>
            <a:spLocks noGrp="1"/>
          </p:cNvSpPr>
          <p:nvPr>
            <p:ph type="title"/>
          </p:nvPr>
        </p:nvSpPr>
        <p:spPr>
          <a:xfrm>
            <a:off x="268928" y="286382"/>
            <a:ext cx="11653523" cy="927940"/>
          </a:xfrm>
          <a:prstGeom prst="rect">
            <a:avLst/>
          </a:prstGeom>
        </p:spPr>
        <p:txBody>
          <a:bodyPr/>
          <a:lstStyle>
            <a:lvl1pPr algn="l">
              <a:defRPr sz="5095">
                <a:solidFill>
                  <a:schemeClr val="tx2"/>
                </a:solidFill>
              </a:defRPr>
            </a:lvl1pPr>
          </a:lstStyle>
          <a:p>
            <a:r>
              <a:rPr lang="en-US"/>
              <a:t>Click to edit Master title style</a:t>
            </a:r>
          </a:p>
        </p:txBody>
      </p:sp>
      <p:sp>
        <p:nvSpPr>
          <p:cNvPr id="4" name="Footer Placeholder 2"/>
          <p:cNvSpPr>
            <a:spLocks noGrp="1"/>
          </p:cNvSpPr>
          <p:nvPr>
            <p:ph type="ftr" sz="quarter" idx="14"/>
          </p:nvPr>
        </p:nvSpPr>
        <p:spPr/>
        <p:txBody>
          <a:bodyPr/>
          <a:lstStyle>
            <a:lvl1pPr fontAlgn="base">
              <a:spcBef>
                <a:spcPct val="0"/>
              </a:spcBef>
              <a:spcAft>
                <a:spcPct val="0"/>
              </a:spcAft>
              <a:defRPr>
                <a:solidFill>
                  <a:srgbClr val="505050"/>
                </a:solidFill>
              </a:defRPr>
            </a:lvl1pPr>
          </a:lstStyle>
          <a:p>
            <a:pPr>
              <a:defRPr/>
            </a:pPr>
            <a:r>
              <a:rPr lang="en-US"/>
              <a:t>Microsoft Confidential</a:t>
            </a:r>
          </a:p>
        </p:txBody>
      </p:sp>
      <p:sp>
        <p:nvSpPr>
          <p:cNvPr id="5" name="Slide Number Placeholder 3"/>
          <p:cNvSpPr>
            <a:spLocks noGrp="1"/>
          </p:cNvSpPr>
          <p:nvPr>
            <p:ph type="sldNum" sz="quarter" idx="15"/>
          </p:nvPr>
        </p:nvSpPr>
        <p:spPr/>
        <p:txBody>
          <a:bodyPr/>
          <a:lstStyle>
            <a:lvl1pPr>
              <a:defRPr/>
            </a:lvl1pPr>
          </a:lstStyle>
          <a:p>
            <a:pPr defTabSz="913801">
              <a:defRPr/>
            </a:pPr>
            <a:fld id="{6052FC3A-E1BD-E54F-9A48-71EBDEF00552}" type="slidenum">
              <a:rPr lang="en-US" smtClean="0"/>
              <a:pPr defTabSz="913801">
                <a:defRPr/>
              </a:pPr>
              <a:t>‹#›</a:t>
            </a:fld>
            <a:endParaRPr lang="en-US"/>
          </a:p>
        </p:txBody>
      </p:sp>
    </p:spTree>
    <p:extLst>
      <p:ext uri="{BB962C8B-B14F-4D97-AF65-F5344CB8AC3E}">
        <p14:creationId xmlns:p14="http://schemas.microsoft.com/office/powerpoint/2010/main" val="41238102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273.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fontAlgn="base">
              <a:spcBef>
                <a:spcPct val="0"/>
              </a:spcBef>
              <a:spcAft>
                <a:spcPct val="0"/>
              </a:spcAft>
              <a:defRPr>
                <a:solidFill>
                  <a:srgbClr val="000000"/>
                </a:solidFill>
              </a:defRPr>
            </a:lvl1pPr>
          </a:lstStyle>
          <a:p>
            <a:pPr>
              <a:defRPr/>
            </a:pPr>
            <a:r>
              <a:rPr lang="en-US"/>
              <a:t>Microsoft Confidential</a:t>
            </a:r>
          </a:p>
        </p:txBody>
      </p:sp>
      <p:sp>
        <p:nvSpPr>
          <p:cNvPr id="3" name="Slide Number Placeholder 2"/>
          <p:cNvSpPr>
            <a:spLocks noGrp="1"/>
          </p:cNvSpPr>
          <p:nvPr>
            <p:ph type="sldNum" sz="quarter" idx="11"/>
          </p:nvPr>
        </p:nvSpPr>
        <p:spPr/>
        <p:txBody>
          <a:bodyPr/>
          <a:lstStyle>
            <a:lvl1pPr>
              <a:defRPr>
                <a:solidFill>
                  <a:srgbClr val="000000"/>
                </a:solidFill>
              </a:defRPr>
            </a:lvl1pPr>
          </a:lstStyle>
          <a:p>
            <a:pPr defTabSz="913801">
              <a:defRPr/>
            </a:pPr>
            <a:fld id="{675909FA-3F91-0646-A6A8-60C236B90508}" type="slidenum">
              <a:rPr lang="en-US" smtClean="0"/>
              <a:pPr defTabSz="913801">
                <a:defRPr/>
              </a:pPr>
              <a:t>‹#›</a:t>
            </a:fld>
            <a:endParaRPr lang="en-US"/>
          </a:p>
        </p:txBody>
      </p:sp>
    </p:spTree>
    <p:extLst>
      <p:ext uri="{BB962C8B-B14F-4D97-AF65-F5344CB8AC3E}">
        <p14:creationId xmlns:p14="http://schemas.microsoft.com/office/powerpoint/2010/main" val="38574827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274.xml><?xml version="1.0" encoding="utf-8"?>
<p:sldLayout xmlns:a="http://schemas.openxmlformats.org/drawingml/2006/main" xmlns:r="http://schemas.openxmlformats.org/officeDocument/2006/relationships" xmlns:p="http://schemas.openxmlformats.org/presentationml/2006/main" showMasterSp="0" userDrawn="1">
  <p:cSld name="Title Only">
    <p:spTree>
      <p:nvGrpSpPr>
        <p:cNvPr id="1" name=""/>
        <p:cNvGrpSpPr/>
        <p:nvPr/>
      </p:nvGrpSpPr>
      <p:grpSpPr>
        <a:xfrm>
          <a:off x="0" y="0"/>
          <a:ext cx="0" cy="0"/>
          <a:chOff x="0" y="0"/>
          <a:chExt cx="0" cy="0"/>
        </a:xfrm>
      </p:grpSpPr>
      <p:sp>
        <p:nvSpPr>
          <p:cNvPr id="3" name="Title 2"/>
          <p:cNvSpPr>
            <a:spLocks noGrp="1"/>
          </p:cNvSpPr>
          <p:nvPr>
            <p:ph type="title"/>
          </p:nvPr>
        </p:nvSpPr>
        <p:spPr>
          <a:xfrm>
            <a:off x="268928" y="286382"/>
            <a:ext cx="11653523" cy="927940"/>
          </a:xfrm>
          <a:prstGeom prst="rect">
            <a:avLst/>
          </a:prstGeom>
        </p:spPr>
        <p:txBody>
          <a:bodyPr/>
          <a:lstStyle>
            <a:lvl1pPr algn="l">
              <a:defRPr sz="5095">
                <a:solidFill>
                  <a:schemeClr val="tx2"/>
                </a:solidFill>
              </a:defRPr>
            </a:lvl1pPr>
          </a:lstStyle>
          <a:p>
            <a:r>
              <a:rPr lang="en-US"/>
              <a:t>Click to edit Master title style</a:t>
            </a:r>
          </a:p>
        </p:txBody>
      </p:sp>
    </p:spTree>
    <p:extLst>
      <p:ext uri="{BB962C8B-B14F-4D97-AF65-F5344CB8AC3E}">
        <p14:creationId xmlns:p14="http://schemas.microsoft.com/office/powerpoint/2010/main" val="254120468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275.xml><?xml version="1.0" encoding="utf-8"?>
<p:sldLayout xmlns:a="http://schemas.openxmlformats.org/drawingml/2006/main" xmlns:r="http://schemas.openxmlformats.org/officeDocument/2006/relationships" xmlns:p="http://schemas.openxmlformats.org/presentationml/2006/main" showMasterSp="0" userDrawn="1">
  <p:cSld name="Title Only -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9030972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276.xml><?xml version="1.0" encoding="utf-8"?>
<p:sldLayout xmlns:a="http://schemas.openxmlformats.org/drawingml/2006/main" xmlns:r="http://schemas.openxmlformats.org/officeDocument/2006/relationships" xmlns:p="http://schemas.openxmlformats.org/presentationml/2006/main" showMasterSp="0" userDrawn="1">
  <p:cSld name="Blank_charcoal">
    <p:spTree>
      <p:nvGrpSpPr>
        <p:cNvPr id="1" name=""/>
        <p:cNvGrpSpPr/>
        <p:nvPr/>
      </p:nvGrpSpPr>
      <p:grpSpPr>
        <a:xfrm>
          <a:off x="0" y="0"/>
          <a:ext cx="0" cy="0"/>
          <a:chOff x="0" y="0"/>
          <a:chExt cx="0" cy="0"/>
        </a:xfrm>
      </p:grpSpPr>
    </p:spTree>
    <p:extLst>
      <p:ext uri="{BB962C8B-B14F-4D97-AF65-F5344CB8AC3E}">
        <p14:creationId xmlns:p14="http://schemas.microsoft.com/office/powerpoint/2010/main" val="130893399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userDrawn="1">
  <p:cSld name="1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2" y="228600"/>
            <a:ext cx="11582400" cy="863600"/>
          </a:xfrm>
        </p:spPr>
        <p:txBody>
          <a:bodyPr anchor="t" anchorCtr="0">
            <a:noAutofit/>
          </a:bodyPr>
          <a:lstStyle>
            <a:lvl1pPr>
              <a:defRPr sz="5329" cap="none" spc="-133" baseline="0">
                <a:solidFill>
                  <a:schemeClr val="accent1"/>
                </a:solidFill>
                <a:latin typeface="Segoe UI Light" pitchFamily="34" charset="0"/>
              </a:defRPr>
            </a:lvl1pPr>
          </a:lstStyle>
          <a:p>
            <a:r>
              <a:rPr lang="en-US"/>
              <a:t>Click To Edit Master Title Style</a:t>
            </a:r>
          </a:p>
        </p:txBody>
      </p:sp>
    </p:spTree>
    <p:extLst>
      <p:ext uri="{BB962C8B-B14F-4D97-AF65-F5344CB8AC3E}">
        <p14:creationId xmlns:p14="http://schemas.microsoft.com/office/powerpoint/2010/main" val="135617616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278.xml><?xml version="1.0" encoding="utf-8"?>
<p:sldLayout xmlns:a="http://schemas.openxmlformats.org/drawingml/2006/main" xmlns:r="http://schemas.openxmlformats.org/officeDocument/2006/relationships" xmlns:p="http://schemas.openxmlformats.org/presentationml/2006/main" showMasterSp="0"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p:cNvSpPr>
            <a:spLocks noGrp="1"/>
          </p:cNvSpPr>
          <p:nvPr>
            <p:ph type="ftr" sz="quarter" idx="10"/>
          </p:nvPr>
        </p:nvSpPr>
        <p:spPr/>
        <p:txBody>
          <a:bodyPr/>
          <a:lstStyle/>
          <a:p>
            <a:pPr>
              <a:defRPr/>
            </a:pPr>
            <a:r>
              <a:rPr lang="en-US"/>
              <a:t>Microsoft Confidential</a:t>
            </a:r>
          </a:p>
        </p:txBody>
      </p:sp>
      <p:sp>
        <p:nvSpPr>
          <p:cNvPr id="4" name="Slide Number Placeholder 3"/>
          <p:cNvSpPr>
            <a:spLocks noGrp="1"/>
          </p:cNvSpPr>
          <p:nvPr>
            <p:ph type="sldNum" sz="quarter" idx="11"/>
          </p:nvPr>
        </p:nvSpPr>
        <p:spPr/>
        <p:txBody>
          <a:bodyPr/>
          <a:lstStyle/>
          <a:p>
            <a:pPr defTabSz="913085" fontAlgn="base">
              <a:spcBef>
                <a:spcPct val="0"/>
              </a:spcBef>
              <a:spcAft>
                <a:spcPct val="0"/>
              </a:spcAft>
              <a:defRPr/>
            </a:pPr>
            <a:fld id="{83758903-653A-7442-ACA2-36E6579F0BEB}" type="slidenum">
              <a:rPr lang="en-US" smtClean="0">
                <a:ea typeface="ＭＳ Ｐゴシック" charset="0"/>
              </a:rPr>
              <a:pPr defTabSz="913085" fontAlgn="base">
                <a:spcBef>
                  <a:spcPct val="0"/>
                </a:spcBef>
                <a:spcAft>
                  <a:spcPct val="0"/>
                </a:spcAft>
                <a:defRPr/>
              </a:pPr>
              <a:t>‹#›</a:t>
            </a:fld>
            <a:endParaRPr lang="en-US">
              <a:ea typeface="ＭＳ Ｐゴシック" charset="0"/>
            </a:endParaRPr>
          </a:p>
        </p:txBody>
      </p:sp>
      <p:sp>
        <p:nvSpPr>
          <p:cNvPr id="6" name="Content Placeholder 5"/>
          <p:cNvSpPr>
            <a:spLocks noGrp="1"/>
          </p:cNvSpPr>
          <p:nvPr>
            <p:ph sz="quarter" idx="12"/>
          </p:nvPr>
        </p:nvSpPr>
        <p:spPr>
          <a:xfrm>
            <a:off x="269241" y="1295022"/>
            <a:ext cx="11653523" cy="495749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5691417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279.xml><?xml version="1.0" encoding="utf-8"?>
<p:sldLayout xmlns:a="http://schemas.openxmlformats.org/drawingml/2006/main" xmlns:r="http://schemas.openxmlformats.org/officeDocument/2006/relationships" xmlns:p="http://schemas.openxmlformats.org/presentationml/2006/main" showMasterSp="0" userDrawn="1">
  <p:cSld name="Closing logo slide">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68" y="3"/>
            <a:ext cx="12191377" cy="6858623"/>
          </a:xfrm>
          <a:prstGeom prst="rect">
            <a:avLst/>
          </a:prstGeom>
        </p:spPr>
      </p:pic>
      <p:sp>
        <p:nvSpPr>
          <p:cNvPr id="6" name="Rectangle 5"/>
          <p:cNvSpPr/>
          <p:nvPr userDrawn="1"/>
        </p:nvSpPr>
        <p:spPr bwMode="gray">
          <a:xfrm>
            <a:off x="0" y="4773828"/>
            <a:ext cx="12192000" cy="2084172"/>
          </a:xfrm>
          <a:prstGeom prst="rect">
            <a:avLst/>
          </a:prstGeom>
          <a:solidFill>
            <a:srgbClr val="505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0" rIns="0" bIns="45700" numCol="1" rtlCol="0" anchor="ctr" anchorCtr="0" compatLnSpc="1">
            <a:prstTxWarp prst="textNoShape">
              <a:avLst/>
            </a:prstTxWarp>
          </a:bodyPr>
          <a:lstStyle/>
          <a:p>
            <a:pPr marL="0" marR="0" lvl="0" indent="0" algn="ctr" defTabSz="913599"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16814">
                    <a:srgbClr val="FFFFFF"/>
                  </a:gs>
                  <a:gs pos="46000">
                    <a:srgbClr val="FFFFFF"/>
                  </a:gs>
                </a:gsLst>
                <a:lin ang="5400000" scaled="0"/>
              </a:gradFill>
              <a:effectLst/>
              <a:uLnTx/>
              <a:uFillTx/>
              <a:latin typeface="Segoe UI"/>
              <a:ea typeface="+mn-ea"/>
              <a:cs typeface="+mn-cs"/>
            </a:endParaRPr>
          </a:p>
        </p:txBody>
      </p:sp>
      <p:sp>
        <p:nvSpPr>
          <p:cNvPr id="2" name="Text Box 3"/>
          <p:cNvSpPr txBox="1">
            <a:spLocks noChangeArrowheads="1"/>
          </p:cNvSpPr>
          <p:nvPr userDrawn="1"/>
        </p:nvSpPr>
        <p:spPr bwMode="white">
          <a:xfrm>
            <a:off x="7440625" y="6171620"/>
            <a:ext cx="4482124" cy="395317"/>
          </a:xfrm>
          <a:prstGeom prst="rect">
            <a:avLst/>
          </a:prstGeom>
          <a:noFill/>
          <a:ln w="12700">
            <a:noFill/>
            <a:miter lim="800000"/>
            <a:headEnd type="none" w="sm" len="sm"/>
            <a:tailEnd type="none" w="sm" len="sm"/>
          </a:ln>
          <a:effectLst/>
        </p:spPr>
        <p:txBody>
          <a:bodyPr vert="horz" wrap="square" lIns="179209" tIns="143366" rIns="179209" bIns="143366" numCol="1" anchor="t" anchorCtr="0" compatLnSpc="1">
            <a:prstTxWarp prst="textNoShape">
              <a:avLst/>
            </a:prstTxWarp>
            <a:spAutoFit/>
          </a:bodyPr>
          <a:lstStyle/>
          <a:p>
            <a:pPr marL="0" marR="0" lvl="0" indent="0" algn="r" defTabSz="913419"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gradFill>
                  <a:gsLst>
                    <a:gs pos="12389">
                      <a:srgbClr val="FFFFFF"/>
                    </a:gs>
                    <a:gs pos="54000">
                      <a:srgbClr val="FFFFFF"/>
                    </a:gs>
                  </a:gsLst>
                  <a:lin ang="5400000" scaled="0"/>
                </a:gradFill>
                <a:effectLst/>
                <a:uLnTx/>
                <a:uFillTx/>
                <a:latin typeface="Segoe UI"/>
                <a:ea typeface="+mn-ea"/>
                <a:cs typeface="Segoe UI" pitchFamily="34" charset="0"/>
              </a:rPr>
              <a:t>© 2015 Microsoft Corporation. All rights reserved.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0205" y="5471932"/>
            <a:ext cx="3227129" cy="687975"/>
          </a:xfrm>
          <a:prstGeom prst="rect">
            <a:avLst/>
          </a:prstGeom>
        </p:spPr>
      </p:pic>
    </p:spTree>
    <p:extLst>
      <p:ext uri="{BB962C8B-B14F-4D97-AF65-F5344CB8AC3E}">
        <p14:creationId xmlns:p14="http://schemas.microsoft.com/office/powerpoint/2010/main" val="37690329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120" indent="0">
              <a:buNone/>
              <a:defRPr/>
            </a:lvl3pPr>
            <a:lvl4pPr marL="448239" indent="0">
              <a:buNone/>
              <a:defRPr/>
            </a:lvl4pPr>
            <a:lvl5pPr marL="672359"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74906404"/>
      </p:ext>
    </p:extLst>
  </p:cSld>
  <p:clrMapOvr>
    <a:masterClrMapping/>
  </p:clrMapOvr>
  <p:transition>
    <p:fade/>
  </p:transition>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3" y="1187622"/>
            <a:ext cx="8964185" cy="1793104"/>
          </a:xfrm>
          <a:noFill/>
        </p:spPr>
        <p:txBody>
          <a:bodyPr lIns="146304" tIns="91440" rIns="146304" bIns="91440" anchor="b" anchorCtr="0"/>
          <a:lstStyle>
            <a:lvl1pPr>
              <a:defRPr sz="5190" spc="-96"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69303" y="2980727"/>
            <a:ext cx="8964186" cy="715931"/>
          </a:xfrm>
          <a:noFill/>
        </p:spPr>
        <p:txBody>
          <a:bodyPr lIns="164592" tIns="109728" rIns="164592" bIns="109728">
            <a:noAutofit/>
          </a:bodyPr>
          <a:lstStyle>
            <a:lvl1pPr marL="0" indent="0">
              <a:spcBef>
                <a:spcPts val="0"/>
              </a:spcBef>
              <a:buNone/>
              <a:defRPr sz="3075" spc="0" baseline="0">
                <a:gradFill>
                  <a:gsLst>
                    <a:gs pos="91000">
                      <a:schemeClr val="tx1"/>
                    </a:gs>
                    <a:gs pos="0">
                      <a:schemeClr val="tx1"/>
                    </a:gs>
                  </a:gsLst>
                  <a:lin ang="5400000" scaled="0"/>
                </a:gradFill>
                <a:latin typeface="+mj-lt"/>
              </a:defRPr>
            </a:lvl1pPr>
          </a:lstStyle>
          <a:p>
            <a:pPr lvl="0"/>
            <a:r>
              <a:rPr lang="en-US"/>
              <a:t>Date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89636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Semilight"/>
                <a:ea typeface="+mn-ea"/>
                <a:cs typeface="+mn-cs"/>
              </a:endParaRPr>
            </a:p>
          </p:txBody>
        </p:sp>
      </p:grpSp>
      <p:sp>
        <p:nvSpPr>
          <p:cNvPr id="3" name="Text Placeholder 2"/>
          <p:cNvSpPr>
            <a:spLocks noGrp="1"/>
          </p:cNvSpPr>
          <p:nvPr>
            <p:ph type="body" sz="quarter" idx="13" hasCustomPrompt="1"/>
          </p:nvPr>
        </p:nvSpPr>
        <p:spPr>
          <a:xfrm>
            <a:off x="269241" y="3696658"/>
            <a:ext cx="8964248" cy="452654"/>
          </a:xfrm>
        </p:spPr>
        <p:txBody>
          <a:bodyPr/>
          <a:lstStyle>
            <a:lvl1pPr marL="0" indent="0">
              <a:buNone/>
              <a:defRPr lang="en-US" sz="1922" kern="1200" spc="0" baseline="0" dirty="0" smtClean="0">
                <a:gradFill>
                  <a:gsLst>
                    <a:gs pos="91000">
                      <a:schemeClr val="tx1"/>
                    </a:gs>
                    <a:gs pos="0">
                      <a:schemeClr val="tx1"/>
                    </a:gs>
                  </a:gsLst>
                  <a:lin ang="5400000" scaled="0"/>
                </a:gradFill>
                <a:latin typeface="+mn-lt"/>
                <a:ea typeface="+mn-ea"/>
                <a:cs typeface="+mn-cs"/>
              </a:defRPr>
            </a:lvl1pPr>
          </a:lstStyle>
          <a:p>
            <a:r>
              <a:rPr lang="en-US"/>
              <a:t>Optional (City, State or venue)</a:t>
            </a:r>
          </a:p>
        </p:txBody>
      </p:sp>
    </p:spTree>
    <p:extLst>
      <p:ext uri="{BB962C8B-B14F-4D97-AF65-F5344CB8AC3E}">
        <p14:creationId xmlns:p14="http://schemas.microsoft.com/office/powerpoint/2010/main" val="29856719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Title full photo">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0" y="2"/>
            <a:ext cx="12190264" cy="6857996"/>
          </a:xfrm>
          <a:prstGeom prst="rect">
            <a:avLst/>
          </a:prstGeom>
        </p:spPr>
      </p:pic>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59" tIns="140607" rIns="175759" bIns="140607" numCol="1" spcCol="0" rtlCol="0" fromWordArt="0" anchor="t" anchorCtr="0" forceAA="0" compatLnSpc="1">
            <a:prstTxWarp prst="textNoShape">
              <a:avLst/>
            </a:prstTxWarp>
            <a:noAutofit/>
          </a:bodyPr>
          <a:lstStyle/>
          <a:p>
            <a:pPr marL="0" marR="0" lvl="0" indent="0" algn="ctr" defTabSz="896104"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 name="Title 1"/>
          <p:cNvSpPr>
            <a:spLocks noGrp="1"/>
          </p:cNvSpPr>
          <p:nvPr>
            <p:ph type="title" hasCustomPrompt="1"/>
          </p:nvPr>
        </p:nvSpPr>
        <p:spPr bwMode="auto">
          <a:xfrm>
            <a:off x="269240" y="2108566"/>
            <a:ext cx="6276530" cy="875413"/>
          </a:xfrm>
          <a:noFill/>
        </p:spPr>
        <p:txBody>
          <a:bodyPr lIns="146304" tIns="91440" rIns="146304" bIns="91440" anchor="t" anchorCtr="0"/>
          <a:lstStyle>
            <a:lvl1pPr>
              <a:defRPr sz="5190" spc="-96" baseline="0">
                <a:gradFill>
                  <a:gsLst>
                    <a:gs pos="8718">
                      <a:srgbClr val="353535"/>
                    </a:gs>
                    <a:gs pos="34000">
                      <a:srgbClr val="353535"/>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9239" y="3874400"/>
            <a:ext cx="4482124" cy="1677043"/>
          </a:xfrm>
        </p:spPr>
        <p:txBody>
          <a:bodyPr lIns="164592" tIns="109728" rIns="164592" bIns="109728">
            <a:noAutofit/>
          </a:bodyPr>
          <a:lstStyle>
            <a:lvl1pPr marL="0" indent="0">
              <a:spcBef>
                <a:spcPts val="0"/>
              </a:spcBef>
              <a:buNone/>
              <a:defRPr sz="3075" baseline="0">
                <a:gradFill>
                  <a:gsLst>
                    <a:gs pos="8718">
                      <a:srgbClr val="353535"/>
                    </a:gs>
                    <a:gs pos="34000">
                      <a:srgbClr val="353535"/>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10" name="Picture 9"/>
            <p:cNvPicPr>
              <a:picLocks noChangeAspect="1"/>
            </p:cNvPicPr>
            <p:nvPr/>
          </p:nvPicPr>
          <p:blipFill>
            <a:blip r:embed="rId3"/>
            <a:stretch>
              <a:fillRect/>
            </a:stretch>
          </p:blipFill>
          <p:spPr bwMode="black">
            <a:xfrm>
              <a:off x="457200" y="1643393"/>
              <a:ext cx="964540" cy="964540"/>
            </a:xfrm>
            <a:prstGeom prst="rect">
              <a:avLst/>
            </a:prstGeom>
          </p:spPr>
        </p:pic>
        <p:sp>
          <p:nvSpPr>
            <p:cNvPr id="11"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pPr marL="0" marR="0" lvl="0" indent="0" algn="l" defTabSz="89636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353535"/>
                </a:solidFill>
                <a:effectLst/>
                <a:uLnTx/>
                <a:uFillTx/>
                <a:latin typeface="Segoe UI Semilight"/>
                <a:ea typeface="+mn-ea"/>
                <a:cs typeface="+mn-cs"/>
              </a:endParaRPr>
            </a:p>
          </p:txBody>
        </p:sp>
      </p:grpSp>
    </p:spTree>
    <p:extLst>
      <p:ext uri="{BB962C8B-B14F-4D97-AF65-F5344CB8AC3E}">
        <p14:creationId xmlns:p14="http://schemas.microsoft.com/office/powerpoint/2010/main" val="2796860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3" y="2084187"/>
            <a:ext cx="8964185" cy="1793090"/>
          </a:xfrm>
          <a:noFill/>
        </p:spPr>
        <p:txBody>
          <a:bodyPr lIns="146304" tIns="91440" rIns="146304" bIns="91440" anchor="t" anchorCtr="0"/>
          <a:lstStyle>
            <a:lvl1pPr>
              <a:defRPr sz="5190" spc="-96"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2" y="3878574"/>
            <a:ext cx="7171337" cy="1792326"/>
          </a:xfrm>
          <a:noFill/>
        </p:spPr>
        <p:txBody>
          <a:bodyPr lIns="164592" tIns="109728" rIns="164592" bIns="109728">
            <a:noAutofit/>
          </a:bodyPr>
          <a:lstStyle>
            <a:lvl1pPr marL="0" indent="0">
              <a:spcBef>
                <a:spcPts val="0"/>
              </a:spcBef>
              <a:buNone/>
              <a:defRPr sz="3075"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89636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Semilight"/>
                <a:ea typeface="+mn-ea"/>
                <a:cs typeface="+mn-cs"/>
              </a:endParaRPr>
            </a:p>
          </p:txBody>
        </p:sp>
      </p:grpSp>
    </p:spTree>
    <p:extLst>
      <p:ext uri="{BB962C8B-B14F-4D97-AF65-F5344CB8AC3E}">
        <p14:creationId xmlns:p14="http://schemas.microsoft.com/office/powerpoint/2010/main" val="32532615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7"/>
            <a:ext cx="4840694" cy="1799462"/>
          </a:xfrm>
          <a:noFill/>
        </p:spPr>
        <p:txBody>
          <a:bodyPr lIns="146304" tIns="91440" rIns="146304" bIns="91440" anchor="t" anchorCtr="0"/>
          <a:lstStyle>
            <a:lvl1pPr>
              <a:defRPr sz="4612" spc="-96"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2" y="3877279"/>
            <a:ext cx="4840694" cy="717249"/>
          </a:xfrm>
        </p:spPr>
        <p:txBody>
          <a:bodyPr lIns="164592" tIns="109728" rIns="164592" bIns="109728">
            <a:noAutofit/>
          </a:bodyPr>
          <a:lstStyle>
            <a:lvl1pPr marL="0" indent="0">
              <a:spcBef>
                <a:spcPts val="0"/>
              </a:spcBef>
              <a:buNone/>
              <a:defRPr lang="en-US" sz="3075" kern="1200" spc="0" baseline="0" dirty="0">
                <a:gradFill>
                  <a:gsLst>
                    <a:gs pos="91000">
                      <a:schemeClr val="tx1"/>
                    </a:gs>
                    <a:gs pos="0">
                      <a:schemeClr val="tx1"/>
                    </a:gs>
                  </a:gsLst>
                  <a:lin ang="5400000" scaled="0"/>
                </a:gradFill>
                <a:latin typeface="+mj-lt"/>
                <a:ea typeface="+mn-ea"/>
                <a:cs typeface="+mn-cs"/>
              </a:defRPr>
            </a:lvl1pPr>
          </a:lstStyle>
          <a:p>
            <a:pPr marL="0" marR="0" lvl="0" indent="0" algn="l" defTabSz="896364"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10" name="Picture 9"/>
            <p:cNvPicPr>
              <a:picLocks noChangeAspect="1"/>
            </p:cNvPicPr>
            <p:nvPr/>
          </p:nvPicPr>
          <p:blipFill>
            <a:blip r:embed="rId2"/>
            <a:stretch>
              <a:fillRect/>
            </a:stretch>
          </p:blipFill>
          <p:spPr bwMode="black">
            <a:xfrm>
              <a:off x="457200" y="1643393"/>
              <a:ext cx="964540" cy="964540"/>
            </a:xfrm>
            <a:prstGeom prst="rect">
              <a:avLst/>
            </a:prstGeom>
          </p:spPr>
        </p:pic>
        <p:sp>
          <p:nvSpPr>
            <p:cNvPr id="11"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89636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Semilight"/>
                <a:ea typeface="+mn-ea"/>
                <a:cs typeface="+mn-cs"/>
              </a:endParaRPr>
            </a:p>
          </p:txBody>
        </p:sp>
      </p:grpSp>
      <p:pic>
        <p:nvPicPr>
          <p:cNvPr id="12" name="Picture 11"/>
          <p:cNvPicPr>
            <a:picLocks noChangeAspect="1"/>
          </p:cNvPicPr>
          <p:nvPr userDrawn="1"/>
        </p:nvPicPr>
        <p:blipFill rotWithShape="1">
          <a:blip r:embed="rId3"/>
          <a:srcRect l="36724" r="7032"/>
          <a:stretch/>
        </p:blipFill>
        <p:spPr>
          <a:xfrm>
            <a:off x="5334351" y="1669"/>
            <a:ext cx="6856633" cy="6855234"/>
          </a:xfrm>
          <a:prstGeom prst="rect">
            <a:avLst/>
          </a:prstGeom>
        </p:spPr>
      </p:pic>
    </p:spTree>
    <p:extLst>
      <p:ext uri="{BB962C8B-B14F-4D97-AF65-F5344CB8AC3E}">
        <p14:creationId xmlns:p14="http://schemas.microsoft.com/office/powerpoint/2010/main" val="21534859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96">
          <p15:clr>
            <a:srgbClr val="FBAE40"/>
          </p15:clr>
        </p15:guide>
      </p15:sldGuideLst>
    </p:ext>
  </p:extLst>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Title with photo and tile">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0" y="2"/>
            <a:ext cx="12190264" cy="6857996"/>
          </a:xfrm>
          <a:prstGeom prst="rect">
            <a:avLst/>
          </a:prstGeom>
        </p:spPr>
      </p:pic>
      <p:sp>
        <p:nvSpPr>
          <p:cNvPr id="2" name="Rectangle 1"/>
          <p:cNvSpPr/>
          <p:nvPr userDrawn="1"/>
        </p:nvSpPr>
        <p:spPr bwMode="auto">
          <a:xfrm>
            <a:off x="269239" y="2077802"/>
            <a:ext cx="5378549" cy="359258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59" tIns="140607" rIns="175759" bIns="140607" numCol="1" spcCol="0" rtlCol="0" fromWordArt="0" anchor="t" anchorCtr="0" forceAA="0" compatLnSpc="1">
            <a:prstTxWarp prst="textNoShape">
              <a:avLst/>
            </a:prstTxWarp>
            <a:noAutofit/>
          </a:bodyPr>
          <a:lstStyle/>
          <a:p>
            <a:pPr marL="0" marR="0" lvl="0" indent="0" algn="ctr" defTabSz="896104"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 name="Title 1"/>
          <p:cNvSpPr>
            <a:spLocks noGrp="1"/>
          </p:cNvSpPr>
          <p:nvPr>
            <p:ph type="title" hasCustomPrompt="1"/>
          </p:nvPr>
        </p:nvSpPr>
        <p:spPr bwMode="auto">
          <a:xfrm>
            <a:off x="269302" y="2077814"/>
            <a:ext cx="5378486" cy="1793104"/>
          </a:xfrm>
          <a:noFill/>
        </p:spPr>
        <p:txBody>
          <a:bodyPr lIns="146304" tIns="91440" rIns="146304" bIns="91440" anchor="t" anchorCtr="0"/>
          <a:lstStyle>
            <a:lvl1pPr>
              <a:defRPr sz="4612" spc="-96" baseline="0">
                <a:gradFill>
                  <a:gsLst>
                    <a:gs pos="57576">
                      <a:srgbClr val="FFFFFF"/>
                    </a:gs>
                    <a:gs pos="3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2" y="3877276"/>
            <a:ext cx="5380106" cy="1793104"/>
          </a:xfrm>
        </p:spPr>
        <p:txBody>
          <a:bodyPr lIns="164592" tIns="109728" rIns="164592" bIns="109728">
            <a:noAutofit/>
          </a:bodyPr>
          <a:lstStyle>
            <a:lvl1pPr marL="0" indent="0">
              <a:spcBef>
                <a:spcPts val="0"/>
              </a:spcBef>
              <a:buNone/>
              <a:defRPr sz="3075">
                <a:gradFill>
                  <a:gsLst>
                    <a:gs pos="57576">
                      <a:srgbClr val="FFFFFF"/>
                    </a:gs>
                    <a:gs pos="35000">
                      <a:srgbClr val="FFFFFF"/>
                    </a:gs>
                  </a:gsLst>
                  <a:lin ang="5400000" scaled="0"/>
                </a:gradFill>
              </a:defRPr>
            </a:lvl1pPr>
          </a:lstStyle>
          <a:p>
            <a:pPr lvl="0"/>
            <a:r>
              <a:rPr lang="en-US"/>
              <a:t>Speaker name</a:t>
            </a:r>
          </a:p>
        </p:txBody>
      </p:sp>
      <p:grpSp>
        <p:nvGrpSpPr>
          <p:cNvPr id="8" name="Group 7"/>
          <p:cNvGrpSpPr>
            <a:grpSpLocks noChangeAspect="1"/>
          </p:cNvGrpSpPr>
          <p:nvPr userDrawn="1"/>
        </p:nvGrpSpPr>
        <p:grpSpPr bwMode="black">
          <a:xfrm>
            <a:off x="459102" y="470067"/>
            <a:ext cx="1419662" cy="304828"/>
            <a:chOff x="457200" y="1643393"/>
            <a:chExt cx="4492753" cy="964540"/>
          </a:xfrm>
        </p:grpSpPr>
        <p:pic>
          <p:nvPicPr>
            <p:cNvPr id="10" name="Picture 9"/>
            <p:cNvPicPr>
              <a:picLocks noChangeAspect="1"/>
            </p:cNvPicPr>
            <p:nvPr/>
          </p:nvPicPr>
          <p:blipFill>
            <a:blip r:embed="rId3"/>
            <a:stretch>
              <a:fillRect/>
            </a:stretch>
          </p:blipFill>
          <p:spPr bwMode="black">
            <a:xfrm>
              <a:off x="457200" y="1643393"/>
              <a:ext cx="964540" cy="964540"/>
            </a:xfrm>
            <a:prstGeom prst="rect">
              <a:avLst/>
            </a:prstGeom>
          </p:spPr>
        </p:pic>
        <p:sp>
          <p:nvSpPr>
            <p:cNvPr id="11"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pPr marL="0" marR="0" lvl="0" indent="0" algn="l" defTabSz="89636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353535"/>
                </a:solidFill>
                <a:effectLst/>
                <a:uLnTx/>
                <a:uFillTx/>
                <a:latin typeface="Segoe UI Semilight"/>
                <a:ea typeface="+mn-ea"/>
                <a:cs typeface="+mn-cs"/>
              </a:endParaRPr>
            </a:p>
          </p:txBody>
        </p:sp>
      </p:grpSp>
    </p:spTree>
    <p:extLst>
      <p:ext uri="{BB962C8B-B14F-4D97-AF65-F5344CB8AC3E}">
        <p14:creationId xmlns:p14="http://schemas.microsoft.com/office/powerpoint/2010/main" val="1562583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9"/>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22"/>
            </a:lvl2pPr>
            <a:lvl3pPr marL="219685" indent="0">
              <a:buNone/>
              <a:defRPr/>
            </a:lvl3pPr>
            <a:lvl4pPr marL="439369" indent="0">
              <a:buNone/>
              <a:defRPr/>
            </a:lvl4pPr>
            <a:lvl5pPr marL="659054"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99847717"/>
      </p:ext>
    </p:extLst>
  </p:cSld>
  <p:clrMapOvr>
    <a:masterClrMapping/>
  </p:clrMapOvr>
  <p:transition>
    <p:fade/>
  </p:transition>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844"/>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83598939"/>
      </p:ext>
    </p:extLst>
  </p:cSld>
  <p:clrMapOvr>
    <a:masterClrMapping/>
  </p:clrMapOvr>
  <p:transition>
    <p:fade/>
  </p:transition>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5"/>
            <a:ext cx="5378548" cy="1877004"/>
          </a:xfrm>
        </p:spPr>
        <p:txBody>
          <a:bodyPr wrap="square">
            <a:spAutoFit/>
          </a:bodyPr>
          <a:lstStyle>
            <a:lvl1pPr marL="0" indent="0">
              <a:spcBef>
                <a:spcPts val="1176"/>
              </a:spcBef>
              <a:buClr>
                <a:schemeClr val="tx1"/>
              </a:buClr>
              <a:buFont typeface="Wingdings" pitchFamily="2" charset="2"/>
              <a:buNone/>
              <a:defRPr sz="3075"/>
            </a:lvl1pPr>
            <a:lvl2pPr marL="0" indent="0">
              <a:buNone/>
              <a:defRPr sz="1922"/>
            </a:lvl2pPr>
            <a:lvl3pPr marL="222735" indent="0">
              <a:buNone/>
              <a:tabLst/>
              <a:defRPr sz="1922"/>
            </a:lvl3pPr>
            <a:lvl4pPr marL="442420" indent="0">
              <a:buNone/>
              <a:defRPr/>
            </a:lvl4pPr>
            <a:lvl5pPr marL="659054"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176"/>
              </a:spcBef>
              <a:buClr>
                <a:schemeClr val="tx1"/>
              </a:buClr>
              <a:buFont typeface="Wingdings" pitchFamily="2" charset="2"/>
              <a:buNone/>
              <a:defRPr sz="3075"/>
            </a:lvl1pPr>
            <a:lvl2pPr marL="0" indent="0">
              <a:buNone/>
              <a:defRPr sz="1922"/>
            </a:lvl2pPr>
            <a:lvl3pPr marL="222735" indent="0">
              <a:buNone/>
              <a:tabLst/>
              <a:defRPr sz="1922"/>
            </a:lvl3pPr>
            <a:lvl4pPr marL="442420" indent="0">
              <a:buNone/>
              <a:defRPr/>
            </a:lvl4pPr>
            <a:lvl5pPr marL="659054"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57392144"/>
      </p:ext>
    </p:extLst>
  </p:cSld>
  <p:clrMapOvr>
    <a:masterClrMapping/>
  </p:clrMapOvr>
  <p:transition>
    <p:fade/>
  </p:transition>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8"/>
            <a:ext cx="5378548" cy="1946751"/>
          </a:xfrm>
        </p:spPr>
        <p:txBody>
          <a:bodyPr wrap="square">
            <a:spAutoFit/>
          </a:bodyPr>
          <a:lstStyle>
            <a:lvl1pPr marL="276131" indent="-276131">
              <a:spcBef>
                <a:spcPts val="1176"/>
              </a:spcBef>
              <a:buClr>
                <a:schemeClr val="tx1"/>
              </a:buClr>
              <a:buFont typeface="Arial" pitchFamily="34" charset="0"/>
              <a:buChar char="•"/>
              <a:defRPr sz="3075"/>
            </a:lvl1pPr>
            <a:lvl2pPr marL="510450" indent="-224101">
              <a:defRPr sz="2307"/>
            </a:lvl2pPr>
            <a:lvl3pPr marL="672301" indent="-161851">
              <a:tabLst/>
              <a:defRPr sz="1922"/>
            </a:lvl3pPr>
            <a:lvl4pPr marL="846600" indent="-174301">
              <a:defRPr/>
            </a:lvl4pPr>
            <a:lvl5pPr marL="1008451" indent="-16185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8"/>
            <a:ext cx="5378548" cy="1946751"/>
          </a:xfrm>
        </p:spPr>
        <p:txBody>
          <a:bodyPr wrap="square">
            <a:spAutoFit/>
          </a:bodyPr>
          <a:lstStyle>
            <a:lvl1pPr marL="276131" indent="-276131">
              <a:spcBef>
                <a:spcPts val="1176"/>
              </a:spcBef>
              <a:buClr>
                <a:schemeClr val="tx1"/>
              </a:buClr>
              <a:buFont typeface="Arial" pitchFamily="34" charset="0"/>
              <a:buChar char="•"/>
              <a:defRPr sz="3075"/>
            </a:lvl1pPr>
            <a:lvl2pPr marL="510450" indent="-224101">
              <a:defRPr sz="2307"/>
            </a:lvl2pPr>
            <a:lvl3pPr marL="672301" indent="-161851">
              <a:tabLst/>
              <a:defRPr sz="1922"/>
            </a:lvl3pPr>
            <a:lvl4pPr marL="846600" indent="-174301">
              <a:defRPr/>
            </a:lvl4pPr>
            <a:lvl5pPr marL="1008451" indent="-16185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73881188"/>
      </p:ext>
    </p:extLst>
  </p:cSld>
  <p:clrMapOvr>
    <a:masterClrMapping/>
  </p:clrMapOvr>
  <p:transition>
    <p:fade/>
  </p:transition>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58831879"/>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13115"/>
          </a:xfrm>
        </p:spPr>
        <p:txBody>
          <a:bodyPr/>
          <a:lstStyle>
            <a:lvl1pPr>
              <a:defRPr sz="353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40802388"/>
      </p:ext>
    </p:extLst>
  </p:cSld>
  <p:clrMapOvr>
    <a:masterClrMapping/>
  </p:clrMapOvr>
  <p:transition>
    <p:fade/>
  </p:transition>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6919" spc="-96"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1" y="3877277"/>
            <a:ext cx="9860674" cy="724246"/>
          </a:xfrm>
          <a:noFill/>
        </p:spPr>
        <p:txBody>
          <a:bodyPr lIns="182880" tIns="146304" rIns="182880" bIns="146304">
            <a:spAutoFit/>
          </a:bodyPr>
          <a:lstStyle>
            <a:lvl1pPr marL="0" indent="0">
              <a:spcBef>
                <a:spcPts val="0"/>
              </a:spcBef>
              <a:buNone/>
              <a:defRPr sz="3075"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3222458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6919" b="0" kern="1200" cap="none" spc="-96"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6842335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4"/>
            <a:ext cx="11653523" cy="1158793"/>
          </a:xfrm>
          <a:noFill/>
        </p:spPr>
        <p:txBody>
          <a:bodyPr tIns="91440" bIns="91440" anchor="t" anchorCtr="0">
            <a:spAutoFit/>
          </a:bodyPr>
          <a:lstStyle>
            <a:lvl1pPr>
              <a:defRPr sz="6919" spc="-96"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670450850"/>
      </p:ext>
    </p:extLst>
  </p:cSld>
  <p:clrMapOvr>
    <a:masterClrMapping/>
  </p:clrMapOvr>
  <p:transition>
    <p:fade/>
  </p:transition>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4"/>
            <a:ext cx="11653523" cy="1158793"/>
          </a:xfrm>
          <a:noFill/>
        </p:spPr>
        <p:txBody>
          <a:bodyPr tIns="91440" bIns="91440" anchor="t" anchorCtr="0">
            <a:spAutoFit/>
          </a:bodyPr>
          <a:lstStyle>
            <a:lvl1pPr>
              <a:defRPr sz="6919" spc="-96"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4874704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3" y="3012559"/>
            <a:ext cx="5378548" cy="832882"/>
          </a:xfrm>
        </p:spPr>
        <p:txBody>
          <a:bodyPr anchor="ctr">
            <a:spAutoFit/>
          </a:bodyPr>
          <a:lstStyle>
            <a:lvl1pPr>
              <a:defRPr sz="4612"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37"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1416320940"/>
      </p:ext>
    </p:extLst>
  </p:cSld>
  <p:clrMapOvr>
    <a:masterClrMapping/>
  </p:clrMapOvr>
  <p:transition>
    <p:fade/>
  </p:transition>
  <p:extLst mod="1">
    <p:ext uri="{DCECCB84-F9BA-43D5-87BE-67443E8EF086}">
      <p15:sldGuideLst xmlns:p15="http://schemas.microsoft.com/office/powerpoint/2012/main">
        <p15:guide id="1" pos="3996">
          <p15:clr>
            <a:srgbClr val="FBAE40"/>
          </p15:clr>
        </p15:guide>
      </p15:sldGuideLst>
    </p:ext>
  </p:extLst>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612" baseline="0">
                <a:gradFill>
                  <a:gsLst>
                    <a:gs pos="1250">
                      <a:schemeClr val="tx1"/>
                    </a:gs>
                    <a:gs pos="100000">
                      <a:schemeClr val="tx1"/>
                    </a:gs>
                  </a:gsLst>
                  <a:lin ang="5400000" scaled="0"/>
                </a:gradFill>
              </a:defRPr>
            </a:lvl1pPr>
          </a:lstStyle>
          <a:p>
            <a:r>
              <a:rPr lang="en-US"/>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37"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3626022226"/>
      </p:ext>
    </p:extLst>
  </p:cSld>
  <p:clrMapOvr>
    <a:masterClrMapping/>
  </p:clrMapOvr>
  <p:transition>
    <p:fade/>
  </p:transition>
  <p:extLst mod="1">
    <p:ext uri="{DCECCB84-F9BA-43D5-87BE-67443E8EF086}">
      <p15:sldGuideLst xmlns:p15="http://schemas.microsoft.com/office/powerpoint/2012/main">
        <p15:guide id="1" pos="3496">
          <p15:clr>
            <a:srgbClr val="FBAE40"/>
          </p15:clr>
        </p15:guide>
      </p15:sldGuideLst>
    </p:ext>
  </p:extLst>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52149306"/>
      </p:ext>
    </p:extLst>
  </p:cSld>
  <p:clrMapOvr>
    <a:masterClrMapping/>
  </p:clrMapOvr>
  <p:transition>
    <p:fade/>
  </p:transition>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898025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2" tIns="44822" rIns="44822" bIns="44822" numCol="1" spcCol="0" rtlCol="0" fromWordArt="0" anchor="ctr" anchorCtr="0" forceAA="0" compatLnSpc="1">
            <a:prstTxWarp prst="textNoShape">
              <a:avLst/>
            </a:prstTxWarp>
            <a:noAutofit/>
          </a:bodyPr>
          <a:lstStyle/>
          <a:p>
            <a:pPr marL="0" marR="0" lvl="0" indent="0" algn="ctr" defTabSz="896104" rtl="0" eaLnBrk="1" fontAlgn="base" latinLnBrk="0" hangingPunct="1">
              <a:lnSpc>
                <a:spcPct val="100000"/>
              </a:lnSpc>
              <a:spcBef>
                <a:spcPct val="0"/>
              </a:spcBef>
              <a:spcAft>
                <a:spcPct val="0"/>
              </a:spcAft>
              <a:buClrTx/>
              <a:buSzTx/>
              <a:buFontTx/>
              <a:buNone/>
              <a:tabLst/>
              <a:defRPr/>
            </a:pPr>
            <a:endParaRPr kumimoji="0" lang="en-US" sz="173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 name="Text Placeholder 4"/>
          <p:cNvSpPr>
            <a:spLocks noGrp="1"/>
          </p:cNvSpPr>
          <p:nvPr>
            <p:ph type="body" sz="quarter" idx="10"/>
          </p:nvPr>
        </p:nvSpPr>
        <p:spPr>
          <a:xfrm>
            <a:off x="269239" y="1197324"/>
            <a:ext cx="11653522" cy="1956973"/>
          </a:xfrm>
        </p:spPr>
        <p:txBody>
          <a:bodyPr/>
          <a:lstStyle>
            <a:lvl1pPr marL="0" indent="0">
              <a:buNone/>
              <a:defRPr sz="3171">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303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618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82794"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100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88648425"/>
      </p:ext>
    </p:extLst>
  </p:cSld>
  <p:clrMapOvr>
    <a:masterClrMapping/>
  </p:clrMapOvr>
  <p:transition>
    <p:fade/>
  </p:transition>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5759" tIns="175759" rIns="175759" bIns="175759" numCol="1" anchor="t" anchorCtr="0" compatLnSpc="1">
            <a:prstTxWarp prst="textNoShape">
              <a:avLst/>
            </a:prstTxWarp>
            <a:spAutoFit/>
          </a:bodyPr>
          <a:lstStyle/>
          <a:p>
            <a:pPr marL="0" marR="0" lvl="0" indent="0" algn="l" defTabSz="895931" rtl="0" eaLnBrk="0" fontAlgn="auto" latinLnBrk="0" hangingPunct="0">
              <a:lnSpc>
                <a:spcPct val="100000"/>
              </a:lnSpc>
              <a:spcBef>
                <a:spcPts val="0"/>
              </a:spcBef>
              <a:spcAft>
                <a:spcPts val="0"/>
              </a:spcAft>
              <a:buClrTx/>
              <a:buSzTx/>
              <a:buFontTx/>
              <a:buNone/>
              <a:tabLst/>
              <a:defRPr/>
            </a:pPr>
            <a:r>
              <a:rPr kumimoji="0" lang="en-US" sz="67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rPr>
              <a:t>© Copyright Microsoft Corporation. All rights reserved. </a:t>
            </a:r>
          </a:p>
        </p:txBody>
      </p:sp>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89636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Semilight"/>
                <a:ea typeface="+mn-ea"/>
                <a:cs typeface="+mn-cs"/>
              </a:endParaRPr>
            </a:p>
          </p:txBody>
        </p:sp>
      </p:grpSp>
    </p:spTree>
    <p:extLst>
      <p:ext uri="{BB962C8B-B14F-4D97-AF65-F5344CB8AC3E}">
        <p14:creationId xmlns:p14="http://schemas.microsoft.com/office/powerpoint/2010/main" val="8265703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57308643"/>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a:lstStyle>
            <a:lvl1pPr marL="0" indent="0">
              <a:spcBef>
                <a:spcPts val="1200"/>
              </a:spcBef>
              <a:buClr>
                <a:schemeClr val="tx1"/>
              </a:buClr>
              <a:buFont typeface="Wingdings" pitchFamily="2" charset="2"/>
              <a:buNone/>
              <a:defRPr sz="3138"/>
            </a:lvl1pPr>
            <a:lvl2pPr marL="0" indent="0">
              <a:buNone/>
              <a:defRPr sz="1961"/>
            </a:lvl2pPr>
            <a:lvl3pPr marL="227233" indent="0">
              <a:buNone/>
              <a:tabLst/>
              <a:defRPr sz="1961"/>
            </a:lvl3pPr>
            <a:lvl4pPr marL="451353" indent="0">
              <a:buNone/>
              <a:defRPr/>
            </a:lvl4pPr>
            <a:lvl5pPr marL="67235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5" y="1189175"/>
            <a:ext cx="5378548" cy="1877004"/>
          </a:xfrm>
        </p:spPr>
        <p:txBody>
          <a:bodyPr/>
          <a:lstStyle>
            <a:lvl1pPr marL="0" indent="0">
              <a:spcBef>
                <a:spcPts val="1200"/>
              </a:spcBef>
              <a:buClr>
                <a:schemeClr val="tx1"/>
              </a:buClr>
              <a:buFont typeface="Wingdings" pitchFamily="2" charset="2"/>
              <a:buNone/>
              <a:defRPr sz="3138"/>
            </a:lvl1pPr>
            <a:lvl2pPr marL="0" indent="0">
              <a:buNone/>
              <a:defRPr sz="1961"/>
            </a:lvl2pPr>
            <a:lvl3pPr marL="227233" indent="0">
              <a:buNone/>
              <a:tabLst/>
              <a:defRPr sz="1961"/>
            </a:lvl3pPr>
            <a:lvl4pPr marL="451353" indent="0">
              <a:buNone/>
              <a:defRPr/>
            </a:lvl4pPr>
            <a:lvl5pPr marL="67235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57941116"/>
      </p:ext>
    </p:extLst>
  </p:cSld>
  <p:clrMapOvr>
    <a:masterClrMapping/>
  </p:clrMapOvr>
  <p:transition>
    <p:fade/>
  </p:transition>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79184" indent="-279184">
              <a:buClr>
                <a:schemeClr val="tx1"/>
              </a:buClr>
              <a:buSzPct val="90000"/>
              <a:buFont typeface="Arial" pitchFamily="34" charset="0"/>
              <a:buChar char="•"/>
              <a:defRPr sz="345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49210" indent="-270031">
              <a:buClr>
                <a:schemeClr val="tx1"/>
              </a:buClr>
              <a:buSzPct val="90000"/>
              <a:buFont typeface="Arial" pitchFamily="34" charset="0"/>
              <a:buChar char="•"/>
              <a:defRPr sz="3075">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28394" indent="-279184">
              <a:buClr>
                <a:schemeClr val="tx1"/>
              </a:buClr>
              <a:buSzPct val="90000"/>
              <a:buFont typeface="Arial" pitchFamily="34" charset="0"/>
              <a:buChar char="•"/>
              <a:defRPr sz="2691">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48079" indent="-219685">
              <a:buClr>
                <a:schemeClr val="tx1"/>
              </a:buClr>
              <a:buSzPct val="90000"/>
              <a:buFont typeface="Arial" pitchFamily="34" charset="0"/>
              <a:buChar char="•"/>
              <a:defRPr sz="2307">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67763" indent="-219685">
              <a:buClr>
                <a:schemeClr val="tx1"/>
              </a:buClr>
              <a:buSzPct val="90000"/>
              <a:buFont typeface="Arial" pitchFamily="34" charset="0"/>
              <a:buChar char="•"/>
              <a:defRPr sz="1922">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3"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556" spc="-49"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1696869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2" y="1189177"/>
            <a:ext cx="11653523" cy="2184808"/>
          </a:xfrm>
        </p:spPr>
        <p:txBody>
          <a:bodyPr>
            <a:spAutoFit/>
          </a:bodyPr>
          <a:lstStyle>
            <a:lvl1pPr>
              <a:buClr>
                <a:schemeClr val="tx2"/>
              </a:buClr>
              <a:defRPr>
                <a:gradFill>
                  <a:gsLst>
                    <a:gs pos="13869">
                      <a:schemeClr val="tx2"/>
                    </a:gs>
                    <a:gs pos="42000">
                      <a:schemeClr val="tx2"/>
                    </a:gs>
                  </a:gsLst>
                  <a:lin ang="5400000" scaled="0"/>
                </a:gradFill>
              </a:defRPr>
            </a:lvl1pPr>
            <a:lvl3pPr>
              <a:defRPr sz="2307"/>
            </a:lvl3pPr>
            <a:lvl4pPr>
              <a:defRPr sz="1922"/>
            </a:lvl4pPr>
            <a:lvl5pPr>
              <a:defRPr sz="1922"/>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62242278"/>
      </p:ext>
    </p:extLst>
  </p:cSld>
  <p:clrMapOvr>
    <a:masterClrMapping/>
  </p:clrMapOvr>
  <p:transition>
    <p:fade/>
  </p:transition>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1" y="1189180"/>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22"/>
            </a:lvl2pPr>
            <a:lvl3pPr marL="219643" indent="0">
              <a:buNone/>
              <a:defRPr/>
            </a:lvl3pPr>
            <a:lvl4pPr marL="439285" indent="0">
              <a:buNone/>
              <a:defRPr/>
            </a:lvl4pPr>
            <a:lvl5pPr marL="65892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99165126"/>
      </p:ext>
    </p:extLst>
  </p:cSld>
  <p:clrMapOvr>
    <a:masterClrMapping/>
  </p:clrMapOvr>
  <p:transition>
    <p:fade/>
  </p:transition>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80"/>
            <a:ext cx="11653523" cy="1985641"/>
          </a:xfrm>
        </p:spPr>
        <p:txBody>
          <a:bodyPr>
            <a:spAutoFit/>
          </a:bodyPr>
          <a:lstStyle>
            <a:lvl1pPr>
              <a:defRPr sz="3458">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12648469"/>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7"/>
            <a:ext cx="5378548" cy="2377940"/>
          </a:xfrm>
        </p:spPr>
        <p:txBody>
          <a:bodyPr/>
          <a:lstStyle>
            <a:lvl1pPr marL="281706" indent="-281706">
              <a:spcBef>
                <a:spcPts val="1200"/>
              </a:spcBef>
              <a:buClr>
                <a:schemeClr val="tx1"/>
              </a:buClr>
              <a:buFont typeface="Arial" pitchFamily="34" charset="0"/>
              <a:buChar char="•"/>
              <a:defRPr sz="3138"/>
            </a:lvl1pPr>
            <a:lvl2pPr marL="520756" indent="-228625">
              <a:defRPr sz="2353"/>
            </a:lvl2pPr>
            <a:lvl3pPr marL="685874" indent="-165118">
              <a:tabLst/>
              <a:defRPr sz="1961"/>
            </a:lvl3pPr>
            <a:lvl4pPr marL="863693" indent="-177820">
              <a:defRPr/>
            </a:lvl4pPr>
            <a:lvl5pPr marL="1028811" indent="-165118">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5" y="1189177"/>
            <a:ext cx="5378548" cy="2377940"/>
          </a:xfrm>
        </p:spPr>
        <p:txBody>
          <a:bodyPr/>
          <a:lstStyle>
            <a:lvl1pPr marL="281706" indent="-281706">
              <a:spcBef>
                <a:spcPts val="1200"/>
              </a:spcBef>
              <a:buClr>
                <a:schemeClr val="tx1"/>
              </a:buClr>
              <a:buFont typeface="Arial" pitchFamily="34" charset="0"/>
              <a:buChar char="•"/>
              <a:defRPr sz="3138"/>
            </a:lvl1pPr>
            <a:lvl2pPr marL="520756" indent="-228625">
              <a:defRPr sz="2353"/>
            </a:lvl2pPr>
            <a:lvl3pPr marL="685874" indent="-165118">
              <a:tabLst/>
              <a:defRPr sz="1961"/>
            </a:lvl3pPr>
            <a:lvl4pPr marL="863693" indent="-177820">
              <a:defRPr/>
            </a:lvl4pPr>
            <a:lvl5pPr marL="1028811" indent="-165118">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07854005"/>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234537932"/>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1186356"/>
            <a:ext cx="9859117" cy="2136274"/>
          </a:xfrm>
          <a:noFill/>
        </p:spPr>
        <p:txBody>
          <a:bodyPr anchorCtr="0">
            <a:spAutoFit/>
          </a:bodyPr>
          <a:lstStyle>
            <a:lvl1pPr>
              <a:defRPr sz="7059" spc="-98" baseline="0">
                <a:gradFill>
                  <a:gsLst>
                    <a:gs pos="0">
                      <a:schemeClr val="tx1"/>
                    </a:gs>
                    <a:gs pos="100000">
                      <a:schemeClr val="tx1"/>
                    </a:gs>
                  </a:gsLst>
                  <a:lin ang="5400000" scaled="0"/>
                </a:gradFill>
              </a:defRPr>
            </a:lvl1pPr>
          </a:lstStyle>
          <a:p>
            <a:r>
              <a:rPr lang="en-US"/>
              <a:t>Click to edit Master title style</a:t>
            </a:r>
            <a:endParaRPr lang="en-US" dirty="0"/>
          </a:p>
        </p:txBody>
      </p:sp>
      <p:sp>
        <p:nvSpPr>
          <p:cNvPr id="5" name="Text Placeholder 4"/>
          <p:cNvSpPr>
            <a:spLocks noGrp="1"/>
          </p:cNvSpPr>
          <p:nvPr>
            <p:ph type="body" sz="quarter" idx="12"/>
          </p:nvPr>
        </p:nvSpPr>
        <p:spPr>
          <a:xfrm>
            <a:off x="269241" y="3877276"/>
            <a:ext cx="9860673" cy="778565"/>
          </a:xfrm>
          <a:noFill/>
        </p:spPr>
        <p:txBody>
          <a:bodyPr lIns="182880" tIns="146304" rIns="182880" bIns="146304"/>
          <a:lstStyle>
            <a:lvl1pPr marL="0" indent="0">
              <a:spcBef>
                <a:spcPts val="0"/>
              </a:spcBef>
              <a:buNone/>
              <a:defRPr sz="3530" spc="0" baseline="0">
                <a:gradFill>
                  <a:gsLst>
                    <a:gs pos="0">
                      <a:schemeClr val="tx1"/>
                    </a:gs>
                    <a:gs pos="100000">
                      <a:schemeClr val="tx1"/>
                    </a:gs>
                  </a:gsLst>
                  <a:lin ang="5400000" scaled="0"/>
                </a:gradFill>
                <a:latin typeface="+mj-lt"/>
              </a:defRPr>
            </a:lvl1pPr>
          </a:lstStyle>
          <a:p>
            <a:pPr lvl="0"/>
            <a:r>
              <a:rPr lang="en-US"/>
              <a:t>Click to edit Master text styles</a:t>
            </a:r>
          </a:p>
        </p:txBody>
      </p:sp>
    </p:spTree>
    <p:extLst>
      <p:ext uri="{BB962C8B-B14F-4D97-AF65-F5344CB8AC3E}">
        <p14:creationId xmlns:p14="http://schemas.microsoft.com/office/powerpoint/2010/main" val="1880841676"/>
      </p:ext>
    </p:extLst>
  </p:cSld>
  <p:clrMapOvr>
    <a:masterClrMapping/>
  </p:clrMapOvr>
  <p:transition spd="slow"/>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1186356"/>
            <a:ext cx="9859117" cy="2136274"/>
          </a:xfrm>
          <a:noFill/>
        </p:spPr>
        <p:txBody>
          <a:bodyPr anchorCtr="0">
            <a:spAutoFit/>
          </a:bodyPr>
          <a:lstStyle>
            <a:lvl1pPr>
              <a:defRPr lang="en-US" sz="7059"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865358050"/>
      </p:ext>
    </p:extLst>
  </p:cSld>
  <p:clrMapOvr>
    <a:masterClrMapping/>
  </p:clrMapOvr>
  <p:transition spd="slow"/>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158793"/>
          </a:xfrm>
          <a:noFill/>
        </p:spPr>
        <p:txBody>
          <a:bodyPr anchorCtr="0">
            <a:spAutoFit/>
          </a:bodyPr>
          <a:lstStyle>
            <a:lvl1pPr>
              <a:defRPr sz="7059"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671969251"/>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158793"/>
          </a:xfrm>
          <a:noFill/>
        </p:spPr>
        <p:txBody>
          <a:bodyPr anchorCtr="0">
            <a:spAutoFit/>
          </a:bodyPr>
          <a:lstStyle>
            <a:lvl1pPr>
              <a:defRPr sz="7059"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192776970"/>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158793"/>
          </a:xfrm>
          <a:noFill/>
        </p:spPr>
        <p:txBody>
          <a:bodyPr anchorCtr="0">
            <a:spAutoFit/>
          </a:bodyPr>
          <a:lstStyle>
            <a:lvl1pPr>
              <a:defRPr sz="7059"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70292277"/>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158793"/>
          </a:xfrm>
          <a:noFill/>
        </p:spPr>
        <p:txBody>
          <a:bodyPr anchorCtr="0">
            <a:spAutoFit/>
          </a:bodyPr>
          <a:lstStyle>
            <a:lvl1pPr>
              <a:defRPr sz="7059"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566593470"/>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269241" y="1217196"/>
            <a:ext cx="5378548" cy="2869447"/>
          </a:xfrm>
        </p:spPr>
        <p:txBody>
          <a:bodyPr>
            <a:spAutoFit/>
          </a:bodyPr>
          <a:lstStyle>
            <a:lvl1pPr>
              <a:defRPr sz="6470"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5" name="Picture Placeholder 4"/>
          <p:cNvSpPr>
            <a:spLocks noGrp="1"/>
          </p:cNvSpPr>
          <p:nvPr>
            <p:ph type="pic" sz="quarter" idx="10"/>
          </p:nvPr>
        </p:nvSpPr>
        <p:spPr bwMode="ltGray">
          <a:xfrm>
            <a:off x="6097556" y="1"/>
            <a:ext cx="6094444" cy="6856100"/>
          </a:xfrm>
          <a:blipFill>
            <a:blip r:embed="rId2"/>
            <a:stretch>
              <a:fillRect/>
            </a:stretch>
          </a:blipFill>
        </p:spPr>
        <p:txBody>
          <a:bodyPr tIns="548640" anchor="ctr" anchorCtr="0">
            <a:noAutofit/>
          </a:bodyPr>
          <a:lstStyle>
            <a:lvl1pPr marL="0" indent="0" algn="ctr">
              <a:buNone/>
              <a:defRPr sz="1569" b="1" cap="none" baseline="0">
                <a:gradFill>
                  <a:gsLst>
                    <a:gs pos="0">
                      <a:srgbClr val="FFFFFF"/>
                    </a:gs>
                    <a:gs pos="27000">
                      <a:srgbClr val="FFFFFF"/>
                    </a:gs>
                  </a:gsLst>
                  <a:lin ang="5400000" scaled="0"/>
                </a:gradFill>
                <a:latin typeface="+mn-lt"/>
              </a:defRPr>
            </a:lvl1pPr>
          </a:lstStyle>
          <a:p>
            <a:pPr lvl="0"/>
            <a:r>
              <a:rPr lang="en-US" noProof="0" dirty="0"/>
              <a:t>Click icon to add picture</a:t>
            </a:r>
          </a:p>
        </p:txBody>
      </p:sp>
    </p:spTree>
    <p:extLst>
      <p:ext uri="{BB962C8B-B14F-4D97-AF65-F5344CB8AC3E}">
        <p14:creationId xmlns:p14="http://schemas.microsoft.com/office/powerpoint/2010/main" val="435909713"/>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1436531"/>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73730413"/>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63553938"/>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67539032"/>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34455728"/>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4" name="Rectangle 3"/>
          <p:cNvSpPr/>
          <p:nvPr userDrawn="1"/>
        </p:nvSpPr>
        <p:spPr bwMode="hidden">
          <a:xfrm>
            <a:off x="0" y="1189178"/>
            <a:ext cx="12192000" cy="566882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45722" tIns="45722" rIns="45722" bIns="45722" anchor="ctr"/>
          <a:lstStyle/>
          <a:p>
            <a:pPr marL="0" marR="0" lvl="0" indent="0" algn="ctr" defTabSz="914198"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p:nvPr>
        </p:nvSpPr>
        <p:spPr/>
        <p:txBody>
          <a:bodyPr/>
          <a:lstStyle>
            <a:lvl1pPr>
              <a:defRPr baseline="0"/>
            </a:lvl1pPr>
          </a:lstStyle>
          <a:p>
            <a:r>
              <a:rPr lang="en-US"/>
              <a:t>Click to edit Master title style</a:t>
            </a:r>
            <a:endParaRPr lang="en-US" dirty="0"/>
          </a:p>
        </p:txBody>
      </p:sp>
      <p:sp>
        <p:nvSpPr>
          <p:cNvPr id="5" name="Text Placeholder 4"/>
          <p:cNvSpPr>
            <a:spLocks noGrp="1"/>
          </p:cNvSpPr>
          <p:nvPr>
            <p:ph type="body" sz="quarter" idx="10"/>
          </p:nvPr>
        </p:nvSpPr>
        <p:spPr>
          <a:xfrm>
            <a:off x="269239" y="1197323"/>
            <a:ext cx="11653522" cy="1956973"/>
          </a:xfrm>
        </p:spPr>
        <p:txBody>
          <a:bodyPr/>
          <a:lstStyle>
            <a:lvl1pPr marL="0" indent="0">
              <a:buNone/>
              <a:defRPr sz="3236">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6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15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60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40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83387560"/>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lIns="179285" tIns="143428" rIns="179285" bIns="143428">
            <a:spAutoFit/>
          </a:bodyPr>
          <a:lstStyle/>
          <a:p>
            <a:pPr marL="0" marR="0" lvl="0" indent="0" algn="l" defTabSz="914019"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S PGothic" pitchFamily="34" charset="-128"/>
                <a:cs typeface="Segoe UI" pitchFamily="34" charset="0"/>
              </a:rPr>
              <a:t>© 2014 Microsoft Corporation. All rights reserved. </a:t>
            </a:r>
          </a:p>
        </p:txBody>
      </p:sp>
      <p:pic>
        <p:nvPicPr>
          <p:cNvPr id="3" name="Picture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invGray">
          <a:xfrm>
            <a:off x="449770" y="3083454"/>
            <a:ext cx="3224639" cy="6910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40197017"/>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bwMode="white">
          <a:xfrm>
            <a:off x="269239" y="1189177"/>
            <a:ext cx="11653523" cy="2396047"/>
          </a:xfrm>
          <a:prstGeom prst="rect">
            <a:avLst/>
          </a:prstGeom>
        </p:spPr>
        <p:txBody>
          <a:bodyPr/>
          <a:lstStyle>
            <a:lvl1pPr marL="284820" indent="-284820">
              <a:buClr>
                <a:schemeClr val="tx1"/>
              </a:buClr>
              <a:buSzPct val="90000"/>
              <a:buFont typeface="Arial" pitchFamily="34" charset="0"/>
              <a:buChar char="•"/>
              <a:defRPr sz="353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300" indent="-275481">
              <a:buClr>
                <a:schemeClr val="tx1"/>
              </a:buClr>
              <a:buSzPct val="90000"/>
              <a:buFont typeface="Arial" pitchFamily="34" charset="0"/>
              <a:buChar char="•"/>
              <a:defRPr sz="3138">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119" indent="-28482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239" indent="-22412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359" indent="-224120">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6"/>
          <p:cNvSpPr>
            <a:spLocks noGrp="1"/>
          </p:cNvSpPr>
          <p:nvPr>
            <p:ph type="body" sz="quarter" idx="11"/>
          </p:nvPr>
        </p:nvSpPr>
        <p:spPr>
          <a:xfrm>
            <a:off x="1" y="6238876"/>
            <a:ext cx="12192001" cy="619125"/>
          </a:xfrm>
          <a:prstGeom prst="rect">
            <a:avLst/>
          </a:prstGeom>
          <a:solidFill>
            <a:srgbClr val="FFFF99"/>
          </a:solidFill>
        </p:spPr>
        <p:txBody>
          <a:bodyPr lIns="155457" tIns="77729" rIns="155457" bIns="77729" anchor="b" anchorCtr="0">
            <a:noAutofit/>
          </a:bodyPr>
          <a:lstStyle>
            <a:lvl1pPr algn="r">
              <a:buFont typeface="Arial" pitchFamily="34" charset="0"/>
              <a:buNone/>
              <a:defRPr sz="3628"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Click to edit Master text styles</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07310185"/>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8_Title Slide Solid">
    <p:spTree>
      <p:nvGrpSpPr>
        <p:cNvPr id="1" name=""/>
        <p:cNvGrpSpPr/>
        <p:nvPr/>
      </p:nvGrpSpPr>
      <p:grpSpPr>
        <a:xfrm>
          <a:off x="0" y="0"/>
          <a:ext cx="0" cy="0"/>
          <a:chOff x="0" y="0"/>
          <a:chExt cx="0" cy="0"/>
        </a:xfrm>
      </p:grpSpPr>
      <p:pic>
        <p:nvPicPr>
          <p:cNvPr id="15" name="Picture 14"/>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3"/>
            <a:ext cx="12192000" cy="6858000"/>
          </a:xfrm>
          <a:prstGeom prst="rect">
            <a:avLst/>
          </a:prstGeom>
        </p:spPr>
      </p:pic>
      <p:sp>
        <p:nvSpPr>
          <p:cNvPr id="6" name="Rectangle 5"/>
          <p:cNvSpPr/>
          <p:nvPr userDrawn="1"/>
        </p:nvSpPr>
        <p:spPr bwMode="auto">
          <a:xfrm>
            <a:off x="269241" y="291076"/>
            <a:ext cx="6276530" cy="6278977"/>
          </a:xfrm>
          <a:prstGeom prst="rect">
            <a:avLst/>
          </a:prstGeom>
          <a:solidFill>
            <a:srgbClr val="00BCF2">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212" tIns="143368" rIns="179212" bIns="143368"/>
          <a:lstStyle/>
          <a:p>
            <a:pPr marL="0" marR="0" lvl="0" indent="0" algn="ctr" defTabSz="913766"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Picture 7"/>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bwMode="auto">
          <a:xfrm>
            <a:off x="515140" y="552661"/>
            <a:ext cx="1229472" cy="26285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7" name="Title 1"/>
          <p:cNvSpPr>
            <a:spLocks noGrp="1"/>
          </p:cNvSpPr>
          <p:nvPr>
            <p:ph type="ctrTitle"/>
          </p:nvPr>
        </p:nvSpPr>
        <p:spPr>
          <a:xfrm>
            <a:off x="375955" y="1413029"/>
            <a:ext cx="6171371" cy="2488894"/>
          </a:xfrm>
        </p:spPr>
        <p:txBody>
          <a:bodyPr/>
          <a:lstStyle>
            <a:lvl1pPr>
              <a:defRPr sz="5879" baseline="0">
                <a:solidFill>
                  <a:schemeClr val="bg1"/>
                </a:solidFill>
              </a:defRPr>
            </a:lvl1pPr>
          </a:lstStyle>
          <a:p>
            <a:r>
              <a:rPr lang="en-US"/>
              <a:t>Click to edit Master title style</a:t>
            </a:r>
            <a:endParaRPr lang="en-US" dirty="0"/>
          </a:p>
        </p:txBody>
      </p:sp>
      <p:sp>
        <p:nvSpPr>
          <p:cNvPr id="19" name="Subtitle 2"/>
          <p:cNvSpPr>
            <a:spLocks noGrp="1"/>
          </p:cNvSpPr>
          <p:nvPr>
            <p:ph type="subTitle" idx="1"/>
          </p:nvPr>
        </p:nvSpPr>
        <p:spPr>
          <a:xfrm>
            <a:off x="375960" y="5296816"/>
            <a:ext cx="5720046" cy="607067"/>
          </a:xfrm>
        </p:spPr>
        <p:txBody>
          <a:bodyPr anchor="ctr"/>
          <a:lstStyle>
            <a:lvl1pPr marL="0" indent="0" algn="l">
              <a:lnSpc>
                <a:spcPct val="100000"/>
              </a:lnSpc>
              <a:spcBef>
                <a:spcPts val="0"/>
              </a:spcBef>
              <a:buNone/>
              <a:defRPr sz="1567">
                <a:solidFill>
                  <a:schemeClr val="bg1"/>
                </a:solidFill>
                <a:latin typeface="+mj-lt"/>
              </a:defRPr>
            </a:lvl1pPr>
            <a:lvl2pPr marL="448027" indent="0" algn="ctr">
              <a:buNone/>
              <a:defRPr>
                <a:solidFill>
                  <a:schemeClr val="tx1">
                    <a:tint val="75000"/>
                  </a:schemeClr>
                </a:solidFill>
              </a:defRPr>
            </a:lvl2pPr>
            <a:lvl3pPr marL="896057" indent="0" algn="ctr">
              <a:buNone/>
              <a:defRPr>
                <a:solidFill>
                  <a:schemeClr val="tx1">
                    <a:tint val="75000"/>
                  </a:schemeClr>
                </a:solidFill>
              </a:defRPr>
            </a:lvl3pPr>
            <a:lvl4pPr marL="1344083" indent="0" algn="ctr">
              <a:buNone/>
              <a:defRPr>
                <a:solidFill>
                  <a:schemeClr val="tx1">
                    <a:tint val="75000"/>
                  </a:schemeClr>
                </a:solidFill>
              </a:defRPr>
            </a:lvl4pPr>
            <a:lvl5pPr marL="1792113" indent="0" algn="ctr">
              <a:buNone/>
              <a:defRPr>
                <a:solidFill>
                  <a:schemeClr val="tx1">
                    <a:tint val="75000"/>
                  </a:schemeClr>
                </a:solidFill>
              </a:defRPr>
            </a:lvl5pPr>
            <a:lvl6pPr marL="2240141" indent="0" algn="ctr">
              <a:buNone/>
              <a:defRPr>
                <a:solidFill>
                  <a:schemeClr val="tx1">
                    <a:tint val="75000"/>
                  </a:schemeClr>
                </a:solidFill>
              </a:defRPr>
            </a:lvl6pPr>
            <a:lvl7pPr marL="2688170" indent="0" algn="ctr">
              <a:buNone/>
              <a:defRPr>
                <a:solidFill>
                  <a:schemeClr val="tx1">
                    <a:tint val="75000"/>
                  </a:schemeClr>
                </a:solidFill>
              </a:defRPr>
            </a:lvl7pPr>
            <a:lvl8pPr marL="3136196" indent="0" algn="ctr">
              <a:buNone/>
              <a:defRPr>
                <a:solidFill>
                  <a:schemeClr val="tx1">
                    <a:tint val="75000"/>
                  </a:schemeClr>
                </a:solidFill>
              </a:defRPr>
            </a:lvl8pPr>
            <a:lvl9pPr marL="3584224"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289822980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9_Title Slide Solid">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7159" y="0"/>
            <a:ext cx="12206318" cy="6873565"/>
          </a:xfrm>
          <a:prstGeom prst="rect">
            <a:avLst/>
          </a:prstGeom>
        </p:spPr>
      </p:pic>
    </p:spTree>
    <p:extLst>
      <p:ext uri="{BB962C8B-B14F-4D97-AF65-F5344CB8AC3E}">
        <p14:creationId xmlns:p14="http://schemas.microsoft.com/office/powerpoint/2010/main" val="405150420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52pt Title + Subtitl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269246" y="1117580"/>
            <a:ext cx="10816237" cy="563458"/>
          </a:xfrm>
          <a:prstGeom prst="rect">
            <a:avLst/>
          </a:prstGeom>
        </p:spPr>
        <p:txBody>
          <a:bodyPr lIns="192024"/>
          <a:lstStyle>
            <a:lvl1pPr marL="0" indent="0">
              <a:buNone/>
              <a:defRPr lang="en-US" sz="2745" kern="1200" smtClean="0">
                <a:solidFill>
                  <a:schemeClr val="tx2"/>
                </a:solidFill>
                <a:latin typeface="+mj-lt"/>
                <a:ea typeface="+mn-ea"/>
                <a:cs typeface="+mn-cs"/>
              </a:defRPr>
            </a:lvl1pPr>
            <a:lvl2pPr marL="0" indent="0">
              <a:buNone/>
              <a:defRPr lang="en-US" sz="3108" kern="1200" smtClean="0">
                <a:solidFill>
                  <a:schemeClr val="bg1"/>
                </a:solidFill>
                <a:latin typeface="+mj-lt"/>
                <a:ea typeface="+mn-ea"/>
                <a:cs typeface="+mn-cs"/>
              </a:defRPr>
            </a:lvl2pPr>
            <a:lvl3pPr marL="0" indent="0">
              <a:buNone/>
              <a:defRPr lang="en-US" sz="3108" kern="1200" smtClean="0">
                <a:solidFill>
                  <a:schemeClr val="bg1"/>
                </a:solidFill>
                <a:latin typeface="+mj-lt"/>
                <a:ea typeface="+mn-ea"/>
                <a:cs typeface="+mn-cs"/>
              </a:defRPr>
            </a:lvl3pPr>
            <a:lvl4pPr marL="0" indent="0">
              <a:buNone/>
              <a:defRPr lang="en-US" sz="3108" kern="1200" smtClean="0">
                <a:solidFill>
                  <a:schemeClr val="bg1"/>
                </a:solidFill>
                <a:latin typeface="+mj-lt"/>
                <a:ea typeface="+mn-ea"/>
                <a:cs typeface="+mn-cs"/>
              </a:defRPr>
            </a:lvl4pPr>
            <a:lvl5pPr marL="0" indent="0">
              <a:buNone/>
              <a:defRPr lang="en-US" sz="3108" kern="1200">
                <a:solidFill>
                  <a:schemeClr val="bg1"/>
                </a:solidFill>
                <a:latin typeface="+mj-lt"/>
                <a:ea typeface="+mn-ea"/>
                <a:cs typeface="+mn-cs"/>
              </a:defRPr>
            </a:lvl5pPr>
          </a:lstStyle>
          <a:p>
            <a:pPr lvl="0"/>
            <a:r>
              <a:rPr lang="en-US"/>
              <a:t>Click to edit Master text styles</a:t>
            </a:r>
          </a:p>
        </p:txBody>
      </p:sp>
      <p:sp>
        <p:nvSpPr>
          <p:cNvPr id="7" name="Title 2"/>
          <p:cNvSpPr>
            <a:spLocks noGrp="1"/>
          </p:cNvSpPr>
          <p:nvPr>
            <p:ph type="title"/>
          </p:nvPr>
        </p:nvSpPr>
        <p:spPr>
          <a:xfrm>
            <a:off x="268928" y="286384"/>
            <a:ext cx="11653523" cy="927940"/>
          </a:xfrm>
          <a:prstGeom prst="rect">
            <a:avLst/>
          </a:prstGeom>
        </p:spPr>
        <p:txBody>
          <a:bodyPr/>
          <a:lstStyle>
            <a:lvl1pPr algn="l">
              <a:defRPr sz="5095">
                <a:solidFill>
                  <a:schemeClr val="tx2"/>
                </a:solidFill>
              </a:defRPr>
            </a:lvl1pPr>
          </a:lstStyle>
          <a:p>
            <a:r>
              <a:rPr lang="en-US" dirty="0"/>
              <a:t>Click to edit Master title style</a:t>
            </a:r>
          </a:p>
        </p:txBody>
      </p:sp>
      <p:sp>
        <p:nvSpPr>
          <p:cNvPr id="4" name="Footer Placeholder 2"/>
          <p:cNvSpPr>
            <a:spLocks noGrp="1"/>
          </p:cNvSpPr>
          <p:nvPr>
            <p:ph type="ftr" sz="quarter" idx="14"/>
          </p:nvPr>
        </p:nvSpPr>
        <p:spPr/>
        <p:txBody>
          <a:bodyPr/>
          <a:lstStyle>
            <a:lvl1pPr fontAlgn="base">
              <a:spcBef>
                <a:spcPct val="0"/>
              </a:spcBef>
              <a:spcAft>
                <a:spcPct val="0"/>
              </a:spcAft>
              <a:defRPr>
                <a:solidFill>
                  <a:srgbClr val="505050"/>
                </a:solidFill>
              </a:defRPr>
            </a:lvl1pPr>
          </a:lstStyle>
          <a:p>
            <a:pPr>
              <a:defRPr/>
            </a:pPr>
            <a:r>
              <a:rPr lang="en-US"/>
              <a:t>Microsoft Confidential</a:t>
            </a:r>
          </a:p>
        </p:txBody>
      </p:sp>
      <p:sp>
        <p:nvSpPr>
          <p:cNvPr id="5" name="Slide Number Placeholder 3"/>
          <p:cNvSpPr>
            <a:spLocks noGrp="1"/>
          </p:cNvSpPr>
          <p:nvPr>
            <p:ph type="sldNum" sz="quarter" idx="15"/>
          </p:nvPr>
        </p:nvSpPr>
        <p:spPr/>
        <p:txBody>
          <a:bodyPr/>
          <a:lstStyle>
            <a:lvl1pPr>
              <a:defRPr/>
            </a:lvl1pPr>
          </a:lstStyle>
          <a:p>
            <a:pPr defTabSz="913885">
              <a:defRPr/>
            </a:pPr>
            <a:fld id="{6052FC3A-E1BD-E54F-9A48-71EBDEF00552}" type="slidenum">
              <a:rPr lang="en-US" smtClean="0"/>
              <a:pPr defTabSz="913885">
                <a:defRPr/>
              </a:pPr>
              <a:t>‹#›</a:t>
            </a:fld>
            <a:endParaRPr lang="en-US"/>
          </a:p>
        </p:txBody>
      </p:sp>
    </p:spTree>
    <p:extLst>
      <p:ext uri="{BB962C8B-B14F-4D97-AF65-F5344CB8AC3E}">
        <p14:creationId xmlns:p14="http://schemas.microsoft.com/office/powerpoint/2010/main" val="24368892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64287740"/>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fontAlgn="base">
              <a:spcBef>
                <a:spcPct val="0"/>
              </a:spcBef>
              <a:spcAft>
                <a:spcPct val="0"/>
              </a:spcAft>
              <a:defRPr>
                <a:solidFill>
                  <a:srgbClr val="000000"/>
                </a:solidFill>
              </a:defRPr>
            </a:lvl1pPr>
          </a:lstStyle>
          <a:p>
            <a:pPr>
              <a:defRPr/>
            </a:pPr>
            <a:r>
              <a:rPr lang="en-US"/>
              <a:t>Microsoft Confidential</a:t>
            </a:r>
          </a:p>
        </p:txBody>
      </p:sp>
      <p:sp>
        <p:nvSpPr>
          <p:cNvPr id="3" name="Slide Number Placeholder 2"/>
          <p:cNvSpPr>
            <a:spLocks noGrp="1"/>
          </p:cNvSpPr>
          <p:nvPr>
            <p:ph type="sldNum" sz="quarter" idx="11"/>
          </p:nvPr>
        </p:nvSpPr>
        <p:spPr/>
        <p:txBody>
          <a:bodyPr/>
          <a:lstStyle>
            <a:lvl1pPr>
              <a:defRPr>
                <a:solidFill>
                  <a:srgbClr val="000000"/>
                </a:solidFill>
              </a:defRPr>
            </a:lvl1pPr>
          </a:lstStyle>
          <a:p>
            <a:pPr defTabSz="913885">
              <a:defRPr/>
            </a:pPr>
            <a:fld id="{675909FA-3F91-0646-A6A8-60C236B90508}" type="slidenum">
              <a:rPr lang="en-US" smtClean="0"/>
              <a:pPr defTabSz="913885">
                <a:defRPr/>
              </a:pPr>
              <a:t>‹#›</a:t>
            </a:fld>
            <a:endParaRPr lang="en-US"/>
          </a:p>
        </p:txBody>
      </p:sp>
    </p:spTree>
    <p:extLst>
      <p:ext uri="{BB962C8B-B14F-4D97-AF65-F5344CB8AC3E}">
        <p14:creationId xmlns:p14="http://schemas.microsoft.com/office/powerpoint/2010/main" val="1792675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Title Only">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68928" y="286384"/>
            <a:ext cx="11653523" cy="927940"/>
          </a:xfrm>
          <a:prstGeom prst="rect">
            <a:avLst/>
          </a:prstGeom>
        </p:spPr>
        <p:txBody>
          <a:bodyPr/>
          <a:lstStyle>
            <a:lvl1pPr algn="l">
              <a:defRPr sz="5095">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57625345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Title Only -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04776285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2743343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1" y="228600"/>
            <a:ext cx="11582400" cy="863600"/>
          </a:xfrm>
        </p:spPr>
        <p:txBody>
          <a:bodyPr anchor="t" anchorCtr="0">
            <a:noAutofit/>
          </a:bodyPr>
          <a:lstStyle>
            <a:lvl1pPr>
              <a:defRPr sz="5329" cap="none" spc="-133" baseline="0">
                <a:solidFill>
                  <a:schemeClr val="accent1"/>
                </a:solidFill>
                <a:latin typeface="Segoe UI Light" pitchFamily="34" charset="0"/>
              </a:defRPr>
            </a:lvl1pPr>
          </a:lstStyle>
          <a:p>
            <a:r>
              <a:rPr lang="en-US" dirty="0"/>
              <a:t>Click To Edit Master Title Style</a:t>
            </a:r>
          </a:p>
        </p:txBody>
      </p:sp>
    </p:spTree>
    <p:extLst>
      <p:ext uri="{BB962C8B-B14F-4D97-AF65-F5344CB8AC3E}">
        <p14:creationId xmlns:p14="http://schemas.microsoft.com/office/powerpoint/2010/main" val="285072063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pPr>
              <a:defRPr/>
            </a:pPr>
            <a:r>
              <a:rPr lang="en-US"/>
              <a:t>Microsoft Confidential</a:t>
            </a:r>
          </a:p>
        </p:txBody>
      </p:sp>
      <p:sp>
        <p:nvSpPr>
          <p:cNvPr id="4" name="Slide Number Placeholder 3"/>
          <p:cNvSpPr>
            <a:spLocks noGrp="1"/>
          </p:cNvSpPr>
          <p:nvPr>
            <p:ph type="sldNum" sz="quarter" idx="11"/>
          </p:nvPr>
        </p:nvSpPr>
        <p:spPr/>
        <p:txBody>
          <a:bodyPr/>
          <a:lstStyle/>
          <a:p>
            <a:pPr defTabSz="913169" fontAlgn="base">
              <a:spcBef>
                <a:spcPct val="0"/>
              </a:spcBef>
              <a:spcAft>
                <a:spcPct val="0"/>
              </a:spcAft>
              <a:defRPr/>
            </a:pPr>
            <a:fld id="{83758903-653A-7442-ACA2-36E6579F0BEB}" type="slidenum">
              <a:rPr lang="en-US" smtClean="0">
                <a:ea typeface="ＭＳ Ｐゴシック" charset="0"/>
              </a:rPr>
              <a:pPr defTabSz="913169" fontAlgn="base">
                <a:spcBef>
                  <a:spcPct val="0"/>
                </a:spcBef>
                <a:spcAft>
                  <a:spcPct val="0"/>
                </a:spcAft>
                <a:defRPr/>
              </a:pPr>
              <a:t>‹#›</a:t>
            </a:fld>
            <a:endParaRPr lang="en-US">
              <a:ea typeface="ＭＳ Ｐゴシック" charset="0"/>
            </a:endParaRPr>
          </a:p>
        </p:txBody>
      </p:sp>
      <p:sp>
        <p:nvSpPr>
          <p:cNvPr id="6" name="Content Placeholder 5"/>
          <p:cNvSpPr>
            <a:spLocks noGrp="1"/>
          </p:cNvSpPr>
          <p:nvPr>
            <p:ph sz="quarter" idx="12"/>
          </p:nvPr>
        </p:nvSpPr>
        <p:spPr>
          <a:xfrm>
            <a:off x="269241" y="1295021"/>
            <a:ext cx="11653523" cy="495749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3878342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Closing log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68" y="2"/>
            <a:ext cx="12191377" cy="6858623"/>
          </a:xfrm>
          <a:prstGeom prst="rect">
            <a:avLst/>
          </a:prstGeom>
        </p:spPr>
      </p:pic>
      <p:sp>
        <p:nvSpPr>
          <p:cNvPr id="6" name="Rectangle 5"/>
          <p:cNvSpPr/>
          <p:nvPr userDrawn="1"/>
        </p:nvSpPr>
        <p:spPr bwMode="gray">
          <a:xfrm>
            <a:off x="0" y="4773828"/>
            <a:ext cx="12192000" cy="2084172"/>
          </a:xfrm>
          <a:prstGeom prst="rect">
            <a:avLst/>
          </a:prstGeom>
          <a:solidFill>
            <a:srgbClr val="505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1" rIns="0" bIns="45701" numCol="1" rtlCol="0" anchor="ctr" anchorCtr="0" compatLnSpc="1">
            <a:prstTxWarp prst="textNoShape">
              <a:avLst/>
            </a:prstTxWarp>
          </a:bodyPr>
          <a:lstStyle/>
          <a:p>
            <a:pPr marL="0" marR="0" lvl="0" indent="0" algn="ctr" defTabSz="913683"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16814">
                    <a:srgbClr val="FFFFFF"/>
                  </a:gs>
                  <a:gs pos="46000">
                    <a:srgbClr val="FFFFFF"/>
                  </a:gs>
                </a:gsLst>
                <a:lin ang="5400000" scaled="0"/>
              </a:gradFill>
              <a:effectLst/>
              <a:uLnTx/>
              <a:uFillTx/>
              <a:latin typeface="Segoe UI"/>
              <a:ea typeface="+mn-ea"/>
              <a:cs typeface="+mn-cs"/>
            </a:endParaRPr>
          </a:p>
        </p:txBody>
      </p:sp>
      <p:sp>
        <p:nvSpPr>
          <p:cNvPr id="2" name="Text Box 3"/>
          <p:cNvSpPr txBox="1">
            <a:spLocks noChangeArrowheads="1"/>
          </p:cNvSpPr>
          <p:nvPr userDrawn="1"/>
        </p:nvSpPr>
        <p:spPr bwMode="white">
          <a:xfrm>
            <a:off x="7440625" y="6171621"/>
            <a:ext cx="4482124" cy="395317"/>
          </a:xfrm>
          <a:prstGeom prst="rect">
            <a:avLst/>
          </a:prstGeom>
          <a:noFill/>
          <a:ln w="12700">
            <a:noFill/>
            <a:miter lim="800000"/>
            <a:headEnd type="none" w="sm" len="sm"/>
            <a:tailEnd type="none" w="sm" len="sm"/>
          </a:ln>
          <a:effectLst/>
        </p:spPr>
        <p:txBody>
          <a:bodyPr vert="horz" wrap="square" lIns="179212" tIns="143368" rIns="179212" bIns="143368" numCol="1" anchor="t" anchorCtr="0" compatLnSpc="1">
            <a:prstTxWarp prst="textNoShape">
              <a:avLst/>
            </a:prstTxWarp>
            <a:spAutoFit/>
          </a:bodyPr>
          <a:lstStyle/>
          <a:p>
            <a:pPr marL="0" marR="0" lvl="0" indent="0" algn="r" defTabSz="913503"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12389">
                      <a:srgbClr val="FFFFFF"/>
                    </a:gs>
                    <a:gs pos="54000">
                      <a:srgbClr val="FFFFFF"/>
                    </a:gs>
                  </a:gsLst>
                  <a:lin ang="5400000" scaled="0"/>
                </a:gradFill>
                <a:effectLst/>
                <a:uLnTx/>
                <a:uFillTx/>
                <a:latin typeface="Segoe UI"/>
                <a:ea typeface="+mn-ea"/>
                <a:cs typeface="Segoe UI" pitchFamily="34" charset="0"/>
              </a:rPr>
              <a:t>© 2015 Microsoft Corporation. All rights reserved.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0204" y="5471933"/>
            <a:ext cx="3227129" cy="687975"/>
          </a:xfrm>
          <a:prstGeom prst="rect">
            <a:avLst/>
          </a:prstGeom>
        </p:spPr>
      </p:pic>
    </p:spTree>
    <p:extLst>
      <p:ext uri="{BB962C8B-B14F-4D97-AF65-F5344CB8AC3E}">
        <p14:creationId xmlns:p14="http://schemas.microsoft.com/office/powerpoint/2010/main" val="29110804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2" y="1189177"/>
            <a:ext cx="11653523" cy="2054922"/>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9462722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9373728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2"/>
          <p:cNvSpPr/>
          <p:nvPr userDrawn="1"/>
        </p:nvSpPr>
        <p:spPr bwMode="auto">
          <a:xfrm>
            <a:off x="-91410" y="6359677"/>
            <a:ext cx="12315920" cy="539449"/>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8" rIns="0" bIns="46618" numCol="1" rtlCol="0" anchor="ctr" anchorCtr="0" compatLnSpc="1">
            <a:prstTxWarp prst="textNoShape">
              <a:avLst/>
            </a:prstTxWarp>
          </a:bodyPr>
          <a:lstStyle/>
          <a:p>
            <a:pPr algn="ctr" defTabSz="932106"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4" name="Rectangle 3"/>
          <p:cNvSpPr/>
          <p:nvPr userDrawn="1"/>
        </p:nvSpPr>
        <p:spPr bwMode="auto">
          <a:xfrm>
            <a:off x="19065" y="6320"/>
            <a:ext cx="12205445" cy="524985"/>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8" rIns="0" bIns="46618" numCol="1" rtlCol="0" anchor="ctr" anchorCtr="0" compatLnSpc="1">
            <a:prstTxWarp prst="textNoShape">
              <a:avLst/>
            </a:prstTxWarp>
          </a:bodyPr>
          <a:lstStyle/>
          <a:p>
            <a:pPr algn="ctr" defTabSz="932106"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5" name="Freeform 4"/>
          <p:cNvSpPr/>
          <p:nvPr userDrawn="1"/>
        </p:nvSpPr>
        <p:spPr bwMode="auto">
          <a:xfrm rot="5400000" flipH="1">
            <a:off x="-1676707" y="1621165"/>
            <a:ext cx="3778788" cy="488633"/>
          </a:xfrm>
          <a:custGeom>
            <a:avLst/>
            <a:gdLst>
              <a:gd name="connsiteX0" fmla="*/ 4085401 w 4085401"/>
              <a:gd name="connsiteY0" fmla="*/ 770409 h 770409"/>
              <a:gd name="connsiteX1" fmla="*/ 0 w 4085401"/>
              <a:gd name="connsiteY1" fmla="*/ 770409 h 770409"/>
              <a:gd name="connsiteX2" fmla="*/ 0 w 4085401"/>
              <a:gd name="connsiteY2" fmla="*/ 0 h 770409"/>
              <a:gd name="connsiteX3" fmla="*/ 3569219 w 4085401"/>
              <a:gd name="connsiteY3" fmla="*/ 0 h 770409"/>
              <a:gd name="connsiteX0" fmla="*/ 4085401 w 4085401"/>
              <a:gd name="connsiteY0" fmla="*/ 770409 h 770409"/>
              <a:gd name="connsiteX1" fmla="*/ 0 w 4085401"/>
              <a:gd name="connsiteY1" fmla="*/ 770409 h 770409"/>
              <a:gd name="connsiteX2" fmla="*/ 0 w 4085401"/>
              <a:gd name="connsiteY2" fmla="*/ 0 h 770409"/>
              <a:gd name="connsiteX3" fmla="*/ 3497124 w 4085401"/>
              <a:gd name="connsiteY3" fmla="*/ 0 h 770409"/>
              <a:gd name="connsiteX4" fmla="*/ 4085401 w 4085401"/>
              <a:gd name="connsiteY4" fmla="*/ 770409 h 7704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5401" h="770409">
                <a:moveTo>
                  <a:pt x="4085401" y="770409"/>
                </a:moveTo>
                <a:lnTo>
                  <a:pt x="0" y="770409"/>
                </a:lnTo>
                <a:lnTo>
                  <a:pt x="0" y="0"/>
                </a:lnTo>
                <a:lnTo>
                  <a:pt x="3497124" y="0"/>
                </a:lnTo>
                <a:cubicBezTo>
                  <a:pt x="3669185" y="256803"/>
                  <a:pt x="3913340" y="513606"/>
                  <a:pt x="4085401" y="770409"/>
                </a:cubicBezTo>
                <a:close/>
              </a:path>
            </a:pathLst>
          </a:custGeom>
          <a:solidFill>
            <a:srgbClr val="369B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ctr" anchorCtr="0" forceAA="0" compatLnSpc="1">
            <a:prstTxWarp prst="textNoShape">
              <a:avLst/>
            </a:prstTxWarp>
            <a:noAutofit/>
          </a:bodyPr>
          <a:lstStyle/>
          <a:p>
            <a:pPr algn="ctr" defTabSz="932106"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6" name="Freeform 5"/>
          <p:cNvSpPr/>
          <p:nvPr userDrawn="1"/>
        </p:nvSpPr>
        <p:spPr bwMode="auto">
          <a:xfrm flipH="1">
            <a:off x="-34172" y="3708178"/>
            <a:ext cx="491180" cy="3149823"/>
          </a:xfrm>
          <a:custGeom>
            <a:avLst/>
            <a:gdLst>
              <a:gd name="connsiteX0" fmla="*/ 0 w 770409"/>
              <a:gd name="connsiteY0" fmla="*/ 0 h 2777651"/>
              <a:gd name="connsiteX1" fmla="*/ 770409 w 770409"/>
              <a:gd name="connsiteY1" fmla="*/ 0 h 2777651"/>
              <a:gd name="connsiteX2" fmla="*/ 770409 w 770409"/>
              <a:gd name="connsiteY2" fmla="*/ 2777651 h 2777651"/>
              <a:gd name="connsiteX3" fmla="*/ 0 w 770409"/>
              <a:gd name="connsiteY3" fmla="*/ 2261469 h 2777651"/>
              <a:gd name="connsiteX4" fmla="*/ 0 w 770409"/>
              <a:gd name="connsiteY4" fmla="*/ 0 h 2777651"/>
              <a:gd name="connsiteX0" fmla="*/ 0 w 770409"/>
              <a:gd name="connsiteY0" fmla="*/ 0 h 2777651"/>
              <a:gd name="connsiteX1" fmla="*/ 770409 w 770409"/>
              <a:gd name="connsiteY1" fmla="*/ 0 h 2777651"/>
              <a:gd name="connsiteX2" fmla="*/ 770409 w 770409"/>
              <a:gd name="connsiteY2" fmla="*/ 2777651 h 2777651"/>
              <a:gd name="connsiteX3" fmla="*/ 0 w 770409"/>
              <a:gd name="connsiteY3" fmla="*/ 2320275 h 2777651"/>
              <a:gd name="connsiteX4" fmla="*/ 0 w 770409"/>
              <a:gd name="connsiteY4" fmla="*/ 0 h 27776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0409" h="2777651">
                <a:moveTo>
                  <a:pt x="0" y="0"/>
                </a:moveTo>
                <a:lnTo>
                  <a:pt x="770409" y="0"/>
                </a:lnTo>
                <a:lnTo>
                  <a:pt x="770409" y="2777651"/>
                </a:lnTo>
                <a:lnTo>
                  <a:pt x="0" y="2320275"/>
                </a:lnTo>
                <a:lnTo>
                  <a:pt x="0" y="0"/>
                </a:lnTo>
                <a:close/>
              </a:path>
            </a:pathLst>
          </a:custGeom>
          <a:solidFill>
            <a:srgbClr val="369B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2807" tIns="146246" rIns="182807" bIns="146246" numCol="1" spcCol="0" rtlCol="0" fromWordArt="0" anchor="ctr" anchorCtr="0" forceAA="0" compatLnSpc="1">
            <a:prstTxWarp prst="textNoShape">
              <a:avLst/>
            </a:prstTxWarp>
            <a:noAutofit/>
          </a:bodyPr>
          <a:lstStyle/>
          <a:p>
            <a:pPr algn="ctr" defTabSz="932106"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Light"/>
              <a:ea typeface="Segoe UI" pitchFamily="34" charset="0"/>
              <a:cs typeface="Segoe UI" pitchFamily="34" charset="0"/>
            </a:endParaRPr>
          </a:p>
        </p:txBody>
      </p:sp>
    </p:spTree>
    <p:extLst>
      <p:ext uri="{BB962C8B-B14F-4D97-AF65-F5344CB8AC3E}">
        <p14:creationId xmlns:p14="http://schemas.microsoft.com/office/powerpoint/2010/main" val="425995876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67387601"/>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a:t>Click to edit Master title style</a:t>
            </a:r>
          </a:p>
        </p:txBody>
      </p:sp>
      <p:sp>
        <p:nvSpPr>
          <p:cNvPr id="4" name="Footer Placeholder 3"/>
          <p:cNvSpPr>
            <a:spLocks noGrp="1"/>
          </p:cNvSpPr>
          <p:nvPr>
            <p:ph type="ftr" sz="quarter" idx="11"/>
          </p:nvPr>
        </p:nvSpPr>
        <p:spPr>
          <a:xfrm>
            <a:off x="3048004" y="6477874"/>
            <a:ext cx="8382000" cy="380127"/>
          </a:xfrm>
          <a:prstGeom prst="rect">
            <a:avLst/>
          </a:prstGeom>
        </p:spPr>
        <p:txBody>
          <a:bodyPr lIns="93269" tIns="46634" rIns="93269" bIns="46634"/>
          <a:lstStyle/>
          <a:p>
            <a:pPr defTabSz="914009"/>
            <a:endParaRPr lang="en-AU">
              <a:solidFill>
                <a:srgbClr val="505050"/>
              </a:solidFill>
            </a:endParaRPr>
          </a:p>
        </p:txBody>
      </p:sp>
      <p:sp>
        <p:nvSpPr>
          <p:cNvPr id="5" name="Slide Number Placeholder 4"/>
          <p:cNvSpPr>
            <a:spLocks noGrp="1"/>
          </p:cNvSpPr>
          <p:nvPr>
            <p:ph type="sldNum" sz="quarter" idx="12"/>
          </p:nvPr>
        </p:nvSpPr>
        <p:spPr>
          <a:xfrm>
            <a:off x="11430002" y="6478589"/>
            <a:ext cx="761998" cy="379413"/>
          </a:xfrm>
          <a:prstGeom prst="rect">
            <a:avLst/>
          </a:prstGeom>
        </p:spPr>
        <p:txBody>
          <a:bodyPr lIns="93269" tIns="46634" rIns="93269" bIns="46634"/>
          <a:lstStyle/>
          <a:p>
            <a:pPr defTabSz="914009"/>
            <a:fld id="{5B9D37C2-AA08-4C65-A3C2-8ACE3BB0D220}" type="slidenum">
              <a:rPr lang="en-AU" smtClean="0">
                <a:solidFill>
                  <a:srgbClr val="505050"/>
                </a:solidFill>
              </a:rPr>
              <a:pPr defTabSz="914009"/>
              <a:t>‹#›</a:t>
            </a:fld>
            <a:endParaRPr lang="en-AU">
              <a:solidFill>
                <a:srgbClr val="505050"/>
              </a:solidFill>
            </a:endParaRPr>
          </a:p>
        </p:txBody>
      </p:sp>
      <p:sp>
        <p:nvSpPr>
          <p:cNvPr id="6" name="Text Placeholder 5"/>
          <p:cNvSpPr>
            <a:spLocks noGrp="1"/>
          </p:cNvSpPr>
          <p:nvPr>
            <p:ph type="body" sz="quarter" idx="13" hasCustomPrompt="1"/>
          </p:nvPr>
        </p:nvSpPr>
        <p:spPr>
          <a:xfrm>
            <a:off x="1" y="573606"/>
            <a:ext cx="12192000" cy="373063"/>
          </a:xfrm>
          <a:prstGeom prst="rect">
            <a:avLst/>
          </a:prstGeom>
        </p:spPr>
        <p:txBody>
          <a:bodyPr lIns="326441" tIns="54392" rIns="54392" bIns="54392">
            <a:noAutofit/>
          </a:bodyPr>
          <a:lstStyle>
            <a:lvl1pPr marL="0" indent="0">
              <a:buNone/>
              <a:defRPr sz="1961">
                <a:solidFill>
                  <a:schemeClr val="tx1"/>
                </a:solidFill>
                <a:latin typeface="Segoe UI Light" pitchFamily="34" charset="0"/>
              </a:defRPr>
            </a:lvl1pPr>
            <a:lvl2pPr marL="201105" indent="0">
              <a:buNone/>
              <a:defRPr/>
            </a:lvl2pPr>
            <a:lvl3pPr marL="420149" indent="0">
              <a:buNone/>
              <a:defRPr/>
            </a:lvl3pPr>
            <a:lvl4pPr marL="621255" indent="0">
              <a:buNone/>
              <a:defRPr/>
            </a:lvl4pPr>
            <a:lvl5pPr marL="789315" indent="0">
              <a:buNone/>
              <a:defRPr/>
            </a:lvl5pPr>
          </a:lstStyle>
          <a:p>
            <a:pPr lvl="0"/>
            <a:r>
              <a:rPr lang="en-US"/>
              <a:t>Click to add subtitle</a:t>
            </a:r>
          </a:p>
        </p:txBody>
      </p:sp>
    </p:spTree>
    <p:extLst>
      <p:ext uri="{BB962C8B-B14F-4D97-AF65-F5344CB8AC3E}">
        <p14:creationId xmlns:p14="http://schemas.microsoft.com/office/powerpoint/2010/main" val="1512557760"/>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Blank Accent Color 3">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8481757"/>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9013416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p:cSld name="Title Slide Ligh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21068AA5-12A4-4D36-8B17-8ED73CDF2A8D}"/>
              </a:ext>
            </a:extLst>
          </p:cNvPr>
          <p:cNvSpPr txBox="1">
            <a:spLocks/>
          </p:cNvSpPr>
          <p:nvPr/>
        </p:nvSpPr>
        <p:spPr>
          <a:xfrm>
            <a:off x="914402" y="6165851"/>
            <a:ext cx="5127624" cy="2286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049" fontAlgn="auto">
              <a:spcBef>
                <a:spcPts val="0"/>
              </a:spcBef>
              <a:spcAft>
                <a:spcPts val="0"/>
              </a:spcAft>
              <a:defRPr/>
            </a:pPr>
            <a:r>
              <a:rPr lang="en-US" sz="900">
                <a:solidFill>
                  <a:srgbClr val="FFFFFF">
                    <a:lumMod val="65000"/>
                  </a:srgbClr>
                </a:solidFill>
              </a:rPr>
              <a:t>Microsoft Confidential, For Internal Use Only</a:t>
            </a:r>
          </a:p>
        </p:txBody>
      </p:sp>
      <p:grpSp>
        <p:nvGrpSpPr>
          <p:cNvPr id="6" name="Group 5">
            <a:extLst>
              <a:ext uri="{FF2B5EF4-FFF2-40B4-BE49-F238E27FC236}">
                <a16:creationId xmlns:a16="http://schemas.microsoft.com/office/drawing/2014/main" id="{678E0E73-9CB2-463E-83AA-848F76A3BD1E}"/>
              </a:ext>
            </a:extLst>
          </p:cNvPr>
          <p:cNvGrpSpPr>
            <a:grpSpLocks/>
          </p:cNvGrpSpPr>
          <p:nvPr userDrawn="1"/>
        </p:nvGrpSpPr>
        <p:grpSpPr bwMode="auto">
          <a:xfrm>
            <a:off x="9172576" y="5108576"/>
            <a:ext cx="2671764" cy="1347788"/>
            <a:chOff x="9169594" y="5071065"/>
            <a:chExt cx="2670869" cy="1347933"/>
          </a:xfrm>
        </p:grpSpPr>
        <p:sp>
          <p:nvSpPr>
            <p:cNvPr id="7" name="TextBox 6">
              <a:extLst>
                <a:ext uri="{FF2B5EF4-FFF2-40B4-BE49-F238E27FC236}">
                  <a16:creationId xmlns:a16="http://schemas.microsoft.com/office/drawing/2014/main" id="{4B2CAF18-1194-46D6-85AF-BA8DE72AE892}"/>
                </a:ext>
              </a:extLst>
            </p:cNvPr>
            <p:cNvSpPr txBox="1"/>
            <p:nvPr/>
          </p:nvSpPr>
          <p:spPr>
            <a:xfrm>
              <a:off x="9169594" y="6157032"/>
              <a:ext cx="2651825" cy="249265"/>
            </a:xfrm>
            <a:prstGeom prst="rect">
              <a:avLst/>
            </a:prstGeom>
            <a:noFill/>
          </p:spPr>
          <p:txBody>
            <a:bodyPr>
              <a:spAutoFit/>
            </a:bodyPr>
            <a:lstStyle/>
            <a:p>
              <a:pPr algn="ctr" defTabSz="914049" eaLnBrk="1" fontAlgn="auto" hangingPunct="1">
                <a:spcBef>
                  <a:spcPts val="0"/>
                </a:spcBef>
                <a:spcAft>
                  <a:spcPts val="0"/>
                </a:spcAft>
                <a:defRPr/>
              </a:pPr>
              <a:r>
                <a:rPr lang="en-US" sz="1000" spc="40">
                  <a:solidFill>
                    <a:srgbClr val="0072C6"/>
                  </a:solidFill>
                  <a:latin typeface="Segoe" panose="020B0502040504020203" pitchFamily="34" charset="0"/>
                </a:rPr>
                <a:t>Applications and Services Group</a:t>
              </a:r>
            </a:p>
          </p:txBody>
        </p:sp>
        <p:sp>
          <p:nvSpPr>
            <p:cNvPr id="8" name="TextBox 7">
              <a:extLst>
                <a:ext uri="{FF2B5EF4-FFF2-40B4-BE49-F238E27FC236}">
                  <a16:creationId xmlns:a16="http://schemas.microsoft.com/office/drawing/2014/main" id="{4C7B0B9C-ED65-44EA-99C5-0FDE4D837FB6}"/>
                </a:ext>
              </a:extLst>
            </p:cNvPr>
            <p:cNvSpPr txBox="1"/>
            <p:nvPr/>
          </p:nvSpPr>
          <p:spPr>
            <a:xfrm>
              <a:off x="9372726" y="5071065"/>
              <a:ext cx="2467737" cy="1347933"/>
            </a:xfrm>
            <a:prstGeom prst="rect">
              <a:avLst/>
            </a:prstGeom>
            <a:noFill/>
          </p:spPr>
          <p:txBody>
            <a:bodyPr>
              <a:spAutoFit/>
            </a:bodyPr>
            <a:lstStyle/>
            <a:p>
              <a:pPr defTabSz="914049" eaLnBrk="1" fontAlgn="auto" hangingPunct="1">
                <a:spcBef>
                  <a:spcPts val="0"/>
                </a:spcBef>
                <a:spcAft>
                  <a:spcPts val="0"/>
                </a:spcAft>
                <a:defRPr/>
              </a:pPr>
              <a:r>
                <a:rPr lang="en-US" sz="7996" b="1" spc="-300">
                  <a:solidFill>
                    <a:srgbClr val="0072C6"/>
                  </a:solidFill>
                  <a:latin typeface="Century Gothic" panose="020B0502020202020204" pitchFamily="34" charset="0"/>
                </a:rPr>
                <a:t>ASG</a:t>
              </a:r>
            </a:p>
          </p:txBody>
        </p:sp>
      </p:grpSp>
      <p:sp>
        <p:nvSpPr>
          <p:cNvPr id="2" name="Title 1"/>
          <p:cNvSpPr>
            <a:spLocks noGrp="1"/>
          </p:cNvSpPr>
          <p:nvPr>
            <p:ph type="title"/>
          </p:nvPr>
        </p:nvSpPr>
        <p:spPr>
          <a:xfrm>
            <a:off x="978951" y="687826"/>
            <a:ext cx="10240454" cy="2418915"/>
          </a:xfrm>
        </p:spPr>
        <p:txBody>
          <a:bodyPr anchor="b" anchorCtr="0"/>
          <a:lstStyle>
            <a:lvl1pPr>
              <a:defRPr sz="7196" spc="-150" baseline="0">
                <a:solidFill>
                  <a:schemeClr val="tx2"/>
                </a:solidFill>
              </a:defRPr>
            </a:lvl1pPr>
          </a:lstStyle>
          <a:p>
            <a:r>
              <a:rPr lang="en-US"/>
              <a:t>Click to edit Master title style</a:t>
            </a:r>
          </a:p>
        </p:txBody>
      </p:sp>
      <p:sp>
        <p:nvSpPr>
          <p:cNvPr id="5" name="Text Placeholder 4"/>
          <p:cNvSpPr>
            <a:spLocks noGrp="1"/>
          </p:cNvSpPr>
          <p:nvPr>
            <p:ph type="body" sz="quarter" idx="12"/>
          </p:nvPr>
        </p:nvSpPr>
        <p:spPr>
          <a:xfrm>
            <a:off x="978951" y="3425825"/>
            <a:ext cx="10240454" cy="1664490"/>
          </a:xfrm>
        </p:spPr>
        <p:txBody>
          <a:bodyPr/>
          <a:lstStyle>
            <a:lvl1pPr marL="0" indent="0">
              <a:spcBef>
                <a:spcPts val="2400"/>
              </a:spcBef>
              <a:buNone/>
              <a:defRPr spc="-70" baseline="0">
                <a:solidFill>
                  <a:schemeClr val="tx2"/>
                </a:solidFill>
                <a:latin typeface="+mj-lt"/>
              </a:defRPr>
            </a:lvl1pPr>
          </a:lstStyle>
          <a:p>
            <a:pPr lvl="0"/>
            <a:r>
              <a:rPr lang="en-US"/>
              <a:t>Edit Master text styles</a:t>
            </a:r>
          </a:p>
        </p:txBody>
      </p:sp>
    </p:spTree>
    <p:extLst>
      <p:ext uri="{BB962C8B-B14F-4D97-AF65-F5344CB8AC3E}">
        <p14:creationId xmlns:p14="http://schemas.microsoft.com/office/powerpoint/2010/main" val="1000566583"/>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p:cSld name="Title Slide Dark">
    <p:bg>
      <p:bgPr>
        <a:solidFill>
          <a:schemeClr val="tx2"/>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4E71B39-76D3-4527-8BED-6BD0F22D9016}"/>
              </a:ext>
            </a:extLst>
          </p:cNvPr>
          <p:cNvSpPr txBox="1">
            <a:spLocks/>
          </p:cNvSpPr>
          <p:nvPr/>
        </p:nvSpPr>
        <p:spPr>
          <a:xfrm>
            <a:off x="914037" y="6165906"/>
            <a:ext cx="5127372" cy="2286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049" fontAlgn="auto">
              <a:spcBef>
                <a:spcPts val="0"/>
              </a:spcBef>
              <a:spcAft>
                <a:spcPts val="0"/>
              </a:spcAft>
              <a:defRPr/>
            </a:pPr>
            <a:r>
              <a:rPr lang="en-US" sz="900">
                <a:solidFill>
                  <a:srgbClr val="FFFFFF">
                    <a:alpha val="75000"/>
                  </a:srgbClr>
                </a:solidFill>
              </a:rPr>
              <a:t>Microsoft Confidential, For Internal Use Only</a:t>
            </a:r>
          </a:p>
        </p:txBody>
      </p:sp>
      <p:grpSp>
        <p:nvGrpSpPr>
          <p:cNvPr id="6" name="Group 5">
            <a:extLst>
              <a:ext uri="{FF2B5EF4-FFF2-40B4-BE49-F238E27FC236}">
                <a16:creationId xmlns:a16="http://schemas.microsoft.com/office/drawing/2014/main" id="{BA61B4BA-C6CC-4D10-AA9A-E4855362F565}"/>
              </a:ext>
            </a:extLst>
          </p:cNvPr>
          <p:cNvGrpSpPr>
            <a:grpSpLocks/>
          </p:cNvGrpSpPr>
          <p:nvPr userDrawn="1"/>
        </p:nvGrpSpPr>
        <p:grpSpPr bwMode="auto">
          <a:xfrm>
            <a:off x="9180513" y="5156200"/>
            <a:ext cx="2652712" cy="1363410"/>
            <a:chOff x="9177543" y="5118412"/>
            <a:chExt cx="2652212" cy="1363604"/>
          </a:xfrm>
        </p:grpSpPr>
        <p:sp>
          <p:nvSpPr>
            <p:cNvPr id="7" name="TextBox 6">
              <a:extLst>
                <a:ext uri="{FF2B5EF4-FFF2-40B4-BE49-F238E27FC236}">
                  <a16:creationId xmlns:a16="http://schemas.microsoft.com/office/drawing/2014/main" id="{02149A98-AFD4-418E-9218-9AD4732AD2D2}"/>
                </a:ext>
              </a:extLst>
            </p:cNvPr>
            <p:cNvSpPr txBox="1"/>
            <p:nvPr/>
          </p:nvSpPr>
          <p:spPr>
            <a:xfrm>
              <a:off x="9177543" y="6165409"/>
              <a:ext cx="2652212" cy="316607"/>
            </a:xfrm>
            <a:prstGeom prst="rect">
              <a:avLst/>
            </a:prstGeom>
            <a:noFill/>
          </p:spPr>
          <p:txBody>
            <a:bodyPr>
              <a:spAutoFit/>
            </a:bodyPr>
            <a:lstStyle/>
            <a:p>
              <a:pPr algn="ctr" defTabSz="913874" eaLnBrk="1" fontAlgn="auto" hangingPunct="1">
                <a:spcBef>
                  <a:spcPts val="0"/>
                </a:spcBef>
                <a:spcAft>
                  <a:spcPts val="0"/>
                </a:spcAft>
                <a:defRPr/>
              </a:pPr>
              <a:r>
                <a:rPr lang="en-US" sz="1428">
                  <a:solidFill>
                    <a:srgbClr val="FFFFFF">
                      <a:alpha val="90000"/>
                    </a:srgbClr>
                  </a:solidFill>
                  <a:latin typeface="Segoe" panose="020B0502040504020203" pitchFamily="34" charset="0"/>
                </a:rPr>
                <a:t>Cloud &amp; Enterprise</a:t>
              </a:r>
            </a:p>
          </p:txBody>
        </p:sp>
        <p:sp>
          <p:nvSpPr>
            <p:cNvPr id="8" name="TextBox 7">
              <a:extLst>
                <a:ext uri="{FF2B5EF4-FFF2-40B4-BE49-F238E27FC236}">
                  <a16:creationId xmlns:a16="http://schemas.microsoft.com/office/drawing/2014/main" id="{140E32D2-AD8A-4F3F-9A90-BCB361BCBD3A}"/>
                </a:ext>
              </a:extLst>
            </p:cNvPr>
            <p:cNvSpPr txBox="1"/>
            <p:nvPr/>
          </p:nvSpPr>
          <p:spPr>
            <a:xfrm>
              <a:off x="9523553" y="5118412"/>
              <a:ext cx="1925274" cy="1128873"/>
            </a:xfrm>
            <a:prstGeom prst="rect">
              <a:avLst/>
            </a:prstGeom>
            <a:noFill/>
          </p:spPr>
          <p:txBody>
            <a:bodyPr>
              <a:spAutoFit/>
            </a:bodyPr>
            <a:lstStyle/>
            <a:p>
              <a:pPr algn="ctr" defTabSz="913874" eaLnBrk="1" fontAlgn="auto" hangingPunct="1">
                <a:spcBef>
                  <a:spcPts val="0"/>
                </a:spcBef>
                <a:spcAft>
                  <a:spcPts val="0"/>
                </a:spcAft>
                <a:defRPr/>
              </a:pPr>
              <a:r>
                <a:rPr lang="en-US" sz="6596" b="1" spc="-300">
                  <a:solidFill>
                    <a:srgbClr val="FFFFFF"/>
                  </a:solidFill>
                  <a:latin typeface="Century Gothic" panose="020B0502020202020204" pitchFamily="34" charset="0"/>
                </a:rPr>
                <a:t>C&amp;E</a:t>
              </a:r>
            </a:p>
          </p:txBody>
        </p:sp>
      </p:grpSp>
      <p:pic>
        <p:nvPicPr>
          <p:cNvPr id="9" name="Picture 8">
            <a:extLst>
              <a:ext uri="{FF2B5EF4-FFF2-40B4-BE49-F238E27FC236}">
                <a16:creationId xmlns:a16="http://schemas.microsoft.com/office/drawing/2014/main" id="{0588AAD9-28FA-4B8C-966C-35E964DED33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548814" y="4732339"/>
            <a:ext cx="1909762"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978951" y="687826"/>
            <a:ext cx="10240454" cy="2418915"/>
          </a:xfrm>
        </p:spPr>
        <p:txBody>
          <a:bodyPr anchor="b" anchorCtr="0"/>
          <a:lstStyle>
            <a:lvl1pPr>
              <a:defRPr sz="7196" spc="-150" baseline="0">
                <a:solidFill>
                  <a:schemeClr val="bg1"/>
                </a:solidFill>
              </a:defRPr>
            </a:lvl1pPr>
          </a:lstStyle>
          <a:p>
            <a:r>
              <a:rPr lang="en-US"/>
              <a:t>Click to edit Master title style</a:t>
            </a:r>
          </a:p>
        </p:txBody>
      </p:sp>
      <p:sp>
        <p:nvSpPr>
          <p:cNvPr id="5" name="Text Placeholder 4"/>
          <p:cNvSpPr>
            <a:spLocks noGrp="1"/>
          </p:cNvSpPr>
          <p:nvPr>
            <p:ph type="body" sz="quarter" idx="12"/>
          </p:nvPr>
        </p:nvSpPr>
        <p:spPr>
          <a:xfrm>
            <a:off x="978951" y="3425825"/>
            <a:ext cx="10240454" cy="1664490"/>
          </a:xfrm>
        </p:spPr>
        <p:txBody>
          <a:bodyPr/>
          <a:lstStyle>
            <a:lvl1pPr marL="0" indent="0">
              <a:spcBef>
                <a:spcPts val="2400"/>
              </a:spcBef>
              <a:buNone/>
              <a:defRPr spc="-70" baseline="0">
                <a:solidFill>
                  <a:schemeClr val="bg1"/>
                </a:solidFill>
                <a:latin typeface="+mj-lt"/>
              </a:defRPr>
            </a:lvl1pPr>
          </a:lstStyle>
          <a:p>
            <a:pPr lvl="0"/>
            <a:r>
              <a:rPr lang="en-US"/>
              <a:t>Edit Master text styles</a:t>
            </a:r>
          </a:p>
        </p:txBody>
      </p:sp>
    </p:spTree>
    <p:extLst>
      <p:ext uri="{BB962C8B-B14F-4D97-AF65-F5344CB8AC3E}">
        <p14:creationId xmlns:p14="http://schemas.microsoft.com/office/powerpoint/2010/main" val="223090001"/>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8" y="1288475"/>
            <a:ext cx="11151919" cy="4281056"/>
          </a:xfrm>
        </p:spPr>
        <p:txBody>
          <a:bodyPr anchor="ctr" anchorCtr="0"/>
          <a:lstStyle>
            <a:lvl1pPr>
              <a:defRPr sz="8796" spc="-300" baseline="0">
                <a:gradFill>
                  <a:gsLst>
                    <a:gs pos="100000">
                      <a:schemeClr val="bg1"/>
                    </a:gs>
                    <a:gs pos="0">
                      <a:schemeClr val="bg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410733556"/>
      </p:ext>
    </p:extLst>
  </p:cSld>
  <p:clrMapOvr>
    <a:masterClrMapping/>
  </p:clrMapOvr>
  <p:transition spd="med">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Title &amp; Content w/Bullets">
    <p:spTree>
      <p:nvGrpSpPr>
        <p:cNvPr id="1" name=""/>
        <p:cNvGrpSpPr/>
        <p:nvPr/>
      </p:nvGrpSpPr>
      <p:grpSpPr>
        <a:xfrm>
          <a:off x="0" y="0"/>
          <a:ext cx="0" cy="0"/>
          <a:chOff x="0" y="0"/>
          <a:chExt cx="0" cy="0"/>
        </a:xfrm>
      </p:grpSpPr>
      <p:sp>
        <p:nvSpPr>
          <p:cNvPr id="7" name="Text Placeholder 6"/>
          <p:cNvSpPr>
            <a:spLocks noGrp="1"/>
          </p:cNvSpPr>
          <p:nvPr>
            <p:ph type="body" sz="quarter" idx="13"/>
          </p:nvPr>
        </p:nvSpPr>
        <p:spPr>
          <a:xfrm>
            <a:off x="519248" y="1447802"/>
            <a:ext cx="11151919" cy="4360863"/>
          </a:xfrm>
        </p:spPr>
        <p:txBody>
          <a:bodyPr/>
          <a:lstStyle>
            <a:lvl1pPr marL="0" indent="0">
              <a:spcBef>
                <a:spcPts val="1200"/>
              </a:spcBef>
              <a:buSzPct val="90000"/>
              <a:buNone/>
              <a:defRPr lang="en-US" sz="32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a:lvl2pPr marL="233273" indent="-233273">
              <a:spcBef>
                <a:spcPts val="600"/>
              </a:spcBef>
              <a:buSzPct val="100000"/>
              <a:buFont typeface="Arial" panose="020B0604020202020204" pitchFamily="34" charset="0"/>
              <a:buChar char="•"/>
              <a:defRPr baseline="0"/>
            </a:lvl2pPr>
            <a:lvl3pPr marL="461785" indent="-225339">
              <a:spcBef>
                <a:spcPts val="600"/>
              </a:spcBef>
              <a:buSzPct val="75000"/>
              <a:buFont typeface="Courier New" panose="02070309020205020404" pitchFamily="49" charset="0"/>
              <a:buChar char="o"/>
              <a:tabLst>
                <a:tab pos="461785" algn="l"/>
              </a:tabLst>
              <a:defRPr baseline="0"/>
            </a:lvl3pPr>
            <a:lvl4pPr marL="683950" indent="-231685">
              <a:spcBef>
                <a:spcPts val="600"/>
              </a:spcBef>
              <a:buFont typeface="Wingdings" panose="05000000000000000000" pitchFamily="2" charset="2"/>
              <a:buChar char="§"/>
              <a:defRPr baseline="0"/>
            </a:lvl4pPr>
            <a:lvl5pPr marL="914049" indent="-225339">
              <a:spcBef>
                <a:spcPts val="600"/>
              </a:spcBef>
              <a:tabLst/>
              <a:defRPr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7"/>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57144300"/>
      </p:ext>
    </p:extLst>
  </p:cSld>
  <p:clrMapOvr>
    <a:masterClrMapping/>
  </p:clrMapOvr>
  <p:transition spd="med">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1_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8" y="1447799"/>
            <a:ext cx="11151919" cy="4163292"/>
          </a:xfrm>
          <a:prstGeom prst="rect">
            <a:avLst/>
          </a:prstGeom>
        </p:spPr>
        <p:txBody>
          <a:bodyPr/>
          <a:lstStyle>
            <a:lvl1pPr marL="0" indent="0">
              <a:spcBef>
                <a:spcPts val="2400"/>
              </a:spcBef>
              <a:buNone/>
              <a:defRPr sz="4000">
                <a:solidFill>
                  <a:schemeClr val="accent1"/>
                </a:solidFill>
                <a:latin typeface="+mj-lt"/>
              </a:defRPr>
            </a:lvl1pPr>
            <a:lvl2pPr marL="0" indent="0">
              <a:buNone/>
              <a:defRPr sz="2000">
                <a:gradFill>
                  <a:gsLst>
                    <a:gs pos="100000">
                      <a:schemeClr val="bg2"/>
                    </a:gs>
                    <a:gs pos="0">
                      <a:schemeClr val="bg2"/>
                    </a:gs>
                  </a:gsLst>
                  <a:lin ang="5400000" scaled="0"/>
                </a:gradFill>
              </a:defRPr>
            </a:lvl2pPr>
            <a:lvl3pPr marL="231685" indent="0">
              <a:buNone/>
              <a:defRPr sz="2000">
                <a:gradFill>
                  <a:gsLst>
                    <a:gs pos="100000">
                      <a:schemeClr val="bg2"/>
                    </a:gs>
                    <a:gs pos="0">
                      <a:schemeClr val="bg2"/>
                    </a:gs>
                  </a:gsLst>
                  <a:lin ang="5400000" scaled="0"/>
                </a:gradFill>
              </a:defRPr>
            </a:lvl3pPr>
            <a:lvl4pPr marL="457025" indent="0">
              <a:buNone/>
              <a:defRPr sz="2000">
                <a:gradFill>
                  <a:gsLst>
                    <a:gs pos="100000">
                      <a:schemeClr val="bg2"/>
                    </a:gs>
                    <a:gs pos="0">
                      <a:schemeClr val="bg2"/>
                    </a:gs>
                  </a:gsLst>
                  <a:lin ang="5400000" scaled="0"/>
                </a:gradFill>
              </a:defRPr>
            </a:lvl4pPr>
            <a:lvl5pPr marL="693471" indent="0">
              <a:buNone/>
              <a:defRPr sz="2000">
                <a:gradFill>
                  <a:gsLst>
                    <a:gs pos="100000">
                      <a:schemeClr val="bg2"/>
                    </a:gs>
                    <a:gs pos="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p:cNvSpPr>
            <a:spLocks noGrp="1"/>
          </p:cNvSpPr>
          <p:nvPr>
            <p:ph type="title"/>
          </p:nvPr>
        </p:nvSpPr>
        <p:spPr/>
        <p:txBody>
          <a:bodyPr/>
          <a:lstStyle>
            <a:lvl1pPr>
              <a:defRPr>
                <a:solidFill>
                  <a:schemeClr val="tx1">
                    <a:lumMod val="65000"/>
                    <a:lumOff val="35000"/>
                  </a:schemeClr>
                </a:solidFill>
              </a:defRPr>
            </a:lvl1pPr>
          </a:lstStyle>
          <a:p>
            <a:r>
              <a:rPr lang="en-US"/>
              <a:t>Click to edit Master title style</a:t>
            </a:r>
          </a:p>
        </p:txBody>
      </p:sp>
    </p:spTree>
    <p:extLst>
      <p:ext uri="{BB962C8B-B14F-4D97-AF65-F5344CB8AC3E}">
        <p14:creationId xmlns:p14="http://schemas.microsoft.com/office/powerpoint/2010/main" val="3265284004"/>
      </p:ext>
    </p:extLst>
  </p:cSld>
  <p:clrMapOvr>
    <a:masterClrMapping/>
  </p:clrMapOvr>
  <p:transition spd="med">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lumMod val="65000"/>
                    <a:lumOff val="35000"/>
                  </a:schemeClr>
                </a:solidFill>
              </a:defRPr>
            </a:lvl1pPr>
          </a:lstStyle>
          <a:p>
            <a:r>
              <a:rPr lang="en-US"/>
              <a:t>Click to edit Master title style</a:t>
            </a:r>
          </a:p>
        </p:txBody>
      </p:sp>
      <p:sp>
        <p:nvSpPr>
          <p:cNvPr id="6" name="Text Placeholder 5"/>
          <p:cNvSpPr>
            <a:spLocks noGrp="1"/>
          </p:cNvSpPr>
          <p:nvPr>
            <p:ph type="body" sz="quarter" idx="11"/>
          </p:nvPr>
        </p:nvSpPr>
        <p:spPr>
          <a:xfrm>
            <a:off x="520840" y="1447803"/>
            <a:ext cx="5396365" cy="4443845"/>
          </a:xfrm>
        </p:spPr>
        <p:txBody>
          <a:bodyPr/>
          <a:lstStyle>
            <a:lvl1pPr marL="0" indent="0">
              <a:spcBef>
                <a:spcPts val="1200"/>
              </a:spcBef>
              <a:buNone/>
              <a:defRPr sz="3600">
                <a:gradFill>
                  <a:gsLst>
                    <a:gs pos="1000">
                      <a:schemeClr val="bg2"/>
                    </a:gs>
                    <a:gs pos="98000">
                      <a:schemeClr val="bg2"/>
                    </a:gs>
                  </a:gsLst>
                  <a:lin ang="5400000" scaled="0"/>
                </a:gradFill>
                <a:latin typeface="+mj-lt"/>
              </a:defRPr>
            </a:lvl1pPr>
            <a:lvl2pPr marL="0" indent="0">
              <a:buNone/>
              <a:defRPr sz="2000">
                <a:gradFill>
                  <a:gsLst>
                    <a:gs pos="1000">
                      <a:schemeClr val="bg2"/>
                    </a:gs>
                    <a:gs pos="98000">
                      <a:schemeClr val="bg2"/>
                    </a:gs>
                  </a:gsLst>
                  <a:lin ang="5400000" scaled="0"/>
                </a:gradFill>
              </a:defRPr>
            </a:lvl2pPr>
            <a:lvl3pPr marL="233273" indent="0">
              <a:buNone/>
              <a:defRPr sz="2000">
                <a:gradFill>
                  <a:gsLst>
                    <a:gs pos="1000">
                      <a:schemeClr val="bg2"/>
                    </a:gs>
                    <a:gs pos="98000">
                      <a:schemeClr val="bg2"/>
                    </a:gs>
                  </a:gsLst>
                  <a:lin ang="5400000" scaled="0"/>
                </a:gradFill>
              </a:defRPr>
            </a:lvl3pPr>
            <a:lvl4pPr marL="457025" indent="0">
              <a:buNone/>
              <a:defRPr sz="2000">
                <a:gradFill>
                  <a:gsLst>
                    <a:gs pos="1000">
                      <a:schemeClr val="bg2"/>
                    </a:gs>
                    <a:gs pos="98000">
                      <a:schemeClr val="bg2"/>
                    </a:gs>
                  </a:gsLst>
                  <a:lin ang="5400000" scaled="0"/>
                </a:gradFill>
              </a:defRPr>
            </a:lvl4pPr>
            <a:lvl5pPr marL="693471" indent="0">
              <a:buNone/>
              <a:defRPr sz="2000">
                <a:gradFill>
                  <a:gsLst>
                    <a:gs pos="1000">
                      <a:schemeClr val="bg2"/>
                    </a:gs>
                    <a:gs pos="9800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8"/>
          <p:cNvSpPr>
            <a:spLocks noGrp="1"/>
          </p:cNvSpPr>
          <p:nvPr>
            <p:ph type="body" sz="quarter" idx="12"/>
          </p:nvPr>
        </p:nvSpPr>
        <p:spPr>
          <a:xfrm>
            <a:off x="6279565" y="1447803"/>
            <a:ext cx="5396365" cy="4443845"/>
          </a:xfrm>
        </p:spPr>
        <p:txBody>
          <a:bodyPr/>
          <a:lstStyle>
            <a:lvl1pPr marL="0" indent="0">
              <a:spcBef>
                <a:spcPts val="1200"/>
              </a:spcBef>
              <a:buNone/>
              <a:defRPr lang="en-US" sz="3600" kern="1200" spc="-70" baseline="0" dirty="0" smtClean="0">
                <a:gradFill>
                  <a:gsLst>
                    <a:gs pos="1000">
                      <a:schemeClr val="bg2"/>
                    </a:gs>
                    <a:gs pos="98000">
                      <a:schemeClr val="bg2"/>
                    </a:gs>
                  </a:gsLst>
                  <a:lin ang="5400000" scaled="0"/>
                </a:gradFill>
                <a:latin typeface="+mj-lt"/>
                <a:ea typeface="+mn-ea"/>
                <a:cs typeface="+mn-cs"/>
              </a:defRPr>
            </a:lvl1pPr>
            <a:lvl2pPr marL="3173" marR="0" indent="0" algn="l" defTabSz="914012"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2pPr>
            <a:lvl3pPr marL="233273" marR="0" indent="0" algn="l" defTabSz="914012"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3pPr>
            <a:lvl4pPr marL="460198" marR="0" indent="0" algn="l" defTabSz="914012"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4pPr>
            <a:lvl5pPr marL="687124" marR="0" indent="0" algn="l" defTabSz="914012"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000">
                      <a:schemeClr val="bg2"/>
                    </a:gs>
                    <a:gs pos="98000">
                      <a:schemeClr val="bg2"/>
                    </a:gs>
                  </a:gsLst>
                  <a:lin ang="5400000" scaled="0"/>
                </a:gradFill>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55353471"/>
      </p:ext>
    </p:extLst>
  </p:cSld>
  <p:clrMapOvr>
    <a:masterClrMapping/>
  </p:clrMapOvr>
  <p:transition spd="med">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Content &amp; Lis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lumMod val="65000"/>
                    <a:lumOff val="35000"/>
                  </a:schemeClr>
                </a:solidFill>
              </a:defRPr>
            </a:lvl1pPr>
          </a:lstStyle>
          <a:p>
            <a:r>
              <a:rPr lang="en-US"/>
              <a:t>Click to edit Master title style</a:t>
            </a:r>
          </a:p>
        </p:txBody>
      </p:sp>
      <p:sp>
        <p:nvSpPr>
          <p:cNvPr id="9" name="Text Placeholder 8"/>
          <p:cNvSpPr>
            <a:spLocks noGrp="1"/>
          </p:cNvSpPr>
          <p:nvPr>
            <p:ph type="body" sz="quarter" idx="12"/>
          </p:nvPr>
        </p:nvSpPr>
        <p:spPr>
          <a:xfrm>
            <a:off x="5049565" y="1533527"/>
            <a:ext cx="6626366" cy="3924300"/>
          </a:xfrm>
        </p:spPr>
        <p:txBody>
          <a:bodyPr/>
          <a:lstStyle>
            <a:lvl1pPr marL="0" indent="0">
              <a:spcBef>
                <a:spcPts val="1200"/>
              </a:spcBef>
              <a:buNone/>
              <a:defRPr lang="en-US" sz="3600" kern="1200" spc="-70" baseline="0" dirty="0" smtClean="0">
                <a:gradFill>
                  <a:gsLst>
                    <a:gs pos="1000">
                      <a:schemeClr val="bg2"/>
                    </a:gs>
                    <a:gs pos="98000">
                      <a:schemeClr val="bg2"/>
                    </a:gs>
                  </a:gsLst>
                  <a:lin ang="5400000" scaled="0"/>
                </a:gradFill>
                <a:latin typeface="+mj-lt"/>
                <a:ea typeface="+mn-ea"/>
                <a:cs typeface="+mn-cs"/>
              </a:defRPr>
            </a:lvl1pPr>
            <a:lvl2pPr marL="3173" marR="0" indent="0" algn="l" defTabSz="914012"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2pPr>
            <a:lvl3pPr marL="233273" marR="0" indent="0" algn="l" defTabSz="914012"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3pPr>
            <a:lvl4pPr marL="460198" marR="0" indent="0" algn="l" defTabSz="914012"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4pPr>
            <a:lvl5pPr marL="687124" marR="0" indent="0" algn="l" defTabSz="914012"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000">
                      <a:schemeClr val="bg2"/>
                    </a:gs>
                    <a:gs pos="98000">
                      <a:schemeClr val="bg2"/>
                    </a:gs>
                  </a:gsLst>
                  <a:lin ang="5400000" scaled="0"/>
                </a:gradFill>
                <a:latin typeface="+mn-lt"/>
                <a:ea typeface="+mn-ea"/>
                <a:cs typeface="+mn-cs"/>
              </a:defRPr>
            </a:lvl5pPr>
          </a:lstStyle>
          <a:p>
            <a:pPr lvl="0"/>
            <a:r>
              <a:rPr lang="en-US"/>
              <a:t>Click to edit Master text styles</a:t>
            </a:r>
          </a:p>
        </p:txBody>
      </p:sp>
      <p:sp>
        <p:nvSpPr>
          <p:cNvPr id="4" name="Content Placeholder 3"/>
          <p:cNvSpPr>
            <a:spLocks noGrp="1"/>
          </p:cNvSpPr>
          <p:nvPr>
            <p:ph sz="quarter" idx="14"/>
          </p:nvPr>
        </p:nvSpPr>
        <p:spPr>
          <a:xfrm>
            <a:off x="519248" y="1533527"/>
            <a:ext cx="4368350" cy="3924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62976357"/>
      </p:ext>
    </p:extLst>
  </p:cSld>
  <p:clrMapOvr>
    <a:masterClrMapping/>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66663896"/>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lumMod val="65000"/>
                    <a:lumOff val="35000"/>
                  </a:schemeClr>
                </a:solidFill>
              </a:defRPr>
            </a:lvl1pPr>
          </a:lstStyle>
          <a:p>
            <a:r>
              <a:rPr lang="en-US"/>
              <a:t>Click to edit Master title style</a:t>
            </a:r>
          </a:p>
        </p:txBody>
      </p:sp>
      <p:sp>
        <p:nvSpPr>
          <p:cNvPr id="4" name="Text Placeholder 3"/>
          <p:cNvSpPr>
            <a:spLocks noGrp="1"/>
          </p:cNvSpPr>
          <p:nvPr>
            <p:ph type="body" sz="quarter" idx="10"/>
          </p:nvPr>
        </p:nvSpPr>
        <p:spPr>
          <a:xfrm>
            <a:off x="520840" y="1447802"/>
            <a:ext cx="5396365" cy="4305300"/>
          </a:xfrm>
        </p:spPr>
        <p:txBody>
          <a:bodyPr/>
          <a:lstStyle>
            <a:lvl1pPr marL="291988" indent="-291988">
              <a:spcBef>
                <a:spcPts val="1200"/>
              </a:spcBef>
              <a:buClr>
                <a:schemeClr val="bg2"/>
              </a:buClr>
              <a:buSzPct val="100000"/>
              <a:buFont typeface="Wingdings" pitchFamily="2" charset="2"/>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520500" indent="-228512">
              <a:defRPr sz="2000"/>
            </a:lvl2pPr>
            <a:lvl3pPr marL="685537" indent="-165036">
              <a:tabLst/>
              <a:defRPr sz="2000"/>
            </a:lvl3pPr>
            <a:lvl4pPr marL="863269" indent="-177732">
              <a:defRPr/>
            </a:lvl4pPr>
            <a:lvl5pPr marL="1028304" indent="-165036">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6"/>
          <p:cNvSpPr>
            <a:spLocks noGrp="1"/>
          </p:cNvSpPr>
          <p:nvPr>
            <p:ph type="body" sz="quarter" idx="11"/>
          </p:nvPr>
        </p:nvSpPr>
        <p:spPr>
          <a:xfrm>
            <a:off x="6279565" y="1447802"/>
            <a:ext cx="5396365" cy="4305300"/>
          </a:xfrm>
        </p:spPr>
        <p:txBody>
          <a:bodyPr/>
          <a:lstStyle>
            <a:lvl1pPr marL="339595" indent="-339595">
              <a:spcBef>
                <a:spcPts val="1200"/>
              </a:spcBef>
              <a:buClr>
                <a:schemeClr val="bg2"/>
              </a:buClr>
              <a:buFont typeface="Arial" pitchFamily="34" charset="0"/>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634757" indent="-342768">
              <a:defRPr lang="en-US" sz="2000" kern="1200" spc="0" baseline="0" dirty="0" smtClean="0">
                <a:gradFill>
                  <a:gsLst>
                    <a:gs pos="1250">
                      <a:schemeClr val="bg2"/>
                    </a:gs>
                    <a:gs pos="100000">
                      <a:schemeClr val="bg2"/>
                    </a:gs>
                  </a:gsLst>
                  <a:lin ang="5400000" scaled="0"/>
                </a:gradFill>
                <a:latin typeface="+mn-lt"/>
                <a:ea typeface="+mn-ea"/>
                <a:cs typeface="+mn-cs"/>
              </a:defRPr>
            </a:lvl2pPr>
            <a:lvl3pPr marL="634757" indent="-342768">
              <a:defRPr lang="en-US" sz="2000" kern="1200" spc="0" baseline="0" dirty="0" smtClean="0">
                <a:gradFill>
                  <a:gsLst>
                    <a:gs pos="1250">
                      <a:schemeClr val="bg2"/>
                    </a:gs>
                    <a:gs pos="100000">
                      <a:schemeClr val="bg2"/>
                    </a:gs>
                  </a:gsLst>
                  <a:lin ang="5400000" scaled="0"/>
                </a:gradFill>
                <a:latin typeface="+mn-lt"/>
                <a:ea typeface="+mn-ea"/>
                <a:cs typeface="+mn-cs"/>
              </a:defRPr>
            </a:lvl3pPr>
            <a:lvl4pPr marL="1028304" indent="-342768">
              <a:defRPr lang="en-US" sz="2000" kern="1200" spc="0" baseline="0" dirty="0" smtClean="0">
                <a:gradFill>
                  <a:gsLst>
                    <a:gs pos="1250">
                      <a:schemeClr val="bg2"/>
                    </a:gs>
                    <a:gs pos="100000">
                      <a:schemeClr val="bg2"/>
                    </a:gs>
                  </a:gsLst>
                  <a:lin ang="5400000" scaled="0"/>
                </a:gradFill>
                <a:latin typeface="+mn-lt"/>
                <a:ea typeface="+mn-ea"/>
                <a:cs typeface="+mn-cs"/>
              </a:defRPr>
            </a:lvl4pPr>
            <a:lvl5pPr marL="1206037" indent="-342768">
              <a:defRPr lang="en-US" sz="2000" kern="1200" spc="0" baseline="0" dirty="0">
                <a:gradFill>
                  <a:gsLst>
                    <a:gs pos="1250">
                      <a:schemeClr val="bg2"/>
                    </a:gs>
                    <a:gs pos="100000">
                      <a:schemeClr val="bg2"/>
                    </a:gs>
                  </a:gsLst>
                  <a:lin ang="5400000" scaled="0"/>
                </a:gradFill>
                <a:latin typeface="+mn-lt"/>
                <a:ea typeface="+mn-ea"/>
                <a:cs typeface="+mn-cs"/>
              </a:defRPr>
            </a:lvl5pPr>
            <a:lvl6pPr marL="1028304" indent="-342768">
              <a:defRPr/>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06532194"/>
      </p:ext>
    </p:extLst>
  </p:cSld>
  <p:clrMapOvr>
    <a:masterClrMapping/>
  </p:clrMapOvr>
  <p:transition spd="med">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2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248" y="333379"/>
            <a:ext cx="5397956" cy="821658"/>
          </a:xfrm>
        </p:spPr>
        <p:txBody>
          <a:bodyPr anchor="ctr"/>
          <a:lstStyle>
            <a:lvl1pPr>
              <a:defRPr sz="3600">
                <a:solidFill>
                  <a:schemeClr val="tx1">
                    <a:lumMod val="65000"/>
                    <a:lumOff val="35000"/>
                  </a:schemeClr>
                </a:solidFill>
              </a:defRPr>
            </a:lvl1pPr>
          </a:lstStyle>
          <a:p>
            <a:r>
              <a:rPr lang="en-US"/>
              <a:t>Click to edit Master title style</a:t>
            </a:r>
          </a:p>
        </p:txBody>
      </p:sp>
      <p:sp>
        <p:nvSpPr>
          <p:cNvPr id="4" name="Text Placeholder 3"/>
          <p:cNvSpPr>
            <a:spLocks noGrp="1"/>
          </p:cNvSpPr>
          <p:nvPr>
            <p:ph type="body" sz="quarter" idx="10"/>
          </p:nvPr>
        </p:nvSpPr>
        <p:spPr>
          <a:xfrm>
            <a:off x="517662" y="1155036"/>
            <a:ext cx="5396365" cy="4598067"/>
          </a:xfrm>
        </p:spPr>
        <p:txBody>
          <a:bodyPr/>
          <a:lstStyle>
            <a:lvl1pPr marL="291988" indent="-291988">
              <a:spcBef>
                <a:spcPts val="1200"/>
              </a:spcBef>
              <a:buClr>
                <a:schemeClr val="bg2"/>
              </a:buClr>
              <a:buSzPct val="100000"/>
              <a:buFont typeface="Wingdings" pitchFamily="2" charset="2"/>
              <a:buChar char=""/>
              <a:defRPr lang="en-US" sz="2200" kern="1200" spc="-70" baseline="0" dirty="0" smtClean="0">
                <a:gradFill>
                  <a:gsLst>
                    <a:gs pos="1250">
                      <a:schemeClr val="bg2"/>
                    </a:gs>
                    <a:gs pos="100000">
                      <a:schemeClr val="bg2"/>
                    </a:gs>
                  </a:gsLst>
                  <a:lin ang="5400000" scaled="0"/>
                </a:gradFill>
                <a:latin typeface="+mn-lt"/>
                <a:ea typeface="+mn-ea"/>
                <a:cs typeface="+mn-cs"/>
              </a:defRPr>
            </a:lvl1pPr>
            <a:lvl2pPr marL="520500" indent="-228512">
              <a:defRPr sz="1800"/>
            </a:lvl2pPr>
            <a:lvl3pPr marL="685537" indent="-165036">
              <a:tabLst/>
              <a:defRPr sz="1800"/>
            </a:lvl3pPr>
            <a:lvl4pPr marL="863269" indent="-177732">
              <a:defRPr sz="1800"/>
            </a:lvl4pPr>
            <a:lvl5pPr marL="1028304" indent="-165036">
              <a:tabLst/>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6"/>
          <p:cNvSpPr>
            <a:spLocks noGrp="1"/>
          </p:cNvSpPr>
          <p:nvPr>
            <p:ph type="body" sz="quarter" idx="11"/>
          </p:nvPr>
        </p:nvSpPr>
        <p:spPr>
          <a:xfrm>
            <a:off x="6279565" y="1155036"/>
            <a:ext cx="5396365" cy="4598067"/>
          </a:xfrm>
        </p:spPr>
        <p:txBody>
          <a:bodyPr/>
          <a:lstStyle>
            <a:lvl1pPr marL="339595" indent="-339595">
              <a:spcBef>
                <a:spcPts val="1200"/>
              </a:spcBef>
              <a:buClr>
                <a:schemeClr val="bg2"/>
              </a:buClr>
              <a:buFont typeface="Arial" pitchFamily="34" charset="0"/>
              <a:buChar char="•"/>
              <a:defRPr lang="en-US" sz="2200" kern="1200" spc="-70" baseline="0" dirty="0" smtClean="0">
                <a:gradFill>
                  <a:gsLst>
                    <a:gs pos="1250">
                      <a:schemeClr val="bg2"/>
                    </a:gs>
                    <a:gs pos="100000">
                      <a:schemeClr val="bg2"/>
                    </a:gs>
                  </a:gsLst>
                  <a:lin ang="5400000" scaled="0"/>
                </a:gradFill>
                <a:latin typeface="+mn-lt"/>
                <a:ea typeface="+mn-ea"/>
                <a:cs typeface="+mn-cs"/>
              </a:defRPr>
            </a:lvl1pPr>
            <a:lvl2pPr marL="634757" indent="-342768">
              <a:defRPr lang="en-US" sz="1800" kern="1200" spc="0" baseline="0" dirty="0" smtClean="0">
                <a:gradFill>
                  <a:gsLst>
                    <a:gs pos="1250">
                      <a:schemeClr val="bg2"/>
                    </a:gs>
                    <a:gs pos="100000">
                      <a:schemeClr val="bg2"/>
                    </a:gs>
                  </a:gsLst>
                  <a:lin ang="5400000" scaled="0"/>
                </a:gradFill>
                <a:latin typeface="+mn-lt"/>
                <a:ea typeface="+mn-ea"/>
                <a:cs typeface="+mn-cs"/>
              </a:defRPr>
            </a:lvl2pPr>
            <a:lvl3pPr marL="634757" indent="-342768">
              <a:defRPr lang="en-US" sz="1800" kern="1200" spc="0" baseline="0" dirty="0" smtClean="0">
                <a:gradFill>
                  <a:gsLst>
                    <a:gs pos="1250">
                      <a:schemeClr val="bg2"/>
                    </a:gs>
                    <a:gs pos="100000">
                      <a:schemeClr val="bg2"/>
                    </a:gs>
                  </a:gsLst>
                  <a:lin ang="5400000" scaled="0"/>
                </a:gradFill>
                <a:latin typeface="+mn-lt"/>
                <a:ea typeface="+mn-ea"/>
                <a:cs typeface="+mn-cs"/>
              </a:defRPr>
            </a:lvl3pPr>
            <a:lvl4pPr marL="1028304" indent="-342768">
              <a:defRPr lang="en-US" sz="1800" kern="1200" spc="0" baseline="0" dirty="0" smtClean="0">
                <a:gradFill>
                  <a:gsLst>
                    <a:gs pos="1250">
                      <a:schemeClr val="bg2"/>
                    </a:gs>
                    <a:gs pos="100000">
                      <a:schemeClr val="bg2"/>
                    </a:gs>
                  </a:gsLst>
                  <a:lin ang="5400000" scaled="0"/>
                </a:gradFill>
                <a:latin typeface="+mn-lt"/>
                <a:ea typeface="+mn-ea"/>
                <a:cs typeface="+mn-cs"/>
              </a:defRPr>
            </a:lvl4pPr>
            <a:lvl5pPr marL="1206037" indent="-342768">
              <a:defRPr lang="en-US" sz="1800" kern="1200" spc="0" baseline="0" dirty="0">
                <a:gradFill>
                  <a:gsLst>
                    <a:gs pos="1250">
                      <a:schemeClr val="bg2"/>
                    </a:gs>
                    <a:gs pos="100000">
                      <a:schemeClr val="bg2"/>
                    </a:gs>
                  </a:gsLst>
                  <a:lin ang="5400000" scaled="0"/>
                </a:gradFill>
                <a:latin typeface="+mn-lt"/>
                <a:ea typeface="+mn-ea"/>
                <a:cs typeface="+mn-cs"/>
              </a:defRPr>
            </a:lvl5pPr>
            <a:lvl6pPr marL="1028304" indent="-342768">
              <a:defRPr/>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13"/>
          </p:nvPr>
        </p:nvSpPr>
        <p:spPr>
          <a:xfrm>
            <a:off x="6280202" y="333375"/>
            <a:ext cx="5395728" cy="821659"/>
          </a:xfrm>
        </p:spPr>
        <p:txBody>
          <a:bodyPr anchor="ctr"/>
          <a:lstStyle>
            <a:lvl1pPr marL="0" indent="0">
              <a:buFontTx/>
              <a:buNone/>
              <a:defRPr lang="en-US" sz="3600" b="0" kern="1200" cap="none" spc="-100" baseline="0" dirty="0">
                <a:ln w="3175">
                  <a:noFill/>
                </a:ln>
                <a:solidFill>
                  <a:schemeClr val="tx1">
                    <a:lumMod val="65000"/>
                    <a:lumOff val="35000"/>
                  </a:schemeClr>
                </a:solidFill>
                <a:effectLst/>
                <a:latin typeface="+mj-lt"/>
                <a:ea typeface="+mn-ea"/>
                <a:cs typeface="Arial" charset="0"/>
              </a:defRPr>
            </a:lvl1pPr>
          </a:lstStyle>
          <a:p>
            <a:pPr lvl="0"/>
            <a:r>
              <a:rPr lang="en-US"/>
              <a:t>Edit Master text styles</a:t>
            </a:r>
          </a:p>
        </p:txBody>
      </p:sp>
    </p:spTree>
    <p:extLst>
      <p:ext uri="{BB962C8B-B14F-4D97-AF65-F5344CB8AC3E}">
        <p14:creationId xmlns:p14="http://schemas.microsoft.com/office/powerpoint/2010/main" val="1741293694"/>
      </p:ext>
    </p:extLst>
  </p:cSld>
  <p:clrMapOvr>
    <a:masterClrMapping/>
  </p:clrMapOvr>
  <p:transition spd="med">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520838" y="1681909"/>
            <a:ext cx="4747862" cy="2404321"/>
          </a:xfrm>
          <a:prstGeom prst="rect">
            <a:avLst/>
          </a:prstGeom>
        </p:spPr>
        <p:txBody>
          <a:bodyPr/>
          <a:lstStyle>
            <a:lvl1pPr marL="0" indent="0">
              <a:buNone/>
              <a:defRPr sz="4000" b="0" cap="none" baseline="0">
                <a:gradFill>
                  <a:gsLst>
                    <a:gs pos="100000">
                      <a:schemeClr val="tx2"/>
                    </a:gs>
                    <a:gs pos="0">
                      <a:schemeClr val="tx2"/>
                    </a:gs>
                  </a:gsLst>
                  <a:lin ang="5400000" scaled="0"/>
                </a:gradFill>
                <a:latin typeface="+mj-lt"/>
              </a:defRPr>
            </a:lvl1pPr>
            <a:lvl2pPr marL="609259" indent="0">
              <a:buNone/>
              <a:defRPr sz="2700" b="1"/>
            </a:lvl2pPr>
            <a:lvl3pPr marL="1218519" indent="0">
              <a:buNone/>
              <a:defRPr sz="2400" b="1"/>
            </a:lvl3pPr>
            <a:lvl4pPr marL="1827778" indent="0">
              <a:buNone/>
              <a:defRPr sz="2100" b="1"/>
            </a:lvl4pPr>
            <a:lvl5pPr marL="2437037" indent="0">
              <a:buNone/>
              <a:defRPr sz="2100" b="1"/>
            </a:lvl5pPr>
            <a:lvl6pPr marL="3046297" indent="0">
              <a:buNone/>
              <a:defRPr sz="2100" b="1"/>
            </a:lvl6pPr>
            <a:lvl7pPr marL="3655556" indent="0">
              <a:buNone/>
              <a:defRPr sz="2100" b="1"/>
            </a:lvl7pPr>
            <a:lvl8pPr marL="4264814" indent="0">
              <a:buNone/>
              <a:defRPr sz="2100" b="1"/>
            </a:lvl8pPr>
            <a:lvl9pPr marL="4874074" indent="0">
              <a:buNone/>
              <a:defRPr sz="2100" b="1"/>
            </a:lvl9pPr>
          </a:lstStyle>
          <a:p>
            <a:pPr lvl="0"/>
            <a:r>
              <a:rPr lang="en-US"/>
              <a:t>Edit Master text styles</a:t>
            </a:r>
          </a:p>
        </p:txBody>
      </p:sp>
      <p:sp>
        <p:nvSpPr>
          <p:cNvPr id="6" name="Content Placeholder 5"/>
          <p:cNvSpPr>
            <a:spLocks noGrp="1"/>
          </p:cNvSpPr>
          <p:nvPr>
            <p:ph sz="quarter" idx="4"/>
          </p:nvPr>
        </p:nvSpPr>
        <p:spPr>
          <a:xfrm>
            <a:off x="5706962" y="1681906"/>
            <a:ext cx="5968968" cy="3823546"/>
          </a:xfrm>
          <a:prstGeom prst="rect">
            <a:avLst/>
          </a:prstGeom>
        </p:spPr>
        <p:txBody>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3889" indent="-380787">
              <a:defRPr lang="en-US" sz="2100" kern="1200" dirty="0" smtClean="0">
                <a:solidFill>
                  <a:schemeClr val="bg2">
                    <a:lumMod val="50000"/>
                  </a:schemeClr>
                </a:solidFill>
                <a:latin typeface="+mn-lt"/>
                <a:ea typeface="+mn-ea"/>
                <a:cs typeface="Arial" pitchFamily="34" charset="0"/>
              </a:defRPr>
            </a:lvl2pPr>
            <a:lvl3pPr marL="913889" indent="-228472">
              <a:defRPr lang="en-US" sz="1900" kern="1200" dirty="0" smtClean="0">
                <a:solidFill>
                  <a:schemeClr val="bg2">
                    <a:lumMod val="50000"/>
                  </a:schemeClr>
                </a:solidFill>
                <a:latin typeface="+mn-lt"/>
                <a:ea typeface="+mn-ea"/>
                <a:cs typeface="Arial" pitchFamily="34" charset="0"/>
              </a:defRPr>
            </a:lvl3pPr>
            <a:lvl4pPr marL="1218519" indent="-228472">
              <a:defRPr lang="en-US" sz="1600" kern="1200" dirty="0" smtClean="0">
                <a:solidFill>
                  <a:schemeClr val="bg2">
                    <a:lumMod val="50000"/>
                  </a:schemeClr>
                </a:solidFill>
                <a:latin typeface="+mn-lt"/>
                <a:ea typeface="+mn-ea"/>
                <a:cs typeface="Arial" pitchFamily="34" charset="0"/>
              </a:defRPr>
            </a:lvl4pPr>
            <a:lvl5pPr marL="1446991" indent="-228472">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Click to edit Master text styles</a:t>
            </a:r>
          </a:p>
        </p:txBody>
      </p:sp>
      <p:sp>
        <p:nvSpPr>
          <p:cNvPr id="12" name="Title 11"/>
          <p:cNvSpPr>
            <a:spLocks noGrp="1"/>
          </p:cNvSpPr>
          <p:nvPr>
            <p:ph type="title"/>
          </p:nvPr>
        </p:nvSpPr>
        <p:spPr/>
        <p:txBody>
          <a:bodyPr/>
          <a:lstStyle>
            <a:lvl1pPr>
              <a:defRPr/>
            </a:lvl1pPr>
          </a:lstStyle>
          <a:p>
            <a:r>
              <a:rPr lang="en-US"/>
              <a:t>Click to edit Master title style</a:t>
            </a:r>
          </a:p>
        </p:txBody>
      </p:sp>
    </p:spTree>
    <p:extLst>
      <p:ext uri="{BB962C8B-B14F-4D97-AF65-F5344CB8AC3E}">
        <p14:creationId xmlns:p14="http://schemas.microsoft.com/office/powerpoint/2010/main" val="569402546"/>
      </p:ext>
    </p:extLst>
  </p:cSld>
  <p:clrMapOvr>
    <a:masterClrMapping/>
  </p:clrMapOvr>
  <p:transition spd="med">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Gemini 1 &amp; 2 Thinkin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12056C84-80D7-486F-ADBB-9AF3F1C9EEDA}"/>
              </a:ext>
            </a:extLst>
          </p:cNvPr>
          <p:cNvSpPr txBox="1"/>
          <p:nvPr/>
        </p:nvSpPr>
        <p:spPr>
          <a:xfrm>
            <a:off x="6221339" y="2401643"/>
            <a:ext cx="5452527" cy="374846"/>
          </a:xfrm>
          <a:prstGeom prst="rect">
            <a:avLst/>
          </a:prstGeom>
          <a:solidFill>
            <a:schemeClr val="tx2"/>
          </a:solidFill>
          <a:ln>
            <a:solidFill>
              <a:schemeClr val="tx2"/>
            </a:solidFill>
          </a:ln>
        </p:spPr>
        <p:style>
          <a:lnRef idx="2">
            <a:schemeClr val="accent5"/>
          </a:lnRef>
          <a:fillRef idx="1">
            <a:schemeClr val="lt1"/>
          </a:fillRef>
          <a:effectRef idx="0">
            <a:schemeClr val="accent5"/>
          </a:effectRef>
          <a:fontRef idx="minor">
            <a:schemeClr val="dk1"/>
          </a:fontRef>
        </p:style>
        <p:txBody>
          <a:bodyPr anchor="ctr">
            <a:spAutoFit/>
          </a:bodyPr>
          <a:lstStyle/>
          <a:p>
            <a:pPr algn="ctr" defTabSz="914049" eaLnBrk="1" fontAlgn="b" hangingPunct="1">
              <a:spcBef>
                <a:spcPts val="0"/>
              </a:spcBef>
              <a:spcAft>
                <a:spcPts val="0"/>
              </a:spcAft>
              <a:defRPr/>
            </a:pPr>
            <a:r>
              <a:rPr lang="en-US" sz="1800">
                <a:gradFill>
                  <a:gsLst>
                    <a:gs pos="0">
                      <a:srgbClr val="FFFFFF"/>
                    </a:gs>
                    <a:gs pos="100000">
                      <a:srgbClr val="FFFFFF"/>
                    </a:gs>
                  </a:gsLst>
                  <a:lin ang="5400000" scaled="0"/>
                </a:gradFill>
              </a:rPr>
              <a:t>Office Gemini2</a:t>
            </a:r>
          </a:p>
        </p:txBody>
      </p:sp>
      <p:sp>
        <p:nvSpPr>
          <p:cNvPr id="8" name="TextBox 7">
            <a:extLst>
              <a:ext uri="{FF2B5EF4-FFF2-40B4-BE49-F238E27FC236}">
                <a16:creationId xmlns:a16="http://schemas.microsoft.com/office/drawing/2014/main" id="{87CEA0F2-732D-4A5A-A782-41446CD9852A}"/>
              </a:ext>
            </a:extLst>
          </p:cNvPr>
          <p:cNvSpPr txBox="1"/>
          <p:nvPr/>
        </p:nvSpPr>
        <p:spPr>
          <a:xfrm>
            <a:off x="519384" y="2401643"/>
            <a:ext cx="5452527" cy="374846"/>
          </a:xfrm>
          <a:prstGeom prst="rect">
            <a:avLst/>
          </a:prstGeom>
          <a:solidFill>
            <a:schemeClr val="tx2"/>
          </a:solidFill>
          <a:ln>
            <a:solidFill>
              <a:schemeClr val="tx2"/>
            </a:solidFill>
          </a:ln>
        </p:spPr>
        <p:style>
          <a:lnRef idx="2">
            <a:schemeClr val="accent5"/>
          </a:lnRef>
          <a:fillRef idx="1">
            <a:schemeClr val="lt1"/>
          </a:fillRef>
          <a:effectRef idx="0">
            <a:schemeClr val="accent5"/>
          </a:effectRef>
          <a:fontRef idx="minor">
            <a:schemeClr val="dk1"/>
          </a:fontRef>
        </p:style>
        <p:txBody>
          <a:bodyPr anchor="ctr">
            <a:spAutoFit/>
          </a:bodyPr>
          <a:lstStyle/>
          <a:p>
            <a:pPr algn="ctr" defTabSz="914049" eaLnBrk="1" fontAlgn="b" hangingPunct="1">
              <a:spcBef>
                <a:spcPts val="0"/>
              </a:spcBef>
              <a:spcAft>
                <a:spcPts val="0"/>
              </a:spcAft>
              <a:defRPr/>
            </a:pPr>
            <a:r>
              <a:rPr lang="en-US" sz="1800">
                <a:gradFill>
                  <a:gsLst>
                    <a:gs pos="0">
                      <a:srgbClr val="FFFFFF"/>
                    </a:gs>
                    <a:gs pos="100000">
                      <a:srgbClr val="FFFFFF"/>
                    </a:gs>
                  </a:gsLst>
                  <a:lin ang="5400000" scaled="0"/>
                </a:gradFill>
              </a:rPr>
              <a:t>Office Gemini1</a:t>
            </a:r>
          </a:p>
        </p:txBody>
      </p:sp>
      <p:sp>
        <p:nvSpPr>
          <p:cNvPr id="2" name="Title 1"/>
          <p:cNvSpPr>
            <a:spLocks noGrp="1"/>
          </p:cNvSpPr>
          <p:nvPr>
            <p:ph type="title"/>
          </p:nvPr>
        </p:nvSpPr>
        <p:spPr>
          <a:xfrm>
            <a:off x="519248" y="228605"/>
            <a:ext cx="11151919" cy="726743"/>
          </a:xfrm>
        </p:spPr>
        <p:txBody>
          <a:bodyPr>
            <a:normAutofit/>
          </a:bodyPr>
          <a:lstStyle/>
          <a:p>
            <a:r>
              <a:rPr lang="en-US"/>
              <a:t>Click to edit Master title style</a:t>
            </a:r>
          </a:p>
        </p:txBody>
      </p:sp>
      <p:sp>
        <p:nvSpPr>
          <p:cNvPr id="9" name="Text Placeholder 8"/>
          <p:cNvSpPr>
            <a:spLocks noGrp="1"/>
          </p:cNvSpPr>
          <p:nvPr>
            <p:ph type="body" sz="quarter" idx="11"/>
          </p:nvPr>
        </p:nvSpPr>
        <p:spPr>
          <a:xfrm>
            <a:off x="519252" y="2760667"/>
            <a:ext cx="5451244" cy="2138362"/>
          </a:xfrm>
          <a:ln>
            <a:solidFill>
              <a:schemeClr val="tx2"/>
            </a:solidFill>
          </a:ln>
        </p:spPr>
        <p:txBody>
          <a:bodyPr lIns="91440" tIns="91440" rIns="91440" bIns="91440"/>
          <a:lstStyle>
            <a:lvl1pPr marL="0" indent="0">
              <a:spcBef>
                <a:spcPts val="540"/>
              </a:spcBef>
              <a:buClr>
                <a:schemeClr val="tx1">
                  <a:lumMod val="50000"/>
                  <a:lumOff val="50000"/>
                </a:schemeClr>
              </a:buClr>
              <a:buSzPct val="85000"/>
              <a:buFont typeface="Arial" panose="020B0604020202020204" pitchFamily="34" charset="0"/>
              <a:buNone/>
              <a:defRPr sz="1800">
                <a:solidFill>
                  <a:schemeClr val="tx1">
                    <a:lumMod val="50000"/>
                    <a:lumOff val="50000"/>
                  </a:schemeClr>
                </a:solidFill>
                <a:latin typeface="+mn-lt"/>
              </a:defRPr>
            </a:lvl1pPr>
            <a:lvl2pPr marL="383901" indent="-182810">
              <a:spcBef>
                <a:spcPts val="200"/>
              </a:spcBef>
              <a:buClr>
                <a:schemeClr val="tx1">
                  <a:lumMod val="50000"/>
                  <a:lumOff val="50000"/>
                </a:schemeClr>
              </a:buClr>
              <a:buSzPct val="85000"/>
              <a:buFont typeface="Arial" panose="020B0604020202020204" pitchFamily="34" charset="0"/>
              <a:buChar char="•"/>
              <a:defRPr sz="1600">
                <a:solidFill>
                  <a:schemeClr val="tx1">
                    <a:lumMod val="50000"/>
                    <a:lumOff val="50000"/>
                  </a:schemeClr>
                </a:solidFill>
                <a:latin typeface="+mn-lt"/>
              </a:defRPr>
            </a:lvl2pPr>
            <a:lvl3pPr marL="594131" indent="-182810">
              <a:buClr>
                <a:schemeClr val="tx1">
                  <a:lumMod val="50000"/>
                  <a:lumOff val="50000"/>
                </a:schemeClr>
              </a:buClr>
              <a:buSzPct val="85000"/>
              <a:buFont typeface="Arial" panose="020B0604020202020204" pitchFamily="34" charset="0"/>
              <a:buChar char="•"/>
              <a:defRPr sz="1400">
                <a:solidFill>
                  <a:schemeClr val="tx1">
                    <a:lumMod val="50000"/>
                    <a:lumOff val="50000"/>
                  </a:schemeClr>
                </a:solidFill>
                <a:latin typeface="+mn-lt"/>
              </a:defRPr>
            </a:lvl3pPr>
            <a:lvl4pPr marL="804364" indent="-182810">
              <a:buClr>
                <a:schemeClr val="tx1">
                  <a:lumMod val="50000"/>
                  <a:lumOff val="50000"/>
                </a:schemeClr>
              </a:buClr>
              <a:buSzPct val="85000"/>
              <a:buFont typeface="Arial" panose="020B0604020202020204" pitchFamily="34" charset="0"/>
              <a:buChar char="•"/>
              <a:defRPr sz="1400">
                <a:solidFill>
                  <a:schemeClr val="tx1">
                    <a:lumMod val="50000"/>
                    <a:lumOff val="50000"/>
                  </a:schemeClr>
                </a:solidFill>
                <a:latin typeface="+mn-lt"/>
              </a:defRPr>
            </a:lvl4pPr>
            <a:lvl5pPr marL="1005454" indent="-182810">
              <a:buClr>
                <a:schemeClr val="tx1">
                  <a:lumMod val="50000"/>
                  <a:lumOff val="50000"/>
                </a:schemeClr>
              </a:buClr>
              <a:buSzPct val="85000"/>
              <a:buFont typeface="Arial" panose="020B0604020202020204" pitchFamily="34" charset="0"/>
              <a:buChar char="•"/>
              <a:defRPr sz="1400">
                <a:solidFill>
                  <a:schemeClr val="tx1">
                    <a:lumMod val="50000"/>
                    <a:lumOff val="50000"/>
                  </a:schemeClr>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8"/>
          <p:cNvSpPr>
            <a:spLocks noGrp="1"/>
          </p:cNvSpPr>
          <p:nvPr>
            <p:ph type="body" sz="quarter" idx="12"/>
          </p:nvPr>
        </p:nvSpPr>
        <p:spPr>
          <a:xfrm>
            <a:off x="6219923" y="2760667"/>
            <a:ext cx="5451244" cy="2138362"/>
          </a:xfrm>
          <a:ln>
            <a:solidFill>
              <a:schemeClr val="tx2"/>
            </a:solidFill>
          </a:ln>
        </p:spPr>
        <p:txBody>
          <a:bodyPr lIns="91440" tIns="91440" rIns="91440" bIns="91440"/>
          <a:lstStyle>
            <a:lvl1pPr marL="0" indent="0">
              <a:buClr>
                <a:schemeClr val="tx1">
                  <a:lumMod val="50000"/>
                  <a:lumOff val="50000"/>
                </a:schemeClr>
              </a:buClr>
              <a:buSzPct val="85000"/>
              <a:buFont typeface="Arial" panose="020B0604020202020204" pitchFamily="34" charset="0"/>
              <a:buNone/>
              <a:defRPr sz="1800">
                <a:solidFill>
                  <a:schemeClr val="tx1">
                    <a:lumMod val="50000"/>
                    <a:lumOff val="50000"/>
                  </a:schemeClr>
                </a:solidFill>
                <a:latin typeface="+mn-lt"/>
              </a:defRPr>
            </a:lvl1pPr>
            <a:lvl2pPr marL="383901" indent="-182810">
              <a:spcBef>
                <a:spcPts val="200"/>
              </a:spcBef>
              <a:buClr>
                <a:schemeClr val="tx1">
                  <a:lumMod val="50000"/>
                  <a:lumOff val="50000"/>
                </a:schemeClr>
              </a:buClr>
              <a:buSzPct val="85000"/>
              <a:buFont typeface="Arial" panose="020B0604020202020204" pitchFamily="34" charset="0"/>
              <a:buChar char="•"/>
              <a:defRPr sz="1600">
                <a:solidFill>
                  <a:schemeClr val="tx1">
                    <a:lumMod val="50000"/>
                    <a:lumOff val="50000"/>
                  </a:schemeClr>
                </a:solidFill>
                <a:latin typeface="+mn-lt"/>
              </a:defRPr>
            </a:lvl2pPr>
            <a:lvl3pPr marL="594131" indent="-182810">
              <a:buClr>
                <a:schemeClr val="tx1">
                  <a:lumMod val="50000"/>
                  <a:lumOff val="50000"/>
                </a:schemeClr>
              </a:buClr>
              <a:buSzPct val="85000"/>
              <a:buFont typeface="Arial" panose="020B0604020202020204" pitchFamily="34" charset="0"/>
              <a:buChar char="•"/>
              <a:defRPr sz="1400">
                <a:solidFill>
                  <a:schemeClr val="tx1">
                    <a:lumMod val="50000"/>
                    <a:lumOff val="50000"/>
                  </a:schemeClr>
                </a:solidFill>
                <a:latin typeface="+mn-lt"/>
              </a:defRPr>
            </a:lvl3pPr>
            <a:lvl4pPr marL="804364" indent="-182810">
              <a:buClr>
                <a:schemeClr val="tx1">
                  <a:lumMod val="50000"/>
                  <a:lumOff val="50000"/>
                </a:schemeClr>
              </a:buClr>
              <a:buSzPct val="85000"/>
              <a:buFont typeface="Arial" panose="020B0604020202020204" pitchFamily="34" charset="0"/>
              <a:buChar char="•"/>
              <a:defRPr sz="1400">
                <a:solidFill>
                  <a:schemeClr val="tx1">
                    <a:lumMod val="50000"/>
                    <a:lumOff val="50000"/>
                  </a:schemeClr>
                </a:solidFill>
                <a:latin typeface="+mn-lt"/>
              </a:defRPr>
            </a:lvl4pPr>
            <a:lvl5pPr marL="1005454" indent="-182810">
              <a:buClr>
                <a:schemeClr val="tx1">
                  <a:lumMod val="50000"/>
                  <a:lumOff val="50000"/>
                </a:schemeClr>
              </a:buClr>
              <a:buSzPct val="85000"/>
              <a:buFont typeface="Arial" panose="020B0604020202020204" pitchFamily="34" charset="0"/>
              <a:buChar char="•"/>
              <a:defRPr sz="1400">
                <a:solidFill>
                  <a:schemeClr val="tx1">
                    <a:lumMod val="50000"/>
                    <a:lumOff val="50000"/>
                  </a:schemeClr>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2"/>
          <p:cNvSpPr>
            <a:spLocks noGrp="1"/>
          </p:cNvSpPr>
          <p:nvPr>
            <p:ph type="body" sz="quarter" idx="13"/>
          </p:nvPr>
        </p:nvSpPr>
        <p:spPr>
          <a:xfrm>
            <a:off x="519248" y="1065217"/>
            <a:ext cx="11151918" cy="1316285"/>
          </a:xfrm>
        </p:spPr>
        <p:txBody>
          <a:bodyPr/>
          <a:lstStyle>
            <a:lvl1pPr marL="0" indent="0">
              <a:buNone/>
              <a:defRPr sz="2800">
                <a:solidFill>
                  <a:schemeClr val="tx2"/>
                </a:solidFill>
              </a:defRPr>
            </a:lvl1pPr>
            <a:lvl2pPr marL="0" indent="-182810">
              <a:spcBef>
                <a:spcPts val="200"/>
              </a:spcBef>
              <a:spcAft>
                <a:spcPts val="200"/>
              </a:spcAft>
              <a:defRPr sz="1800">
                <a:solidFill>
                  <a:schemeClr val="tx1">
                    <a:lumMod val="50000"/>
                    <a:lumOff val="50000"/>
                  </a:schemeClr>
                </a:solidFill>
              </a:defRPr>
            </a:lvl2pPr>
            <a:lvl3pPr marL="365620" indent="-182810">
              <a:spcBef>
                <a:spcPts val="200"/>
              </a:spcBef>
              <a:spcAft>
                <a:spcPts val="200"/>
              </a:spcAft>
              <a:defRPr lang="en-US" sz="1600" kern="1200" spc="0" baseline="0" dirty="0" smtClean="0">
                <a:solidFill>
                  <a:schemeClr val="tx1">
                    <a:lumMod val="50000"/>
                    <a:lumOff val="50000"/>
                  </a:schemeClr>
                </a:solidFill>
                <a:latin typeface="+mn-lt"/>
                <a:ea typeface="+mn-ea"/>
                <a:cs typeface="+mn-cs"/>
              </a:defRPr>
            </a:lvl3pPr>
            <a:lvl4pPr marL="548430" indent="-182810">
              <a:spcBef>
                <a:spcPts val="200"/>
              </a:spcBef>
              <a:spcAft>
                <a:spcPts val="200"/>
              </a:spcAft>
              <a:defRPr lang="en-US" sz="1400" kern="1200" spc="0" baseline="0" dirty="0" smtClean="0">
                <a:solidFill>
                  <a:schemeClr val="tx1">
                    <a:lumMod val="50000"/>
                    <a:lumOff val="50000"/>
                  </a:schemeClr>
                </a:solidFill>
                <a:latin typeface="+mn-lt"/>
                <a:ea typeface="+mn-ea"/>
                <a:cs typeface="+mn-cs"/>
              </a:defRPr>
            </a:lvl4pPr>
            <a:lvl5pPr marL="731238" indent="-182810">
              <a:spcBef>
                <a:spcPts val="200"/>
              </a:spcBef>
              <a:spcAft>
                <a:spcPts val="200"/>
              </a:spcAft>
              <a:defRPr lang="en-US" sz="1400" kern="1200" spc="0" baseline="0" dirty="0" smtClean="0">
                <a:solidFill>
                  <a:schemeClr val="tx1">
                    <a:lumMod val="50000"/>
                    <a:lumOff val="50000"/>
                  </a:schemeClr>
                </a:solidFill>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ext Placeholder 12"/>
          <p:cNvSpPr>
            <a:spLocks noGrp="1"/>
          </p:cNvSpPr>
          <p:nvPr>
            <p:ph type="body" sz="quarter" idx="14"/>
          </p:nvPr>
        </p:nvSpPr>
        <p:spPr>
          <a:xfrm>
            <a:off x="519248" y="4953965"/>
            <a:ext cx="11151918" cy="1316285"/>
          </a:xfrm>
        </p:spPr>
        <p:txBody>
          <a:bodyPr/>
          <a:lstStyle>
            <a:lvl1pPr marL="0" indent="0">
              <a:buNone/>
              <a:defRPr sz="2800">
                <a:solidFill>
                  <a:schemeClr val="tx2"/>
                </a:solidFill>
              </a:defRPr>
            </a:lvl1pPr>
            <a:lvl2pPr marL="0" indent="-182810">
              <a:spcBef>
                <a:spcPts val="200"/>
              </a:spcBef>
              <a:spcAft>
                <a:spcPts val="200"/>
              </a:spcAft>
              <a:defRPr sz="1800">
                <a:solidFill>
                  <a:schemeClr val="tx1">
                    <a:lumMod val="50000"/>
                    <a:lumOff val="50000"/>
                  </a:schemeClr>
                </a:solidFill>
              </a:defRPr>
            </a:lvl2pPr>
            <a:lvl3pPr marL="365620" indent="-182810">
              <a:spcBef>
                <a:spcPts val="200"/>
              </a:spcBef>
              <a:spcAft>
                <a:spcPts val="200"/>
              </a:spcAft>
              <a:defRPr lang="en-US" sz="1600" kern="1200" spc="0" baseline="0" dirty="0" smtClean="0">
                <a:solidFill>
                  <a:schemeClr val="tx1">
                    <a:lumMod val="50000"/>
                    <a:lumOff val="50000"/>
                  </a:schemeClr>
                </a:solidFill>
                <a:latin typeface="+mn-lt"/>
                <a:ea typeface="+mn-ea"/>
                <a:cs typeface="+mn-cs"/>
              </a:defRPr>
            </a:lvl3pPr>
            <a:lvl4pPr marL="548430" indent="-182810">
              <a:spcBef>
                <a:spcPts val="200"/>
              </a:spcBef>
              <a:spcAft>
                <a:spcPts val="200"/>
              </a:spcAft>
              <a:defRPr lang="en-US" sz="1400" kern="1200" spc="0" baseline="0" dirty="0" smtClean="0">
                <a:solidFill>
                  <a:schemeClr val="tx1">
                    <a:lumMod val="50000"/>
                    <a:lumOff val="50000"/>
                  </a:schemeClr>
                </a:solidFill>
                <a:latin typeface="+mn-lt"/>
                <a:ea typeface="+mn-ea"/>
                <a:cs typeface="+mn-cs"/>
              </a:defRPr>
            </a:lvl4pPr>
            <a:lvl5pPr marL="731238" indent="-182810">
              <a:spcBef>
                <a:spcPts val="200"/>
              </a:spcBef>
              <a:spcAft>
                <a:spcPts val="200"/>
              </a:spcAft>
              <a:defRPr lang="en-US" sz="1400" kern="1200" spc="0" baseline="0" dirty="0" smtClean="0">
                <a:solidFill>
                  <a:schemeClr val="tx1">
                    <a:lumMod val="50000"/>
                    <a:lumOff val="50000"/>
                  </a:schemeClr>
                </a:solidFill>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88630847"/>
      </p:ext>
    </p:extLst>
  </p:cSld>
  <p:clrMapOvr>
    <a:masterClrMapping/>
  </p:clrMapOvr>
  <p:transition spd="med">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p:cSld name="Color Block Header on Left &amp; Text on Right ">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D4762B8-DC7F-4E30-B379-61A363E27C80}"/>
              </a:ext>
            </a:extLst>
          </p:cNvPr>
          <p:cNvSpPr/>
          <p:nvPr/>
        </p:nvSpPr>
        <p:spPr bwMode="white">
          <a:xfrm>
            <a:off x="-9525" y="1"/>
            <a:ext cx="4573588"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45706" tIns="45706" rIns="45706" bIns="45706" anchor="ctr"/>
          <a:lstStyle/>
          <a:p>
            <a:pPr algn="ctr" defTabSz="913748" eaLnBrk="1" hangingPunct="1">
              <a:defRPr/>
            </a:pPr>
            <a:endParaRPr lang="en-US" sz="2200">
              <a:gradFill>
                <a:gsLst>
                  <a:gs pos="0">
                    <a:srgbClr val="FFFFFF"/>
                  </a:gs>
                  <a:gs pos="100000">
                    <a:srgbClr val="FFFFFF"/>
                  </a:gs>
                </a:gsLst>
                <a:lin ang="5400000" scaled="0"/>
              </a:gradFill>
              <a:ea typeface="Segoe UI" pitchFamily="34" charset="0"/>
              <a:cs typeface="Segoe UI" pitchFamily="34" charset="0"/>
            </a:endParaRPr>
          </a:p>
        </p:txBody>
      </p:sp>
      <p:sp>
        <p:nvSpPr>
          <p:cNvPr id="5" name="Date Placeholder 3">
            <a:extLst>
              <a:ext uri="{FF2B5EF4-FFF2-40B4-BE49-F238E27FC236}">
                <a16:creationId xmlns:a16="http://schemas.microsoft.com/office/drawing/2014/main" id="{1469FBE5-BDDD-4B17-9FC1-0FBCF5F9E3F3}"/>
              </a:ext>
            </a:extLst>
          </p:cNvPr>
          <p:cNvSpPr txBox="1">
            <a:spLocks/>
          </p:cNvSpPr>
          <p:nvPr/>
        </p:nvSpPr>
        <p:spPr>
          <a:xfrm>
            <a:off x="402682" y="6399557"/>
            <a:ext cx="3496538" cy="29074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049" fontAlgn="auto">
              <a:spcBef>
                <a:spcPts val="0"/>
              </a:spcBef>
              <a:spcAft>
                <a:spcPts val="0"/>
              </a:spcAft>
              <a:defRPr/>
            </a:pPr>
            <a:r>
              <a:rPr lang="en-US" sz="900">
                <a:solidFill>
                  <a:srgbClr val="FFFFFF">
                    <a:lumMod val="95000"/>
                    <a:alpha val="85000"/>
                  </a:srgbClr>
                </a:solidFill>
              </a:rPr>
              <a:t>Microsoft Confidential, For Internal Use Only</a:t>
            </a:r>
          </a:p>
        </p:txBody>
      </p:sp>
      <p:sp>
        <p:nvSpPr>
          <p:cNvPr id="3" name="Text Placeholder 2"/>
          <p:cNvSpPr>
            <a:spLocks noGrp="1"/>
          </p:cNvSpPr>
          <p:nvPr>
            <p:ph type="body" idx="1"/>
          </p:nvPr>
        </p:nvSpPr>
        <p:spPr>
          <a:xfrm>
            <a:off x="520836" y="1028704"/>
            <a:ext cx="3647006" cy="4800598"/>
          </a:xfrm>
          <a:prstGeom prst="rect">
            <a:avLst/>
          </a:prstGeom>
        </p:spPr>
        <p:txBody>
          <a:bodyPr anchor="ctr"/>
          <a:lstStyle>
            <a:lvl1pPr marL="0" indent="0">
              <a:buNone/>
              <a:defRPr sz="4000" b="0" cap="none" baseline="0">
                <a:gradFill>
                  <a:gsLst>
                    <a:gs pos="100000">
                      <a:schemeClr val="bg1"/>
                    </a:gs>
                    <a:gs pos="0">
                      <a:schemeClr val="bg1"/>
                    </a:gs>
                  </a:gsLst>
                  <a:lin ang="5400000" scaled="0"/>
                </a:gradFill>
                <a:latin typeface="+mj-lt"/>
              </a:defRPr>
            </a:lvl1pPr>
            <a:lvl2pPr marL="609259" indent="0">
              <a:buNone/>
              <a:defRPr sz="2700" b="1"/>
            </a:lvl2pPr>
            <a:lvl3pPr marL="1218519" indent="0">
              <a:buNone/>
              <a:defRPr sz="2400" b="1"/>
            </a:lvl3pPr>
            <a:lvl4pPr marL="1827778" indent="0">
              <a:buNone/>
              <a:defRPr sz="2100" b="1"/>
            </a:lvl4pPr>
            <a:lvl5pPr marL="2437037" indent="0">
              <a:buNone/>
              <a:defRPr sz="2100" b="1"/>
            </a:lvl5pPr>
            <a:lvl6pPr marL="3046297" indent="0">
              <a:buNone/>
              <a:defRPr sz="2100" b="1"/>
            </a:lvl6pPr>
            <a:lvl7pPr marL="3655556" indent="0">
              <a:buNone/>
              <a:defRPr sz="2100" b="1"/>
            </a:lvl7pPr>
            <a:lvl8pPr marL="4264814" indent="0">
              <a:buNone/>
              <a:defRPr sz="2100" b="1"/>
            </a:lvl8pPr>
            <a:lvl9pPr marL="4874074" indent="0">
              <a:buNone/>
              <a:defRPr sz="2100" b="1"/>
            </a:lvl9pPr>
          </a:lstStyle>
          <a:p>
            <a:pPr lvl="0"/>
            <a:r>
              <a:rPr lang="en-US"/>
              <a:t>Edit Master text styles</a:t>
            </a:r>
          </a:p>
        </p:txBody>
      </p:sp>
      <p:sp>
        <p:nvSpPr>
          <p:cNvPr id="6" name="Content Placeholder 5"/>
          <p:cNvSpPr>
            <a:spLocks noGrp="1"/>
          </p:cNvSpPr>
          <p:nvPr>
            <p:ph sz="quarter" idx="4"/>
          </p:nvPr>
        </p:nvSpPr>
        <p:spPr>
          <a:xfrm>
            <a:off x="4834186" y="1028704"/>
            <a:ext cx="6837845" cy="4842164"/>
          </a:xfrm>
          <a:prstGeom prst="rect">
            <a:avLst/>
          </a:prstGeom>
        </p:spPr>
        <p:txBody>
          <a:bodyPr anchor="ct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3889" indent="-380787">
              <a:defRPr lang="en-US" sz="2100" kern="1200" dirty="0" smtClean="0">
                <a:solidFill>
                  <a:schemeClr val="bg2">
                    <a:lumMod val="50000"/>
                  </a:schemeClr>
                </a:solidFill>
                <a:latin typeface="+mn-lt"/>
                <a:ea typeface="+mn-ea"/>
                <a:cs typeface="Arial" pitchFamily="34" charset="0"/>
              </a:defRPr>
            </a:lvl2pPr>
            <a:lvl3pPr marL="913889" indent="-228472">
              <a:defRPr lang="en-US" sz="1900" kern="1200" dirty="0" smtClean="0">
                <a:solidFill>
                  <a:schemeClr val="bg2">
                    <a:lumMod val="50000"/>
                  </a:schemeClr>
                </a:solidFill>
                <a:latin typeface="+mn-lt"/>
                <a:ea typeface="+mn-ea"/>
                <a:cs typeface="Arial" pitchFamily="34" charset="0"/>
              </a:defRPr>
            </a:lvl3pPr>
            <a:lvl4pPr marL="1218519" indent="-228472">
              <a:defRPr lang="en-US" sz="1600" kern="1200" dirty="0" smtClean="0">
                <a:solidFill>
                  <a:schemeClr val="bg2">
                    <a:lumMod val="50000"/>
                  </a:schemeClr>
                </a:solidFill>
                <a:latin typeface="+mn-lt"/>
                <a:ea typeface="+mn-ea"/>
                <a:cs typeface="Arial" pitchFamily="34" charset="0"/>
              </a:defRPr>
            </a:lvl4pPr>
            <a:lvl5pPr marL="1446991" indent="-228472">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Click to edit Master text styles</a:t>
            </a:r>
          </a:p>
        </p:txBody>
      </p:sp>
    </p:spTree>
    <p:extLst>
      <p:ext uri="{BB962C8B-B14F-4D97-AF65-F5344CB8AC3E}">
        <p14:creationId xmlns:p14="http://schemas.microsoft.com/office/powerpoint/2010/main" val="3351737285"/>
      </p:ext>
    </p:extLst>
  </p:cSld>
  <p:clrMapOvr>
    <a:masterClrMapping/>
  </p:clrMapOvr>
  <p:transition spd="med">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p:cSld name="1_Color Block Header on Left &amp; Text on Right ">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F20E93F-FA8A-4F84-8C9F-9CABA79212C4}"/>
              </a:ext>
            </a:extLst>
          </p:cNvPr>
          <p:cNvSpPr/>
          <p:nvPr/>
        </p:nvSpPr>
        <p:spPr bwMode="white">
          <a:xfrm>
            <a:off x="7618414" y="1"/>
            <a:ext cx="4573587"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45706" tIns="45706" rIns="45706" bIns="45706" anchor="ctr"/>
          <a:lstStyle/>
          <a:p>
            <a:pPr algn="ctr" defTabSz="913748" eaLnBrk="1" hangingPunct="1">
              <a:defRPr/>
            </a:pPr>
            <a:endParaRPr lang="en-US" sz="2200">
              <a:gradFill>
                <a:gsLst>
                  <a:gs pos="0">
                    <a:srgbClr val="FFFFFF"/>
                  </a:gs>
                  <a:gs pos="100000">
                    <a:srgbClr val="FFFFFF"/>
                  </a:gs>
                </a:gsLst>
                <a:lin ang="5400000" scaled="0"/>
              </a:gradFill>
              <a:ea typeface="Segoe UI" pitchFamily="34" charset="0"/>
              <a:cs typeface="Segoe UI" pitchFamily="34" charset="0"/>
            </a:endParaRPr>
          </a:p>
        </p:txBody>
      </p:sp>
      <p:sp>
        <p:nvSpPr>
          <p:cNvPr id="5" name="Date Placeholder 3">
            <a:extLst>
              <a:ext uri="{FF2B5EF4-FFF2-40B4-BE49-F238E27FC236}">
                <a16:creationId xmlns:a16="http://schemas.microsoft.com/office/drawing/2014/main" id="{5817C39F-65AA-4D05-A592-FC1BFB099991}"/>
              </a:ext>
            </a:extLst>
          </p:cNvPr>
          <p:cNvSpPr txBox="1">
            <a:spLocks/>
          </p:cNvSpPr>
          <p:nvPr/>
        </p:nvSpPr>
        <p:spPr>
          <a:xfrm>
            <a:off x="309565" y="6399215"/>
            <a:ext cx="5127624" cy="2286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049" fontAlgn="auto">
              <a:spcBef>
                <a:spcPts val="0"/>
              </a:spcBef>
              <a:spcAft>
                <a:spcPts val="0"/>
              </a:spcAft>
              <a:defRPr/>
            </a:pPr>
            <a:r>
              <a:rPr lang="en-US" sz="1000">
                <a:solidFill>
                  <a:prstClr val="white">
                    <a:lumMod val="65000"/>
                  </a:prstClr>
                </a:solidFill>
              </a:rPr>
              <a:t>Microsoft Confidential, For Internal Use Only</a:t>
            </a:r>
          </a:p>
        </p:txBody>
      </p:sp>
      <p:sp>
        <p:nvSpPr>
          <p:cNvPr id="3" name="Text Placeholder 2"/>
          <p:cNvSpPr>
            <a:spLocks noGrp="1"/>
          </p:cNvSpPr>
          <p:nvPr>
            <p:ph type="body" idx="1"/>
          </p:nvPr>
        </p:nvSpPr>
        <p:spPr>
          <a:xfrm>
            <a:off x="8031483" y="1028704"/>
            <a:ext cx="3647006" cy="4800598"/>
          </a:xfrm>
          <a:prstGeom prst="rect">
            <a:avLst/>
          </a:prstGeom>
        </p:spPr>
        <p:txBody>
          <a:bodyPr anchor="ctr"/>
          <a:lstStyle>
            <a:lvl1pPr marL="0" indent="0">
              <a:buNone/>
              <a:defRPr sz="4000" b="0" cap="none" baseline="0">
                <a:gradFill>
                  <a:gsLst>
                    <a:gs pos="100000">
                      <a:schemeClr val="bg1"/>
                    </a:gs>
                    <a:gs pos="0">
                      <a:schemeClr val="bg1"/>
                    </a:gs>
                  </a:gsLst>
                  <a:lin ang="5400000" scaled="0"/>
                </a:gradFill>
                <a:latin typeface="+mj-lt"/>
              </a:defRPr>
            </a:lvl1pPr>
            <a:lvl2pPr marL="609259" indent="0">
              <a:buNone/>
              <a:defRPr sz="2700" b="1"/>
            </a:lvl2pPr>
            <a:lvl3pPr marL="1218519" indent="0">
              <a:buNone/>
              <a:defRPr sz="2400" b="1"/>
            </a:lvl3pPr>
            <a:lvl4pPr marL="1827778" indent="0">
              <a:buNone/>
              <a:defRPr sz="2100" b="1"/>
            </a:lvl4pPr>
            <a:lvl5pPr marL="2437037" indent="0">
              <a:buNone/>
              <a:defRPr sz="2100" b="1"/>
            </a:lvl5pPr>
            <a:lvl6pPr marL="3046297" indent="0">
              <a:buNone/>
              <a:defRPr sz="2100" b="1"/>
            </a:lvl6pPr>
            <a:lvl7pPr marL="3655556" indent="0">
              <a:buNone/>
              <a:defRPr sz="2100" b="1"/>
            </a:lvl7pPr>
            <a:lvl8pPr marL="4264814" indent="0">
              <a:buNone/>
              <a:defRPr sz="2100" b="1"/>
            </a:lvl8pPr>
            <a:lvl9pPr marL="4874074" indent="0">
              <a:buNone/>
              <a:defRPr sz="2100" b="1"/>
            </a:lvl9pPr>
          </a:lstStyle>
          <a:p>
            <a:pPr lvl="0"/>
            <a:r>
              <a:rPr lang="en-US"/>
              <a:t>Edit Master text styles</a:t>
            </a:r>
          </a:p>
        </p:txBody>
      </p:sp>
      <p:sp>
        <p:nvSpPr>
          <p:cNvPr id="6" name="Content Placeholder 5"/>
          <p:cNvSpPr>
            <a:spLocks noGrp="1"/>
          </p:cNvSpPr>
          <p:nvPr>
            <p:ph sz="quarter" idx="4"/>
          </p:nvPr>
        </p:nvSpPr>
        <p:spPr>
          <a:xfrm>
            <a:off x="456888" y="987138"/>
            <a:ext cx="6837845" cy="4842164"/>
          </a:xfrm>
          <a:prstGeom prst="rect">
            <a:avLst/>
          </a:prstGeom>
        </p:spPr>
        <p:txBody>
          <a:bodyPr anchor="ct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3889" indent="-380787">
              <a:defRPr lang="en-US" sz="2100" kern="1200" dirty="0" smtClean="0">
                <a:solidFill>
                  <a:schemeClr val="bg2">
                    <a:lumMod val="50000"/>
                  </a:schemeClr>
                </a:solidFill>
                <a:latin typeface="+mn-lt"/>
                <a:ea typeface="+mn-ea"/>
                <a:cs typeface="Arial" pitchFamily="34" charset="0"/>
              </a:defRPr>
            </a:lvl2pPr>
            <a:lvl3pPr marL="913889" indent="-228472">
              <a:defRPr lang="en-US" sz="1900" kern="1200" dirty="0" smtClean="0">
                <a:solidFill>
                  <a:schemeClr val="bg2">
                    <a:lumMod val="50000"/>
                  </a:schemeClr>
                </a:solidFill>
                <a:latin typeface="+mn-lt"/>
                <a:ea typeface="+mn-ea"/>
                <a:cs typeface="Arial" pitchFamily="34" charset="0"/>
              </a:defRPr>
            </a:lvl3pPr>
            <a:lvl4pPr marL="1218519" indent="-228472">
              <a:defRPr lang="en-US" sz="1600" kern="1200" dirty="0" smtClean="0">
                <a:solidFill>
                  <a:schemeClr val="bg2">
                    <a:lumMod val="50000"/>
                  </a:schemeClr>
                </a:solidFill>
                <a:latin typeface="+mn-lt"/>
                <a:ea typeface="+mn-ea"/>
                <a:cs typeface="Arial" pitchFamily="34" charset="0"/>
              </a:defRPr>
            </a:lvl4pPr>
            <a:lvl5pPr marL="1446991" indent="-228472">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Click to edit Master text styles</a:t>
            </a:r>
          </a:p>
        </p:txBody>
      </p:sp>
    </p:spTree>
    <p:extLst>
      <p:ext uri="{BB962C8B-B14F-4D97-AF65-F5344CB8AC3E}">
        <p14:creationId xmlns:p14="http://schemas.microsoft.com/office/powerpoint/2010/main" val="1308245284"/>
      </p:ext>
    </p:extLst>
  </p:cSld>
  <p:clrMapOvr>
    <a:masterClrMapping/>
  </p:clrMapOvr>
  <p:transition spd="med">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p:cSld name="Photo and Color Block">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E55A550-53C4-4156-88A9-8102D6FEEB58}"/>
              </a:ext>
            </a:extLst>
          </p:cNvPr>
          <p:cNvSpPr/>
          <p:nvPr/>
        </p:nvSpPr>
        <p:spPr bwMode="white">
          <a:xfrm>
            <a:off x="7618414" y="1"/>
            <a:ext cx="4573587"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45706" tIns="45706" rIns="45706" bIns="45706" anchor="ctr"/>
          <a:lstStyle/>
          <a:p>
            <a:pPr algn="ctr" defTabSz="913748" eaLnBrk="1" hangingPunct="1">
              <a:defRPr/>
            </a:pPr>
            <a:endParaRPr lang="en-US" sz="2200">
              <a:gradFill>
                <a:gsLst>
                  <a:gs pos="0">
                    <a:srgbClr val="FFFFFF"/>
                  </a:gs>
                  <a:gs pos="100000">
                    <a:srgbClr val="FFFFFF"/>
                  </a:gs>
                </a:gsLst>
                <a:lin ang="5400000" scaled="0"/>
              </a:gradFill>
              <a:ea typeface="Segoe UI" pitchFamily="34" charset="0"/>
              <a:cs typeface="Segoe UI" pitchFamily="34" charset="0"/>
            </a:endParaRPr>
          </a:p>
        </p:txBody>
      </p:sp>
      <p:sp>
        <p:nvSpPr>
          <p:cNvPr id="5" name="Date Placeholder 3">
            <a:extLst>
              <a:ext uri="{FF2B5EF4-FFF2-40B4-BE49-F238E27FC236}">
                <a16:creationId xmlns:a16="http://schemas.microsoft.com/office/drawing/2014/main" id="{F866E926-99BA-4C5B-AE7E-E17055D9D11D}"/>
              </a:ext>
            </a:extLst>
          </p:cNvPr>
          <p:cNvSpPr txBox="1">
            <a:spLocks/>
          </p:cNvSpPr>
          <p:nvPr/>
        </p:nvSpPr>
        <p:spPr>
          <a:xfrm>
            <a:off x="971552" y="6399215"/>
            <a:ext cx="5127624" cy="2286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049" fontAlgn="auto">
              <a:spcBef>
                <a:spcPts val="0"/>
              </a:spcBef>
              <a:spcAft>
                <a:spcPts val="0"/>
              </a:spcAft>
              <a:defRPr/>
            </a:pPr>
            <a:r>
              <a:rPr lang="en-US" sz="1000">
                <a:solidFill>
                  <a:prstClr val="white">
                    <a:lumMod val="65000"/>
                  </a:prstClr>
                </a:solidFill>
              </a:rPr>
              <a:t>Microsoft Office Division   |  Microsoft Confidential, For Internal Use Only</a:t>
            </a:r>
          </a:p>
        </p:txBody>
      </p:sp>
      <p:sp>
        <p:nvSpPr>
          <p:cNvPr id="3" name="Text Placeholder 2"/>
          <p:cNvSpPr>
            <a:spLocks noGrp="1"/>
          </p:cNvSpPr>
          <p:nvPr>
            <p:ph type="body" idx="1"/>
          </p:nvPr>
        </p:nvSpPr>
        <p:spPr>
          <a:xfrm>
            <a:off x="8031483" y="1028704"/>
            <a:ext cx="3647006" cy="4800598"/>
          </a:xfrm>
          <a:prstGeom prst="rect">
            <a:avLst/>
          </a:prstGeom>
        </p:spPr>
        <p:txBody>
          <a:bodyPr anchor="ctr"/>
          <a:lstStyle>
            <a:lvl1pPr marL="0" indent="0">
              <a:buNone/>
              <a:defRPr sz="4000" b="0" cap="none" baseline="0">
                <a:gradFill>
                  <a:gsLst>
                    <a:gs pos="100000">
                      <a:schemeClr val="bg1"/>
                    </a:gs>
                    <a:gs pos="0">
                      <a:schemeClr val="bg1"/>
                    </a:gs>
                  </a:gsLst>
                  <a:lin ang="5400000" scaled="0"/>
                </a:gradFill>
                <a:latin typeface="+mj-lt"/>
              </a:defRPr>
            </a:lvl1pPr>
            <a:lvl2pPr marL="609259" indent="0">
              <a:buNone/>
              <a:defRPr sz="2700" b="1"/>
            </a:lvl2pPr>
            <a:lvl3pPr marL="1218519" indent="0">
              <a:buNone/>
              <a:defRPr sz="2400" b="1"/>
            </a:lvl3pPr>
            <a:lvl4pPr marL="1827778" indent="0">
              <a:buNone/>
              <a:defRPr sz="2100" b="1"/>
            </a:lvl4pPr>
            <a:lvl5pPr marL="2437037" indent="0">
              <a:buNone/>
              <a:defRPr sz="2100" b="1"/>
            </a:lvl5pPr>
            <a:lvl6pPr marL="3046297" indent="0">
              <a:buNone/>
              <a:defRPr sz="2100" b="1"/>
            </a:lvl6pPr>
            <a:lvl7pPr marL="3655556" indent="0">
              <a:buNone/>
              <a:defRPr sz="2100" b="1"/>
            </a:lvl7pPr>
            <a:lvl8pPr marL="4264814" indent="0">
              <a:buNone/>
              <a:defRPr sz="2100" b="1"/>
            </a:lvl8pPr>
            <a:lvl9pPr marL="4874074" indent="0">
              <a:buNone/>
              <a:defRPr sz="2100" b="1"/>
            </a:lvl9pPr>
          </a:lstStyle>
          <a:p>
            <a:pPr lvl="0"/>
            <a:r>
              <a:rPr lang="en-US"/>
              <a:t>Edit Master text styles</a:t>
            </a:r>
          </a:p>
        </p:txBody>
      </p:sp>
      <p:sp>
        <p:nvSpPr>
          <p:cNvPr id="10" name="Picture Placeholder 9"/>
          <p:cNvSpPr>
            <a:spLocks noGrp="1"/>
          </p:cNvSpPr>
          <p:nvPr>
            <p:ph type="pic" sz="quarter" idx="11"/>
          </p:nvPr>
        </p:nvSpPr>
        <p:spPr>
          <a:xfrm>
            <a:off x="3" y="2"/>
            <a:ext cx="7618809" cy="6858000"/>
          </a:xfrm>
          <a:solidFill>
            <a:schemeClr val="bg1">
              <a:lumMod val="75000"/>
            </a:schemeClr>
          </a:solidFill>
        </p:spPr>
        <p:txBody>
          <a:bodyPr anchor="ctr"/>
          <a:lstStyle>
            <a:lvl1pPr marL="0" indent="0" algn="l">
              <a:buNone/>
              <a:defRPr/>
            </a:lvl1pPr>
          </a:lstStyle>
          <a:p>
            <a:pPr lvl="0"/>
            <a:r>
              <a:rPr lang="en-US" noProof="0"/>
              <a:t>Click icon to add picture</a:t>
            </a:r>
          </a:p>
        </p:txBody>
      </p:sp>
      <p:sp>
        <p:nvSpPr>
          <p:cNvPr id="6" name="Slide Number Placeholder 3">
            <a:extLst>
              <a:ext uri="{FF2B5EF4-FFF2-40B4-BE49-F238E27FC236}">
                <a16:creationId xmlns:a16="http://schemas.microsoft.com/office/drawing/2014/main" id="{176DAD90-A5AE-4CF7-801F-4EA1FBC299CF}"/>
              </a:ext>
            </a:extLst>
          </p:cNvPr>
          <p:cNvSpPr>
            <a:spLocks noGrp="1"/>
          </p:cNvSpPr>
          <p:nvPr>
            <p:ph type="sldNum" sz="quarter" idx="12"/>
          </p:nvPr>
        </p:nvSpPr>
        <p:spPr>
          <a:xfrm>
            <a:off x="457201" y="6324601"/>
            <a:ext cx="571499" cy="365125"/>
          </a:xfrm>
          <a:prstGeom prst="rect">
            <a:avLst/>
          </a:prstGeom>
        </p:spPr>
        <p:txBody>
          <a:bodyPr/>
          <a:lstStyle>
            <a:lvl1pPr defTabSz="914049">
              <a:defRPr>
                <a:solidFill>
                  <a:srgbClr val="FFFFFF">
                    <a:lumMod val="65000"/>
                  </a:srgbClr>
                </a:solidFill>
              </a:defRPr>
            </a:lvl1pPr>
          </a:lstStyle>
          <a:p>
            <a:pPr>
              <a:defRPr/>
            </a:pPr>
            <a:fld id="{846B7F0B-1449-4906-BDA8-957792811B63}" type="slidenum">
              <a:rPr lang="en-US"/>
              <a:pPr>
                <a:defRPr/>
              </a:pPr>
              <a:t>‹#›</a:t>
            </a:fld>
            <a:endParaRPr lang="en-US"/>
          </a:p>
        </p:txBody>
      </p:sp>
    </p:spTree>
    <p:extLst>
      <p:ext uri="{BB962C8B-B14F-4D97-AF65-F5344CB8AC3E}">
        <p14:creationId xmlns:p14="http://schemas.microsoft.com/office/powerpoint/2010/main" val="908262938"/>
      </p:ext>
    </p:extLst>
  </p:cSld>
  <p:clrMapOvr>
    <a:masterClrMapping/>
  </p:clrMapOvr>
  <p:transition spd="med">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p:cSld name="Picture with Caption">
    <p:bg>
      <p:bgPr>
        <a:solidFill>
          <a:schemeClr val="accent1"/>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C36527A-7A17-41D0-905E-0BA94771FA70}"/>
              </a:ext>
            </a:extLst>
          </p:cNvPr>
          <p:cNvSpPr txBox="1">
            <a:spLocks/>
          </p:cNvSpPr>
          <p:nvPr/>
        </p:nvSpPr>
        <p:spPr>
          <a:xfrm>
            <a:off x="365362" y="6375886"/>
            <a:ext cx="5127372" cy="2286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049" fontAlgn="auto">
              <a:spcBef>
                <a:spcPts val="0"/>
              </a:spcBef>
              <a:spcAft>
                <a:spcPts val="0"/>
              </a:spcAft>
              <a:defRPr/>
            </a:pPr>
            <a:r>
              <a:rPr lang="en-US" sz="1000">
                <a:solidFill>
                  <a:srgbClr val="FFFFFF">
                    <a:lumMod val="95000"/>
                    <a:alpha val="85000"/>
                  </a:srgbClr>
                </a:solidFill>
              </a:rPr>
              <a:t>Microsoft Confidential, For Internal Use Only</a:t>
            </a:r>
          </a:p>
        </p:txBody>
      </p:sp>
      <p:sp>
        <p:nvSpPr>
          <p:cNvPr id="2" name="Title 1"/>
          <p:cNvSpPr>
            <a:spLocks noGrp="1"/>
          </p:cNvSpPr>
          <p:nvPr>
            <p:ph type="title"/>
          </p:nvPr>
        </p:nvSpPr>
        <p:spPr>
          <a:xfrm>
            <a:off x="456889" y="5418672"/>
            <a:ext cx="10973113" cy="845654"/>
          </a:xfrm>
        </p:spPr>
        <p:txBody>
          <a:bodyPr anchor="ctr">
            <a:normAutofit/>
          </a:bodyPr>
          <a:lstStyle>
            <a:lvl1pPr>
              <a:defRPr sz="3199" b="0">
                <a:solidFill>
                  <a:srgbClr val="FFFFFF"/>
                </a:solidFill>
              </a:defRPr>
            </a:lvl1pPr>
          </a:lstStyle>
          <a:p>
            <a:r>
              <a:rPr lang="en-US"/>
              <a:t>Click to edit Master title style</a:t>
            </a:r>
          </a:p>
        </p:txBody>
      </p:sp>
      <p:sp>
        <p:nvSpPr>
          <p:cNvPr id="6" name="Picture Placeholder 5"/>
          <p:cNvSpPr>
            <a:spLocks noGrp="1"/>
          </p:cNvSpPr>
          <p:nvPr>
            <p:ph type="pic" sz="quarter" idx="13"/>
          </p:nvPr>
        </p:nvSpPr>
        <p:spPr>
          <a:xfrm>
            <a:off x="3222" y="4"/>
            <a:ext cx="12192000" cy="5307106"/>
          </a:xfrm>
          <a:solidFill>
            <a:schemeClr val="bg1">
              <a:lumMod val="75000"/>
            </a:schemeClr>
          </a:solidFill>
        </p:spPr>
        <p:txBody>
          <a:bodyPr anchor="t"/>
          <a:lstStyle>
            <a:lvl1pPr marL="0" indent="0" algn="ctr">
              <a:buNone/>
              <a:defRPr/>
            </a:lvl1pPr>
          </a:lstStyle>
          <a:p>
            <a:pPr lvl="0"/>
            <a:r>
              <a:rPr lang="en-US" noProof="0"/>
              <a:t>Click icon to add picture</a:t>
            </a:r>
          </a:p>
        </p:txBody>
      </p:sp>
    </p:spTree>
    <p:extLst>
      <p:ext uri="{BB962C8B-B14F-4D97-AF65-F5344CB8AC3E}">
        <p14:creationId xmlns:p14="http://schemas.microsoft.com/office/powerpoint/2010/main" val="1422519069"/>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p>
        </p:txBody>
      </p:sp>
    </p:spTree>
    <p:extLst>
      <p:ext uri="{BB962C8B-B14F-4D97-AF65-F5344CB8AC3E}">
        <p14:creationId xmlns:p14="http://schemas.microsoft.com/office/powerpoint/2010/main" val="3386590797"/>
      </p:ext>
    </p:extLst>
  </p:cSld>
  <p:clrMapOvr>
    <a:masterClrMapping/>
  </p:clrMapOvr>
  <p:transition spd="med">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10804029"/>
      </p:ext>
    </p:extLst>
  </p:cSld>
  <p:clrMapOvr>
    <a:masterClrMapping/>
  </p:clrMapOvr>
  <p:transition spd="med">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92425174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2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86A1707-5C52-4707-8194-C1429A8B7054}"/>
              </a:ext>
            </a:extLst>
          </p:cNvPr>
          <p:cNvSpPr/>
          <p:nvPr userDrawn="1"/>
        </p:nvSpPr>
        <p:spPr bwMode="auto">
          <a:xfrm>
            <a:off x="438151" y="6391277"/>
            <a:ext cx="2201863" cy="27146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45706" tIns="45706" rIns="45706" bIns="45706" anchor="ctr"/>
          <a:lstStyle/>
          <a:p>
            <a:pPr algn="ctr" defTabSz="913748" eaLnBrk="1" hangingPunct="1">
              <a:defRPr/>
            </a:pPr>
            <a:endParaRPr lang="en-US" sz="22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374540591"/>
      </p:ext>
    </p:extLst>
  </p:cSld>
  <p:clrMapOvr>
    <a:masterClrMapping/>
  </p:clrMapOvr>
  <p:transition spd="med">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0A19F2D-3D0D-48EB-BCE7-2A6460F14F67}"/>
              </a:ext>
            </a:extLst>
          </p:cNvPr>
          <p:cNvSpPr/>
          <p:nvPr userDrawn="1"/>
        </p:nvSpPr>
        <p:spPr bwMode="auto">
          <a:xfrm>
            <a:off x="1" y="1"/>
            <a:ext cx="6869113" cy="6858000"/>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45706" tIns="45706" rIns="45706" bIns="45706" anchor="ctr"/>
          <a:lstStyle/>
          <a:p>
            <a:pPr algn="ctr" defTabSz="913748">
              <a:defRPr/>
            </a:pPr>
            <a:endParaRPr lang="en-US" sz="2200">
              <a:gradFill>
                <a:gsLst>
                  <a:gs pos="0">
                    <a:srgbClr val="FFFFFF"/>
                  </a:gs>
                  <a:gs pos="100000">
                    <a:srgbClr val="FFFFFF"/>
                  </a:gs>
                </a:gsLst>
                <a:lin ang="5400000" scaled="0"/>
              </a:gradFill>
              <a:ea typeface="Segoe UI" pitchFamily="34" charset="0"/>
              <a:cs typeface="Segoe UI" pitchFamily="34" charset="0"/>
            </a:endParaRPr>
          </a:p>
        </p:txBody>
      </p:sp>
      <p:sp>
        <p:nvSpPr>
          <p:cNvPr id="4" name="Isosceles Triangle 3">
            <a:extLst>
              <a:ext uri="{FF2B5EF4-FFF2-40B4-BE49-F238E27FC236}">
                <a16:creationId xmlns:a16="http://schemas.microsoft.com/office/drawing/2014/main" id="{E8280D6D-3057-4DCF-9D95-7A49B9169301}"/>
              </a:ext>
            </a:extLst>
          </p:cNvPr>
          <p:cNvSpPr/>
          <p:nvPr userDrawn="1"/>
        </p:nvSpPr>
        <p:spPr bwMode="auto">
          <a:xfrm rot="16200000">
            <a:off x="6241256" y="3177382"/>
            <a:ext cx="846138" cy="434976"/>
          </a:xfrm>
          <a:prstGeom prs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45706" tIns="45706" rIns="45706" bIns="45706" anchor="ctr"/>
          <a:lstStyle/>
          <a:p>
            <a:pPr algn="ctr" defTabSz="913748">
              <a:defRPr/>
            </a:pPr>
            <a:endParaRPr lang="en-US" sz="2200">
              <a:gradFill>
                <a:gsLst>
                  <a:gs pos="0">
                    <a:srgbClr val="FFFFFF"/>
                  </a:gs>
                  <a:gs pos="100000">
                    <a:srgbClr val="FFFFFF"/>
                  </a:gs>
                </a:gsLst>
                <a:lin ang="5400000" scaled="0"/>
              </a:gradFill>
              <a:ea typeface="Segoe UI" pitchFamily="34" charset="0"/>
              <a:cs typeface="Segoe UI" pitchFamily="34" charset="0"/>
            </a:endParaRPr>
          </a:p>
        </p:txBody>
      </p:sp>
      <p:cxnSp>
        <p:nvCxnSpPr>
          <p:cNvPr id="6" name="Straight Connector 5">
            <a:extLst>
              <a:ext uri="{FF2B5EF4-FFF2-40B4-BE49-F238E27FC236}">
                <a16:creationId xmlns:a16="http://schemas.microsoft.com/office/drawing/2014/main" id="{6A63C87D-6B05-46C5-94B1-4EBEB8D91180}"/>
              </a:ext>
            </a:extLst>
          </p:cNvPr>
          <p:cNvCxnSpPr/>
          <p:nvPr userDrawn="1"/>
        </p:nvCxnSpPr>
        <p:spPr>
          <a:xfrm flipV="1">
            <a:off x="7324725" y="995363"/>
            <a:ext cx="4410075" cy="0"/>
          </a:xfrm>
          <a:prstGeom prst="line">
            <a:avLst/>
          </a:prstGeom>
          <a:ln w="12700">
            <a:solidFill>
              <a:schemeClr val="tx1">
                <a:lumMod val="65000"/>
                <a:lumOff val="3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7" name="Group 7">
            <a:extLst>
              <a:ext uri="{FF2B5EF4-FFF2-40B4-BE49-F238E27FC236}">
                <a16:creationId xmlns:a16="http://schemas.microsoft.com/office/drawing/2014/main" id="{D8B6B9BD-7EE1-46A4-8328-FE6452384D16}"/>
              </a:ext>
            </a:extLst>
          </p:cNvPr>
          <p:cNvGrpSpPr>
            <a:grpSpLocks/>
          </p:cNvGrpSpPr>
          <p:nvPr userDrawn="1"/>
        </p:nvGrpSpPr>
        <p:grpSpPr bwMode="auto">
          <a:xfrm>
            <a:off x="814390" y="1508125"/>
            <a:ext cx="2122487" cy="1824038"/>
            <a:chOff x="2404403" y="578817"/>
            <a:chExt cx="2123600" cy="1823484"/>
          </a:xfrm>
        </p:grpSpPr>
        <p:cxnSp>
          <p:nvCxnSpPr>
            <p:cNvPr id="8" name="Straight Connector 7">
              <a:extLst>
                <a:ext uri="{FF2B5EF4-FFF2-40B4-BE49-F238E27FC236}">
                  <a16:creationId xmlns:a16="http://schemas.microsoft.com/office/drawing/2014/main" id="{75183161-83EF-48AB-BE36-210CA9CB4E19}"/>
                </a:ext>
              </a:extLst>
            </p:cNvPr>
            <p:cNvCxnSpPr>
              <a:cxnSpLocks/>
            </p:cNvCxnSpPr>
            <p:nvPr/>
          </p:nvCxnSpPr>
          <p:spPr>
            <a:xfrm>
              <a:off x="2938083" y="578817"/>
              <a:ext cx="1059417" cy="0"/>
            </a:xfrm>
            <a:prstGeom prst="line">
              <a:avLst/>
            </a:prstGeom>
            <a:ln>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8DCD5369-9FB8-45F2-8811-7FD6B92D653C}"/>
                </a:ext>
              </a:extLst>
            </p:cNvPr>
            <p:cNvCxnSpPr>
              <a:cxnSpLocks/>
            </p:cNvCxnSpPr>
            <p:nvPr/>
          </p:nvCxnSpPr>
          <p:spPr>
            <a:xfrm>
              <a:off x="2410756" y="1492939"/>
              <a:ext cx="1048299" cy="0"/>
            </a:xfrm>
            <a:prstGeom prst="line">
              <a:avLst/>
            </a:prstGeom>
            <a:ln>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A06C9E1-B747-4B2C-B668-E0FC88F0C761}"/>
                </a:ext>
              </a:extLst>
            </p:cNvPr>
            <p:cNvCxnSpPr>
              <a:cxnSpLocks/>
            </p:cNvCxnSpPr>
            <p:nvPr/>
          </p:nvCxnSpPr>
          <p:spPr>
            <a:xfrm flipV="1">
              <a:off x="2409167" y="578817"/>
              <a:ext cx="532092" cy="914122"/>
            </a:xfrm>
            <a:prstGeom prst="line">
              <a:avLst/>
            </a:prstGeom>
            <a:ln>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9DC6C800-E4D8-4C3C-BFE6-49ABD13949CF}"/>
                </a:ext>
              </a:extLst>
            </p:cNvPr>
            <p:cNvCxnSpPr>
              <a:cxnSpLocks/>
            </p:cNvCxnSpPr>
            <p:nvPr/>
          </p:nvCxnSpPr>
          <p:spPr>
            <a:xfrm flipV="1">
              <a:off x="3465409" y="578817"/>
              <a:ext cx="532091" cy="914122"/>
            </a:xfrm>
            <a:prstGeom prst="line">
              <a:avLst/>
            </a:prstGeom>
            <a:ln>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65FE2A89-2659-46BD-B9EA-5DCEC2F145C1}"/>
                </a:ext>
              </a:extLst>
            </p:cNvPr>
            <p:cNvCxnSpPr>
              <a:cxnSpLocks/>
            </p:cNvCxnSpPr>
            <p:nvPr/>
          </p:nvCxnSpPr>
          <p:spPr>
            <a:xfrm flipH="1" flipV="1">
              <a:off x="3995912" y="578817"/>
              <a:ext cx="532091" cy="914122"/>
            </a:xfrm>
            <a:prstGeom prst="line">
              <a:avLst/>
            </a:prstGeom>
            <a:ln>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9F4AFF03-7478-428C-9E9A-14BF5A98CE31}"/>
                </a:ext>
              </a:extLst>
            </p:cNvPr>
            <p:cNvCxnSpPr>
              <a:cxnSpLocks/>
            </p:cNvCxnSpPr>
            <p:nvPr/>
          </p:nvCxnSpPr>
          <p:spPr>
            <a:xfrm flipH="1" flipV="1">
              <a:off x="3459056" y="1488179"/>
              <a:ext cx="532091" cy="914122"/>
            </a:xfrm>
            <a:prstGeom prst="line">
              <a:avLst/>
            </a:prstGeom>
            <a:ln>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A466D987-BE44-47D5-BCD0-C804642401DF}"/>
                </a:ext>
              </a:extLst>
            </p:cNvPr>
            <p:cNvCxnSpPr>
              <a:cxnSpLocks/>
            </p:cNvCxnSpPr>
            <p:nvPr/>
          </p:nvCxnSpPr>
          <p:spPr>
            <a:xfrm flipH="1" flipV="1">
              <a:off x="2404403" y="1488179"/>
              <a:ext cx="532091" cy="914122"/>
            </a:xfrm>
            <a:prstGeom prst="line">
              <a:avLst/>
            </a:prstGeom>
            <a:ln>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32E7F8B-710B-4F72-976D-56C3C911D916}"/>
                </a:ext>
              </a:extLst>
            </p:cNvPr>
            <p:cNvCxnSpPr>
              <a:cxnSpLocks/>
            </p:cNvCxnSpPr>
            <p:nvPr/>
          </p:nvCxnSpPr>
          <p:spPr>
            <a:xfrm>
              <a:off x="2934906" y="2395953"/>
              <a:ext cx="1049887" cy="0"/>
            </a:xfrm>
            <a:prstGeom prst="line">
              <a:avLst/>
            </a:prstGeom>
            <a:ln>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60915290-ED0C-4522-B848-315FE81B8617}"/>
                </a:ext>
              </a:extLst>
            </p:cNvPr>
            <p:cNvCxnSpPr>
              <a:cxnSpLocks/>
            </p:cNvCxnSpPr>
            <p:nvPr/>
          </p:nvCxnSpPr>
          <p:spPr>
            <a:xfrm flipV="1">
              <a:off x="3984793" y="1486591"/>
              <a:ext cx="533680" cy="915710"/>
            </a:xfrm>
            <a:prstGeom prst="line">
              <a:avLst/>
            </a:prstGeom>
            <a:ln>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7" name="Group 18">
            <a:extLst>
              <a:ext uri="{FF2B5EF4-FFF2-40B4-BE49-F238E27FC236}">
                <a16:creationId xmlns:a16="http://schemas.microsoft.com/office/drawing/2014/main" id="{6486354B-D432-4927-ACBD-0363914C9842}"/>
              </a:ext>
            </a:extLst>
          </p:cNvPr>
          <p:cNvGrpSpPr>
            <a:grpSpLocks/>
          </p:cNvGrpSpPr>
          <p:nvPr userDrawn="1"/>
        </p:nvGrpSpPr>
        <p:grpSpPr bwMode="auto">
          <a:xfrm>
            <a:off x="2392365" y="2413000"/>
            <a:ext cx="2124075" cy="1824038"/>
            <a:chOff x="2404403" y="578817"/>
            <a:chExt cx="2123600" cy="1823484"/>
          </a:xfrm>
        </p:grpSpPr>
        <p:cxnSp>
          <p:nvCxnSpPr>
            <p:cNvPr id="18" name="Straight Connector 17">
              <a:extLst>
                <a:ext uri="{FF2B5EF4-FFF2-40B4-BE49-F238E27FC236}">
                  <a16:creationId xmlns:a16="http://schemas.microsoft.com/office/drawing/2014/main" id="{67DF3682-7C88-4BCC-8046-172AA9A164A0}"/>
                </a:ext>
              </a:extLst>
            </p:cNvPr>
            <p:cNvCxnSpPr>
              <a:cxnSpLocks/>
            </p:cNvCxnSpPr>
            <p:nvPr/>
          </p:nvCxnSpPr>
          <p:spPr>
            <a:xfrm>
              <a:off x="2939270" y="578817"/>
              <a:ext cx="1058626" cy="0"/>
            </a:xfrm>
            <a:prstGeom prst="line">
              <a:avLst/>
            </a:prstGeom>
            <a:ln>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FEEBA7-0790-47FC-9A27-21659589EC8A}"/>
                </a:ext>
              </a:extLst>
            </p:cNvPr>
            <p:cNvCxnSpPr>
              <a:cxnSpLocks/>
            </p:cNvCxnSpPr>
            <p:nvPr/>
          </p:nvCxnSpPr>
          <p:spPr>
            <a:xfrm>
              <a:off x="2410752" y="1492939"/>
              <a:ext cx="1049102" cy="0"/>
            </a:xfrm>
            <a:prstGeom prst="line">
              <a:avLst/>
            </a:prstGeom>
            <a:ln>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98966A51-0913-4E09-859C-7B5D23C29181}"/>
                </a:ext>
              </a:extLst>
            </p:cNvPr>
            <p:cNvCxnSpPr>
              <a:cxnSpLocks/>
            </p:cNvCxnSpPr>
            <p:nvPr/>
          </p:nvCxnSpPr>
          <p:spPr>
            <a:xfrm flipV="1">
              <a:off x="2409164" y="578817"/>
              <a:ext cx="531694" cy="914122"/>
            </a:xfrm>
            <a:prstGeom prst="line">
              <a:avLst/>
            </a:prstGeom>
            <a:ln>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DE49CB5-61EC-4CD4-84A7-5DC9A2364638}"/>
                </a:ext>
              </a:extLst>
            </p:cNvPr>
            <p:cNvCxnSpPr>
              <a:cxnSpLocks/>
            </p:cNvCxnSpPr>
            <p:nvPr/>
          </p:nvCxnSpPr>
          <p:spPr>
            <a:xfrm flipV="1">
              <a:off x="3464616" y="578817"/>
              <a:ext cx="533281" cy="914122"/>
            </a:xfrm>
            <a:prstGeom prst="line">
              <a:avLst/>
            </a:prstGeom>
            <a:ln>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A7F448F2-D313-47B6-B8C2-C271F11964BB}"/>
                </a:ext>
              </a:extLst>
            </p:cNvPr>
            <p:cNvCxnSpPr>
              <a:cxnSpLocks/>
            </p:cNvCxnSpPr>
            <p:nvPr/>
          </p:nvCxnSpPr>
          <p:spPr>
            <a:xfrm flipH="1" flipV="1">
              <a:off x="3994722" y="578817"/>
              <a:ext cx="533281" cy="914122"/>
            </a:xfrm>
            <a:prstGeom prst="line">
              <a:avLst/>
            </a:prstGeom>
            <a:ln>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86FE0F6-C252-4E0A-877D-CC1A3DE2200D}"/>
                </a:ext>
              </a:extLst>
            </p:cNvPr>
            <p:cNvCxnSpPr>
              <a:cxnSpLocks/>
            </p:cNvCxnSpPr>
            <p:nvPr/>
          </p:nvCxnSpPr>
          <p:spPr>
            <a:xfrm flipH="1" flipV="1">
              <a:off x="3458267" y="1488179"/>
              <a:ext cx="533281" cy="914122"/>
            </a:xfrm>
            <a:prstGeom prst="line">
              <a:avLst/>
            </a:prstGeom>
            <a:ln>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B0A1D586-F3B7-4E2F-B94C-371D0046DCA4}"/>
                </a:ext>
              </a:extLst>
            </p:cNvPr>
            <p:cNvCxnSpPr>
              <a:cxnSpLocks/>
            </p:cNvCxnSpPr>
            <p:nvPr/>
          </p:nvCxnSpPr>
          <p:spPr>
            <a:xfrm flipH="1" flipV="1">
              <a:off x="2404403" y="1488179"/>
              <a:ext cx="533281" cy="914122"/>
            </a:xfrm>
            <a:prstGeom prst="line">
              <a:avLst/>
            </a:prstGeom>
            <a:ln>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AC3F68DE-B7A3-4283-B967-DB0D76AD5DC9}"/>
                </a:ext>
              </a:extLst>
            </p:cNvPr>
            <p:cNvCxnSpPr>
              <a:cxnSpLocks/>
            </p:cNvCxnSpPr>
            <p:nvPr/>
          </p:nvCxnSpPr>
          <p:spPr>
            <a:xfrm>
              <a:off x="2936096" y="2395953"/>
              <a:ext cx="1047516" cy="0"/>
            </a:xfrm>
            <a:prstGeom prst="line">
              <a:avLst/>
            </a:prstGeom>
            <a:ln>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77C26371-A829-4C1D-8733-5A079050AA26}"/>
                </a:ext>
              </a:extLst>
            </p:cNvPr>
            <p:cNvCxnSpPr>
              <a:cxnSpLocks/>
            </p:cNvCxnSpPr>
            <p:nvPr/>
          </p:nvCxnSpPr>
          <p:spPr>
            <a:xfrm flipV="1">
              <a:off x="3985199" y="1486591"/>
              <a:ext cx="533281" cy="915710"/>
            </a:xfrm>
            <a:prstGeom prst="line">
              <a:avLst/>
            </a:prstGeom>
            <a:ln>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7" name="Group 28">
            <a:extLst>
              <a:ext uri="{FF2B5EF4-FFF2-40B4-BE49-F238E27FC236}">
                <a16:creationId xmlns:a16="http://schemas.microsoft.com/office/drawing/2014/main" id="{F03081C7-06C3-4D41-A8EC-8FC60F20D395}"/>
              </a:ext>
            </a:extLst>
          </p:cNvPr>
          <p:cNvGrpSpPr>
            <a:grpSpLocks/>
          </p:cNvGrpSpPr>
          <p:nvPr userDrawn="1"/>
        </p:nvGrpSpPr>
        <p:grpSpPr bwMode="auto">
          <a:xfrm>
            <a:off x="3971924" y="3319463"/>
            <a:ext cx="2122488" cy="1822450"/>
            <a:chOff x="2404403" y="578817"/>
            <a:chExt cx="2123600" cy="1823484"/>
          </a:xfrm>
        </p:grpSpPr>
        <p:cxnSp>
          <p:nvCxnSpPr>
            <p:cNvPr id="28" name="Straight Connector 27">
              <a:extLst>
                <a:ext uri="{FF2B5EF4-FFF2-40B4-BE49-F238E27FC236}">
                  <a16:creationId xmlns:a16="http://schemas.microsoft.com/office/drawing/2014/main" id="{5F7BAD55-E3E5-4954-9A80-BFBF4D6D12A0}"/>
                </a:ext>
              </a:extLst>
            </p:cNvPr>
            <p:cNvCxnSpPr>
              <a:cxnSpLocks/>
            </p:cNvCxnSpPr>
            <p:nvPr/>
          </p:nvCxnSpPr>
          <p:spPr>
            <a:xfrm>
              <a:off x="2938082" y="578817"/>
              <a:ext cx="1059418" cy="0"/>
            </a:xfrm>
            <a:prstGeom prst="line">
              <a:avLst/>
            </a:prstGeom>
            <a:ln>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2EACAE6D-078B-434C-AAC3-072D62F38E23}"/>
                </a:ext>
              </a:extLst>
            </p:cNvPr>
            <p:cNvCxnSpPr>
              <a:cxnSpLocks/>
            </p:cNvCxnSpPr>
            <p:nvPr/>
          </p:nvCxnSpPr>
          <p:spPr>
            <a:xfrm>
              <a:off x="2410756" y="1493736"/>
              <a:ext cx="1048299" cy="0"/>
            </a:xfrm>
            <a:prstGeom prst="line">
              <a:avLst/>
            </a:prstGeom>
            <a:ln>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7A053A4-089B-4B25-96B4-0F57D30FC64F}"/>
                </a:ext>
              </a:extLst>
            </p:cNvPr>
            <p:cNvCxnSpPr>
              <a:cxnSpLocks/>
            </p:cNvCxnSpPr>
            <p:nvPr/>
          </p:nvCxnSpPr>
          <p:spPr>
            <a:xfrm flipV="1">
              <a:off x="2409168" y="578817"/>
              <a:ext cx="532091" cy="914919"/>
            </a:xfrm>
            <a:prstGeom prst="line">
              <a:avLst/>
            </a:prstGeom>
            <a:ln>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2C14781-DCA1-4EE6-9B7B-EC951C548380}"/>
                </a:ext>
              </a:extLst>
            </p:cNvPr>
            <p:cNvCxnSpPr>
              <a:cxnSpLocks/>
            </p:cNvCxnSpPr>
            <p:nvPr/>
          </p:nvCxnSpPr>
          <p:spPr>
            <a:xfrm flipV="1">
              <a:off x="3465409" y="578817"/>
              <a:ext cx="532092" cy="914919"/>
            </a:xfrm>
            <a:prstGeom prst="line">
              <a:avLst/>
            </a:prstGeom>
            <a:ln>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262F481-16C7-4384-9486-C058E2794EB6}"/>
                </a:ext>
              </a:extLst>
            </p:cNvPr>
            <p:cNvCxnSpPr>
              <a:cxnSpLocks/>
            </p:cNvCxnSpPr>
            <p:nvPr/>
          </p:nvCxnSpPr>
          <p:spPr>
            <a:xfrm flipH="1" flipV="1">
              <a:off x="3995911" y="578817"/>
              <a:ext cx="532092" cy="914919"/>
            </a:xfrm>
            <a:prstGeom prst="line">
              <a:avLst/>
            </a:prstGeom>
            <a:ln>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A2E9BCE-195C-4188-89B5-905D04169B80}"/>
                </a:ext>
              </a:extLst>
            </p:cNvPr>
            <p:cNvCxnSpPr>
              <a:cxnSpLocks/>
            </p:cNvCxnSpPr>
            <p:nvPr/>
          </p:nvCxnSpPr>
          <p:spPr>
            <a:xfrm flipH="1" flipV="1">
              <a:off x="3459055" y="1487382"/>
              <a:ext cx="532092" cy="914919"/>
            </a:xfrm>
            <a:prstGeom prst="line">
              <a:avLst/>
            </a:prstGeom>
            <a:ln>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E0A3B297-574B-4838-ADB6-E285AE1A8217}"/>
                </a:ext>
              </a:extLst>
            </p:cNvPr>
            <p:cNvCxnSpPr>
              <a:cxnSpLocks/>
            </p:cNvCxnSpPr>
            <p:nvPr/>
          </p:nvCxnSpPr>
          <p:spPr>
            <a:xfrm flipH="1" flipV="1">
              <a:off x="2404403" y="1487382"/>
              <a:ext cx="532092" cy="914919"/>
            </a:xfrm>
            <a:prstGeom prst="line">
              <a:avLst/>
            </a:prstGeom>
            <a:ln>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847FB0CD-6E49-4FF5-AACA-455874FD7013}"/>
                </a:ext>
              </a:extLst>
            </p:cNvPr>
            <p:cNvCxnSpPr>
              <a:cxnSpLocks/>
            </p:cNvCxnSpPr>
            <p:nvPr/>
          </p:nvCxnSpPr>
          <p:spPr>
            <a:xfrm>
              <a:off x="2934906" y="2395947"/>
              <a:ext cx="1049888" cy="0"/>
            </a:xfrm>
            <a:prstGeom prst="line">
              <a:avLst/>
            </a:prstGeom>
            <a:ln>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29CEA978-E4EF-4355-B164-8A0B0C353EB6}"/>
                </a:ext>
              </a:extLst>
            </p:cNvPr>
            <p:cNvCxnSpPr>
              <a:cxnSpLocks/>
            </p:cNvCxnSpPr>
            <p:nvPr/>
          </p:nvCxnSpPr>
          <p:spPr>
            <a:xfrm flipV="1">
              <a:off x="3984794" y="1487382"/>
              <a:ext cx="533679" cy="914919"/>
            </a:xfrm>
            <a:prstGeom prst="line">
              <a:avLst/>
            </a:prstGeom>
            <a:ln>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7" name="Group 38">
            <a:extLst>
              <a:ext uri="{FF2B5EF4-FFF2-40B4-BE49-F238E27FC236}">
                <a16:creationId xmlns:a16="http://schemas.microsoft.com/office/drawing/2014/main" id="{F722B3FB-0A63-4579-B527-93561EEBB8BC}"/>
              </a:ext>
            </a:extLst>
          </p:cNvPr>
          <p:cNvGrpSpPr>
            <a:grpSpLocks/>
          </p:cNvGrpSpPr>
          <p:nvPr userDrawn="1"/>
        </p:nvGrpSpPr>
        <p:grpSpPr bwMode="auto">
          <a:xfrm>
            <a:off x="2379664" y="4233863"/>
            <a:ext cx="2124075" cy="1822450"/>
            <a:chOff x="2404403" y="578817"/>
            <a:chExt cx="2123600" cy="1823484"/>
          </a:xfrm>
        </p:grpSpPr>
        <p:cxnSp>
          <p:nvCxnSpPr>
            <p:cNvPr id="38" name="Straight Connector 37">
              <a:extLst>
                <a:ext uri="{FF2B5EF4-FFF2-40B4-BE49-F238E27FC236}">
                  <a16:creationId xmlns:a16="http://schemas.microsoft.com/office/drawing/2014/main" id="{2927ADD6-51A1-4959-BAA6-45C3C4DD53AE}"/>
                </a:ext>
              </a:extLst>
            </p:cNvPr>
            <p:cNvCxnSpPr>
              <a:cxnSpLocks/>
            </p:cNvCxnSpPr>
            <p:nvPr/>
          </p:nvCxnSpPr>
          <p:spPr>
            <a:xfrm>
              <a:off x="2939270" y="578817"/>
              <a:ext cx="1058626" cy="0"/>
            </a:xfrm>
            <a:prstGeom prst="line">
              <a:avLst/>
            </a:prstGeom>
            <a:ln>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55A3FD19-E570-4A81-8773-F026FE6B0C7E}"/>
                </a:ext>
              </a:extLst>
            </p:cNvPr>
            <p:cNvCxnSpPr>
              <a:cxnSpLocks/>
            </p:cNvCxnSpPr>
            <p:nvPr/>
          </p:nvCxnSpPr>
          <p:spPr>
            <a:xfrm>
              <a:off x="2410752" y="1493736"/>
              <a:ext cx="1049102" cy="0"/>
            </a:xfrm>
            <a:prstGeom prst="line">
              <a:avLst/>
            </a:prstGeom>
            <a:ln>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42222C-86DD-4ED9-8310-780EF37CE308}"/>
                </a:ext>
              </a:extLst>
            </p:cNvPr>
            <p:cNvCxnSpPr>
              <a:cxnSpLocks/>
            </p:cNvCxnSpPr>
            <p:nvPr/>
          </p:nvCxnSpPr>
          <p:spPr>
            <a:xfrm flipV="1">
              <a:off x="2409164" y="578817"/>
              <a:ext cx="531694" cy="914919"/>
            </a:xfrm>
            <a:prstGeom prst="line">
              <a:avLst/>
            </a:prstGeom>
            <a:ln>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377F08CA-DF76-4188-B9C1-E63E4FEB6F15}"/>
                </a:ext>
              </a:extLst>
            </p:cNvPr>
            <p:cNvCxnSpPr>
              <a:cxnSpLocks/>
            </p:cNvCxnSpPr>
            <p:nvPr/>
          </p:nvCxnSpPr>
          <p:spPr>
            <a:xfrm flipV="1">
              <a:off x="3464616" y="578817"/>
              <a:ext cx="533281" cy="914919"/>
            </a:xfrm>
            <a:prstGeom prst="line">
              <a:avLst/>
            </a:prstGeom>
            <a:ln>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D6B6FF41-C0B3-44B8-9367-B335857ED160}"/>
                </a:ext>
              </a:extLst>
            </p:cNvPr>
            <p:cNvCxnSpPr>
              <a:cxnSpLocks/>
            </p:cNvCxnSpPr>
            <p:nvPr/>
          </p:nvCxnSpPr>
          <p:spPr>
            <a:xfrm flipH="1" flipV="1">
              <a:off x="3994722" y="578817"/>
              <a:ext cx="533281" cy="914919"/>
            </a:xfrm>
            <a:prstGeom prst="line">
              <a:avLst/>
            </a:prstGeom>
            <a:ln>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9781DDEF-691C-4460-9453-A01FD2836C49}"/>
                </a:ext>
              </a:extLst>
            </p:cNvPr>
            <p:cNvCxnSpPr>
              <a:cxnSpLocks/>
            </p:cNvCxnSpPr>
            <p:nvPr/>
          </p:nvCxnSpPr>
          <p:spPr>
            <a:xfrm flipH="1" flipV="1">
              <a:off x="3458267" y="1487382"/>
              <a:ext cx="533281" cy="914919"/>
            </a:xfrm>
            <a:prstGeom prst="line">
              <a:avLst/>
            </a:prstGeom>
            <a:ln>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21315972-61DB-49A2-B66F-5B2C97E6A816}"/>
                </a:ext>
              </a:extLst>
            </p:cNvPr>
            <p:cNvCxnSpPr>
              <a:cxnSpLocks/>
            </p:cNvCxnSpPr>
            <p:nvPr/>
          </p:nvCxnSpPr>
          <p:spPr>
            <a:xfrm flipH="1" flipV="1">
              <a:off x="2404403" y="1487382"/>
              <a:ext cx="533281" cy="914919"/>
            </a:xfrm>
            <a:prstGeom prst="line">
              <a:avLst/>
            </a:prstGeom>
            <a:ln>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D80894DF-B185-46C7-802B-309D72BAEFE6}"/>
                </a:ext>
              </a:extLst>
            </p:cNvPr>
            <p:cNvCxnSpPr>
              <a:cxnSpLocks/>
            </p:cNvCxnSpPr>
            <p:nvPr/>
          </p:nvCxnSpPr>
          <p:spPr>
            <a:xfrm>
              <a:off x="2936096" y="2395947"/>
              <a:ext cx="1047516" cy="0"/>
            </a:xfrm>
            <a:prstGeom prst="line">
              <a:avLst/>
            </a:prstGeom>
            <a:ln>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FE51D8AA-D8E3-4124-A22B-204D55A31EC8}"/>
                </a:ext>
              </a:extLst>
            </p:cNvPr>
            <p:cNvCxnSpPr>
              <a:cxnSpLocks/>
            </p:cNvCxnSpPr>
            <p:nvPr/>
          </p:nvCxnSpPr>
          <p:spPr>
            <a:xfrm flipV="1">
              <a:off x="3985199" y="1487382"/>
              <a:ext cx="533281" cy="914919"/>
            </a:xfrm>
            <a:prstGeom prst="line">
              <a:avLst/>
            </a:prstGeom>
            <a:ln>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7" name="Group 48">
            <a:extLst>
              <a:ext uri="{FF2B5EF4-FFF2-40B4-BE49-F238E27FC236}">
                <a16:creationId xmlns:a16="http://schemas.microsoft.com/office/drawing/2014/main" id="{ADE81AFA-41C1-46E8-A656-3334D2E23BED}"/>
              </a:ext>
            </a:extLst>
          </p:cNvPr>
          <p:cNvGrpSpPr>
            <a:grpSpLocks/>
          </p:cNvGrpSpPr>
          <p:nvPr userDrawn="1"/>
        </p:nvGrpSpPr>
        <p:grpSpPr bwMode="auto">
          <a:xfrm>
            <a:off x="795339" y="3325813"/>
            <a:ext cx="2124075" cy="1822450"/>
            <a:chOff x="2404403" y="578817"/>
            <a:chExt cx="2123600" cy="1823484"/>
          </a:xfrm>
        </p:grpSpPr>
        <p:cxnSp>
          <p:nvCxnSpPr>
            <p:cNvPr id="48" name="Straight Connector 47">
              <a:extLst>
                <a:ext uri="{FF2B5EF4-FFF2-40B4-BE49-F238E27FC236}">
                  <a16:creationId xmlns:a16="http://schemas.microsoft.com/office/drawing/2014/main" id="{CA7A809F-5566-4FCC-8BCE-63C4C2E67BDC}"/>
                </a:ext>
              </a:extLst>
            </p:cNvPr>
            <p:cNvCxnSpPr>
              <a:cxnSpLocks/>
            </p:cNvCxnSpPr>
            <p:nvPr/>
          </p:nvCxnSpPr>
          <p:spPr>
            <a:xfrm>
              <a:off x="2939270" y="578817"/>
              <a:ext cx="1058626" cy="0"/>
            </a:xfrm>
            <a:prstGeom prst="line">
              <a:avLst/>
            </a:prstGeom>
            <a:ln>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C98EA00C-83CF-44ED-8034-0E11914A92CE}"/>
                </a:ext>
              </a:extLst>
            </p:cNvPr>
            <p:cNvCxnSpPr>
              <a:cxnSpLocks/>
            </p:cNvCxnSpPr>
            <p:nvPr/>
          </p:nvCxnSpPr>
          <p:spPr>
            <a:xfrm>
              <a:off x="2410752" y="1493736"/>
              <a:ext cx="1049102" cy="0"/>
            </a:xfrm>
            <a:prstGeom prst="line">
              <a:avLst/>
            </a:prstGeom>
            <a:ln>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D89243D6-6471-49E9-B2C9-3549BF8391F9}"/>
                </a:ext>
              </a:extLst>
            </p:cNvPr>
            <p:cNvCxnSpPr>
              <a:cxnSpLocks/>
            </p:cNvCxnSpPr>
            <p:nvPr/>
          </p:nvCxnSpPr>
          <p:spPr>
            <a:xfrm flipV="1">
              <a:off x="2409164" y="578817"/>
              <a:ext cx="531694" cy="914919"/>
            </a:xfrm>
            <a:prstGeom prst="line">
              <a:avLst/>
            </a:prstGeom>
            <a:ln>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D49581A7-94B1-4D09-820E-D53772FC787E}"/>
                </a:ext>
              </a:extLst>
            </p:cNvPr>
            <p:cNvCxnSpPr>
              <a:cxnSpLocks/>
            </p:cNvCxnSpPr>
            <p:nvPr/>
          </p:nvCxnSpPr>
          <p:spPr>
            <a:xfrm flipV="1">
              <a:off x="3464616" y="578817"/>
              <a:ext cx="533281" cy="914919"/>
            </a:xfrm>
            <a:prstGeom prst="line">
              <a:avLst/>
            </a:prstGeom>
            <a:ln>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44BFE62D-E8CF-4F2C-806B-95E2826226C0}"/>
                </a:ext>
              </a:extLst>
            </p:cNvPr>
            <p:cNvCxnSpPr>
              <a:cxnSpLocks/>
            </p:cNvCxnSpPr>
            <p:nvPr/>
          </p:nvCxnSpPr>
          <p:spPr>
            <a:xfrm flipH="1" flipV="1">
              <a:off x="3994722" y="578817"/>
              <a:ext cx="533281" cy="914919"/>
            </a:xfrm>
            <a:prstGeom prst="line">
              <a:avLst/>
            </a:prstGeom>
            <a:ln>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4D6D9A77-4715-4EA6-8EF2-744820710632}"/>
                </a:ext>
              </a:extLst>
            </p:cNvPr>
            <p:cNvCxnSpPr>
              <a:cxnSpLocks/>
            </p:cNvCxnSpPr>
            <p:nvPr/>
          </p:nvCxnSpPr>
          <p:spPr>
            <a:xfrm flipH="1" flipV="1">
              <a:off x="3458267" y="1487382"/>
              <a:ext cx="533281" cy="914919"/>
            </a:xfrm>
            <a:prstGeom prst="line">
              <a:avLst/>
            </a:prstGeom>
            <a:ln>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6E53A1C7-F373-46CD-B013-6C792DCB441E}"/>
                </a:ext>
              </a:extLst>
            </p:cNvPr>
            <p:cNvCxnSpPr>
              <a:cxnSpLocks/>
            </p:cNvCxnSpPr>
            <p:nvPr/>
          </p:nvCxnSpPr>
          <p:spPr>
            <a:xfrm flipH="1" flipV="1">
              <a:off x="2404403" y="1487382"/>
              <a:ext cx="533281" cy="914919"/>
            </a:xfrm>
            <a:prstGeom prst="line">
              <a:avLst/>
            </a:prstGeom>
            <a:ln>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16F90B5B-7D61-437A-81A1-3E660C766998}"/>
                </a:ext>
              </a:extLst>
            </p:cNvPr>
            <p:cNvCxnSpPr>
              <a:cxnSpLocks/>
            </p:cNvCxnSpPr>
            <p:nvPr/>
          </p:nvCxnSpPr>
          <p:spPr>
            <a:xfrm>
              <a:off x="2936096" y="2395947"/>
              <a:ext cx="1047516" cy="0"/>
            </a:xfrm>
            <a:prstGeom prst="line">
              <a:avLst/>
            </a:prstGeom>
            <a:ln>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E937BB7B-9DA6-4A56-87B6-63BE2AB4C76B}"/>
                </a:ext>
              </a:extLst>
            </p:cNvPr>
            <p:cNvCxnSpPr>
              <a:cxnSpLocks/>
            </p:cNvCxnSpPr>
            <p:nvPr/>
          </p:nvCxnSpPr>
          <p:spPr>
            <a:xfrm flipV="1">
              <a:off x="3985199" y="1487382"/>
              <a:ext cx="533281" cy="914919"/>
            </a:xfrm>
            <a:prstGeom prst="line">
              <a:avLst/>
            </a:prstGeom>
            <a:ln>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57" name="Group 58">
            <a:extLst>
              <a:ext uri="{FF2B5EF4-FFF2-40B4-BE49-F238E27FC236}">
                <a16:creationId xmlns:a16="http://schemas.microsoft.com/office/drawing/2014/main" id="{2E800F0D-BD5E-434F-8651-43D0FDB08E37}"/>
              </a:ext>
            </a:extLst>
          </p:cNvPr>
          <p:cNvGrpSpPr>
            <a:grpSpLocks/>
          </p:cNvGrpSpPr>
          <p:nvPr userDrawn="1"/>
        </p:nvGrpSpPr>
        <p:grpSpPr bwMode="auto">
          <a:xfrm>
            <a:off x="2408239" y="600075"/>
            <a:ext cx="2124075" cy="1822450"/>
            <a:chOff x="2404403" y="578817"/>
            <a:chExt cx="2123600" cy="1823484"/>
          </a:xfrm>
        </p:grpSpPr>
        <p:cxnSp>
          <p:nvCxnSpPr>
            <p:cNvPr id="58" name="Straight Connector 57">
              <a:extLst>
                <a:ext uri="{FF2B5EF4-FFF2-40B4-BE49-F238E27FC236}">
                  <a16:creationId xmlns:a16="http://schemas.microsoft.com/office/drawing/2014/main" id="{D3E5F86E-A122-4156-A283-C8508B0AEBEF}"/>
                </a:ext>
              </a:extLst>
            </p:cNvPr>
            <p:cNvCxnSpPr>
              <a:cxnSpLocks/>
            </p:cNvCxnSpPr>
            <p:nvPr/>
          </p:nvCxnSpPr>
          <p:spPr>
            <a:xfrm>
              <a:off x="2939270" y="578817"/>
              <a:ext cx="1058626" cy="0"/>
            </a:xfrm>
            <a:prstGeom prst="line">
              <a:avLst/>
            </a:prstGeom>
            <a:ln>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8E645520-75CE-45DC-9AF1-B049D301B936}"/>
                </a:ext>
              </a:extLst>
            </p:cNvPr>
            <p:cNvCxnSpPr>
              <a:cxnSpLocks/>
            </p:cNvCxnSpPr>
            <p:nvPr/>
          </p:nvCxnSpPr>
          <p:spPr>
            <a:xfrm>
              <a:off x="2410752" y="1493736"/>
              <a:ext cx="1049102" cy="0"/>
            </a:xfrm>
            <a:prstGeom prst="line">
              <a:avLst/>
            </a:prstGeom>
            <a:ln>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F9AB4E3F-68BC-417A-9FF8-06381C2941C2}"/>
                </a:ext>
              </a:extLst>
            </p:cNvPr>
            <p:cNvCxnSpPr>
              <a:cxnSpLocks/>
            </p:cNvCxnSpPr>
            <p:nvPr/>
          </p:nvCxnSpPr>
          <p:spPr>
            <a:xfrm flipV="1">
              <a:off x="2409164" y="578817"/>
              <a:ext cx="531694" cy="914919"/>
            </a:xfrm>
            <a:prstGeom prst="line">
              <a:avLst/>
            </a:prstGeom>
            <a:ln>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F12C3093-462A-4F7F-870E-106703D88917}"/>
                </a:ext>
              </a:extLst>
            </p:cNvPr>
            <p:cNvCxnSpPr>
              <a:cxnSpLocks/>
            </p:cNvCxnSpPr>
            <p:nvPr/>
          </p:nvCxnSpPr>
          <p:spPr>
            <a:xfrm flipV="1">
              <a:off x="3464616" y="578817"/>
              <a:ext cx="533281" cy="914919"/>
            </a:xfrm>
            <a:prstGeom prst="line">
              <a:avLst/>
            </a:prstGeom>
            <a:ln>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5CC9F819-C934-4606-9BCC-C587B77883DF}"/>
                </a:ext>
              </a:extLst>
            </p:cNvPr>
            <p:cNvCxnSpPr>
              <a:cxnSpLocks/>
            </p:cNvCxnSpPr>
            <p:nvPr/>
          </p:nvCxnSpPr>
          <p:spPr>
            <a:xfrm flipH="1" flipV="1">
              <a:off x="3994722" y="578817"/>
              <a:ext cx="533281" cy="914919"/>
            </a:xfrm>
            <a:prstGeom prst="line">
              <a:avLst/>
            </a:prstGeom>
            <a:ln>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82CAA707-CF80-43A4-AE18-DF6862BEEF56}"/>
                </a:ext>
              </a:extLst>
            </p:cNvPr>
            <p:cNvCxnSpPr>
              <a:cxnSpLocks/>
            </p:cNvCxnSpPr>
            <p:nvPr/>
          </p:nvCxnSpPr>
          <p:spPr>
            <a:xfrm flipH="1" flipV="1">
              <a:off x="3458267" y="1487382"/>
              <a:ext cx="533281" cy="914919"/>
            </a:xfrm>
            <a:prstGeom prst="line">
              <a:avLst/>
            </a:prstGeom>
            <a:ln>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CA765286-FC2C-4FB9-9776-AF5CB5C20555}"/>
                </a:ext>
              </a:extLst>
            </p:cNvPr>
            <p:cNvCxnSpPr>
              <a:cxnSpLocks/>
            </p:cNvCxnSpPr>
            <p:nvPr/>
          </p:nvCxnSpPr>
          <p:spPr>
            <a:xfrm flipH="1" flipV="1">
              <a:off x="2404403" y="1487382"/>
              <a:ext cx="533281" cy="914919"/>
            </a:xfrm>
            <a:prstGeom prst="line">
              <a:avLst/>
            </a:prstGeom>
            <a:ln>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92908ABA-6EA4-463D-B685-495975AFDD2D}"/>
                </a:ext>
              </a:extLst>
            </p:cNvPr>
            <p:cNvCxnSpPr>
              <a:cxnSpLocks/>
            </p:cNvCxnSpPr>
            <p:nvPr/>
          </p:nvCxnSpPr>
          <p:spPr>
            <a:xfrm>
              <a:off x="2936096" y="2395947"/>
              <a:ext cx="1047516" cy="0"/>
            </a:xfrm>
            <a:prstGeom prst="line">
              <a:avLst/>
            </a:prstGeom>
            <a:ln>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3540AB93-2DB7-4168-81DF-1CA479B1AFF7}"/>
                </a:ext>
              </a:extLst>
            </p:cNvPr>
            <p:cNvCxnSpPr>
              <a:cxnSpLocks/>
            </p:cNvCxnSpPr>
            <p:nvPr/>
          </p:nvCxnSpPr>
          <p:spPr>
            <a:xfrm flipV="1">
              <a:off x="3985199" y="1487382"/>
              <a:ext cx="533281" cy="914919"/>
            </a:xfrm>
            <a:prstGeom prst="line">
              <a:avLst/>
            </a:prstGeom>
            <a:ln>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67" name="Group 68">
            <a:extLst>
              <a:ext uri="{FF2B5EF4-FFF2-40B4-BE49-F238E27FC236}">
                <a16:creationId xmlns:a16="http://schemas.microsoft.com/office/drawing/2014/main" id="{C6BFC8E7-0936-415B-8F0E-E79D23E830D7}"/>
              </a:ext>
            </a:extLst>
          </p:cNvPr>
          <p:cNvGrpSpPr>
            <a:grpSpLocks/>
          </p:cNvGrpSpPr>
          <p:nvPr userDrawn="1"/>
        </p:nvGrpSpPr>
        <p:grpSpPr bwMode="auto">
          <a:xfrm>
            <a:off x="3990975" y="1501775"/>
            <a:ext cx="2122488" cy="1824038"/>
            <a:chOff x="2404403" y="578817"/>
            <a:chExt cx="2123600" cy="1823484"/>
          </a:xfrm>
        </p:grpSpPr>
        <p:cxnSp>
          <p:nvCxnSpPr>
            <p:cNvPr id="68" name="Straight Connector 67">
              <a:extLst>
                <a:ext uri="{FF2B5EF4-FFF2-40B4-BE49-F238E27FC236}">
                  <a16:creationId xmlns:a16="http://schemas.microsoft.com/office/drawing/2014/main" id="{7BBD33CE-8C0F-4122-9DAC-A2E9779214AA}"/>
                </a:ext>
              </a:extLst>
            </p:cNvPr>
            <p:cNvCxnSpPr>
              <a:cxnSpLocks/>
            </p:cNvCxnSpPr>
            <p:nvPr/>
          </p:nvCxnSpPr>
          <p:spPr>
            <a:xfrm>
              <a:off x="2938082" y="578817"/>
              <a:ext cx="1059418" cy="0"/>
            </a:xfrm>
            <a:prstGeom prst="line">
              <a:avLst/>
            </a:prstGeom>
            <a:ln>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C4176007-C3CB-4A8D-BA16-9B4535C01632}"/>
                </a:ext>
              </a:extLst>
            </p:cNvPr>
            <p:cNvCxnSpPr>
              <a:cxnSpLocks/>
            </p:cNvCxnSpPr>
            <p:nvPr/>
          </p:nvCxnSpPr>
          <p:spPr>
            <a:xfrm>
              <a:off x="2410756" y="1492939"/>
              <a:ext cx="1048299" cy="0"/>
            </a:xfrm>
            <a:prstGeom prst="line">
              <a:avLst/>
            </a:prstGeom>
            <a:ln>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04B83F19-0764-45D9-85B1-9F5E216683DA}"/>
                </a:ext>
              </a:extLst>
            </p:cNvPr>
            <p:cNvCxnSpPr>
              <a:cxnSpLocks/>
            </p:cNvCxnSpPr>
            <p:nvPr/>
          </p:nvCxnSpPr>
          <p:spPr>
            <a:xfrm flipV="1">
              <a:off x="2409168" y="578817"/>
              <a:ext cx="532091" cy="914122"/>
            </a:xfrm>
            <a:prstGeom prst="line">
              <a:avLst/>
            </a:prstGeom>
            <a:ln>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52D0BD93-D3CE-41A8-A364-CF55C40476BB}"/>
                </a:ext>
              </a:extLst>
            </p:cNvPr>
            <p:cNvCxnSpPr>
              <a:cxnSpLocks/>
            </p:cNvCxnSpPr>
            <p:nvPr/>
          </p:nvCxnSpPr>
          <p:spPr>
            <a:xfrm flipV="1">
              <a:off x="3465409" y="578817"/>
              <a:ext cx="532092" cy="914122"/>
            </a:xfrm>
            <a:prstGeom prst="line">
              <a:avLst/>
            </a:prstGeom>
            <a:ln>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7F0DA471-CE00-423E-A4EA-B534B5E9BD82}"/>
                </a:ext>
              </a:extLst>
            </p:cNvPr>
            <p:cNvCxnSpPr>
              <a:cxnSpLocks/>
            </p:cNvCxnSpPr>
            <p:nvPr/>
          </p:nvCxnSpPr>
          <p:spPr>
            <a:xfrm flipH="1" flipV="1">
              <a:off x="3995911" y="578817"/>
              <a:ext cx="532092" cy="914122"/>
            </a:xfrm>
            <a:prstGeom prst="line">
              <a:avLst/>
            </a:prstGeom>
            <a:ln>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74D21F75-5C3F-4104-92CF-01CEAD693D08}"/>
                </a:ext>
              </a:extLst>
            </p:cNvPr>
            <p:cNvCxnSpPr>
              <a:cxnSpLocks/>
            </p:cNvCxnSpPr>
            <p:nvPr/>
          </p:nvCxnSpPr>
          <p:spPr>
            <a:xfrm flipH="1" flipV="1">
              <a:off x="3459055" y="1488179"/>
              <a:ext cx="532092" cy="914122"/>
            </a:xfrm>
            <a:prstGeom prst="line">
              <a:avLst/>
            </a:prstGeom>
            <a:ln>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F7868861-B2D3-4C99-B0CE-2300C8B3E276}"/>
                </a:ext>
              </a:extLst>
            </p:cNvPr>
            <p:cNvCxnSpPr>
              <a:cxnSpLocks/>
            </p:cNvCxnSpPr>
            <p:nvPr/>
          </p:nvCxnSpPr>
          <p:spPr>
            <a:xfrm flipH="1" flipV="1">
              <a:off x="2404403" y="1488179"/>
              <a:ext cx="532092" cy="914122"/>
            </a:xfrm>
            <a:prstGeom prst="line">
              <a:avLst/>
            </a:prstGeom>
            <a:ln>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AB97AC38-1CF3-4E9B-A8B1-CE3DD354673E}"/>
                </a:ext>
              </a:extLst>
            </p:cNvPr>
            <p:cNvCxnSpPr>
              <a:cxnSpLocks/>
            </p:cNvCxnSpPr>
            <p:nvPr/>
          </p:nvCxnSpPr>
          <p:spPr>
            <a:xfrm>
              <a:off x="2934906" y="2395953"/>
              <a:ext cx="1049888" cy="0"/>
            </a:xfrm>
            <a:prstGeom prst="line">
              <a:avLst/>
            </a:prstGeom>
            <a:ln>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42CF96CA-E2FA-4D30-8E5D-547CC6034005}"/>
                </a:ext>
              </a:extLst>
            </p:cNvPr>
            <p:cNvCxnSpPr>
              <a:cxnSpLocks/>
            </p:cNvCxnSpPr>
            <p:nvPr/>
          </p:nvCxnSpPr>
          <p:spPr>
            <a:xfrm flipV="1">
              <a:off x="3984794" y="1486591"/>
              <a:ext cx="533679" cy="915710"/>
            </a:xfrm>
            <a:prstGeom prst="line">
              <a:avLst/>
            </a:prstGeom>
            <a:ln>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5" name="Title 4"/>
          <p:cNvSpPr>
            <a:spLocks noGrp="1"/>
          </p:cNvSpPr>
          <p:nvPr>
            <p:ph type="title"/>
          </p:nvPr>
        </p:nvSpPr>
        <p:spPr>
          <a:xfrm>
            <a:off x="7324167" y="378199"/>
            <a:ext cx="4410635" cy="616883"/>
          </a:xfrm>
        </p:spPr>
        <p:txBody>
          <a:bodyPr/>
          <a:lstStyle>
            <a:lvl1pPr>
              <a:defRPr sz="4000"/>
            </a:lvl1pPr>
          </a:lstStyle>
          <a:p>
            <a:r>
              <a:rPr lang="en-US"/>
              <a:t>Click to edit Master title style</a:t>
            </a:r>
          </a:p>
        </p:txBody>
      </p:sp>
    </p:spTree>
    <p:extLst>
      <p:ext uri="{BB962C8B-B14F-4D97-AF65-F5344CB8AC3E}">
        <p14:creationId xmlns:p14="http://schemas.microsoft.com/office/powerpoint/2010/main" val="1482296593"/>
      </p:ext>
    </p:extLst>
  </p:cSld>
  <p:clrMapOvr>
    <a:masterClrMapping/>
  </p:clrMapOvr>
  <p:transition spd="med">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519248" y="1381130"/>
            <a:ext cx="11151919" cy="2905125"/>
          </a:xfrm>
        </p:spPr>
        <p:txBody>
          <a:bodyPr anchor="b"/>
          <a:lstStyle>
            <a:lvl1pPr>
              <a:defRPr sz="6396"/>
            </a:lvl1pPr>
          </a:lstStyle>
          <a:p>
            <a:r>
              <a:rPr lang="en-US"/>
              <a:t>Click to edit Master title style</a:t>
            </a:r>
          </a:p>
        </p:txBody>
      </p:sp>
      <p:sp>
        <p:nvSpPr>
          <p:cNvPr id="5" name="Text Placeholder 4"/>
          <p:cNvSpPr>
            <a:spLocks noGrp="1"/>
          </p:cNvSpPr>
          <p:nvPr>
            <p:ph type="body" sz="quarter" idx="11"/>
          </p:nvPr>
        </p:nvSpPr>
        <p:spPr>
          <a:xfrm>
            <a:off x="519249" y="4343401"/>
            <a:ext cx="8198398" cy="581025"/>
          </a:xfrm>
        </p:spPr>
        <p:txBody>
          <a:bodyPr/>
          <a:lstStyle>
            <a:lvl1pPr marL="0" indent="0">
              <a:buNone/>
              <a:defRPr sz="3200" baseline="0"/>
            </a:lvl1pPr>
          </a:lstStyle>
          <a:p>
            <a:pPr lvl="0"/>
            <a:r>
              <a:rPr lang="en-US"/>
              <a:t>Edit Master text styles</a:t>
            </a:r>
          </a:p>
        </p:txBody>
      </p:sp>
    </p:spTree>
    <p:extLst>
      <p:ext uri="{BB962C8B-B14F-4D97-AF65-F5344CB8AC3E}">
        <p14:creationId xmlns:p14="http://schemas.microsoft.com/office/powerpoint/2010/main" val="870726836"/>
      </p:ext>
    </p:extLst>
  </p:cSld>
  <p:clrMapOvr>
    <a:masterClrMapping/>
  </p:clrMapOvr>
  <p:transition spd="med">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preserve="1">
  <p:cSld name="Appendix ">
    <p:bg>
      <p:bgPr>
        <a:solidFill>
          <a:schemeClr val="tx2"/>
        </a:solidFill>
        <a:effectLst/>
      </p:bgPr>
    </p:bg>
    <p:spTree>
      <p:nvGrpSpPr>
        <p:cNvPr id="1" name=""/>
        <p:cNvGrpSpPr/>
        <p:nvPr/>
      </p:nvGrpSpPr>
      <p:grpSpPr>
        <a:xfrm>
          <a:off x="0" y="0"/>
          <a:ext cx="0" cy="0"/>
          <a:chOff x="0" y="0"/>
          <a:chExt cx="0" cy="0"/>
        </a:xfrm>
      </p:grpSpPr>
      <p:sp>
        <p:nvSpPr>
          <p:cNvPr id="3" name="Date Placeholder 3">
            <a:extLst>
              <a:ext uri="{FF2B5EF4-FFF2-40B4-BE49-F238E27FC236}">
                <a16:creationId xmlns:a16="http://schemas.microsoft.com/office/drawing/2014/main" id="{E84DC9A1-89BB-4B89-BE0B-8E7D70F195C9}"/>
              </a:ext>
            </a:extLst>
          </p:cNvPr>
          <p:cNvSpPr txBox="1">
            <a:spLocks/>
          </p:cNvSpPr>
          <p:nvPr/>
        </p:nvSpPr>
        <p:spPr>
          <a:xfrm>
            <a:off x="971851" y="6399561"/>
            <a:ext cx="5127372" cy="2286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049" fontAlgn="auto">
              <a:spcBef>
                <a:spcPts val="0"/>
              </a:spcBef>
              <a:spcAft>
                <a:spcPts val="0"/>
              </a:spcAft>
              <a:defRPr/>
            </a:pPr>
            <a:r>
              <a:rPr lang="en-US" sz="1000">
                <a:solidFill>
                  <a:srgbClr val="FFFFFF">
                    <a:lumMod val="95000"/>
                    <a:alpha val="85000"/>
                  </a:srgbClr>
                </a:solidFill>
              </a:rPr>
              <a:t>Microsoft Confidential, For Internal Use Only</a:t>
            </a:r>
          </a:p>
        </p:txBody>
      </p:sp>
      <p:sp>
        <p:nvSpPr>
          <p:cNvPr id="2" name="Title 1"/>
          <p:cNvSpPr>
            <a:spLocks noGrp="1"/>
          </p:cNvSpPr>
          <p:nvPr>
            <p:ph type="title"/>
          </p:nvPr>
        </p:nvSpPr>
        <p:spPr>
          <a:xfrm>
            <a:off x="978666" y="685800"/>
            <a:ext cx="10426873" cy="2423160"/>
          </a:xfrm>
        </p:spPr>
        <p:txBody>
          <a:bodyPr anchor="b"/>
          <a:lstStyle>
            <a:lvl1pPr>
              <a:defRPr sz="7196">
                <a:solidFill>
                  <a:schemeClr val="bg1"/>
                </a:solidFill>
              </a:defRPr>
            </a:lvl1pPr>
          </a:lstStyle>
          <a:p>
            <a:r>
              <a:rPr lang="en-US"/>
              <a:t>Click to edit Master title style</a:t>
            </a:r>
          </a:p>
        </p:txBody>
      </p:sp>
    </p:spTree>
    <p:extLst>
      <p:ext uri="{BB962C8B-B14F-4D97-AF65-F5344CB8AC3E}">
        <p14:creationId xmlns:p14="http://schemas.microsoft.com/office/powerpoint/2010/main" val="3851986348"/>
      </p:ext>
    </p:extLst>
  </p:cSld>
  <p:clrMapOvr>
    <a:masterClrMapping/>
  </p:clrMapOvr>
  <p:transition spd="med">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cSld name="Title and Text">
    <p:spTree>
      <p:nvGrpSpPr>
        <p:cNvPr id="1" name=""/>
        <p:cNvGrpSpPr/>
        <p:nvPr/>
      </p:nvGrpSpPr>
      <p:grpSpPr>
        <a:xfrm>
          <a:off x="0" y="0"/>
          <a:ext cx="0" cy="0"/>
          <a:chOff x="0" y="0"/>
          <a:chExt cx="0" cy="0"/>
        </a:xfrm>
      </p:grpSpPr>
      <p:sp>
        <p:nvSpPr>
          <p:cNvPr id="17" name="Text Placeholder 16"/>
          <p:cNvSpPr>
            <a:spLocks noGrp="1"/>
          </p:cNvSpPr>
          <p:nvPr>
            <p:ph type="body" sz="quarter" idx="21"/>
          </p:nvPr>
        </p:nvSpPr>
        <p:spPr>
          <a:xfrm>
            <a:off x="609602" y="2326222"/>
            <a:ext cx="10972800" cy="3674533"/>
          </a:xfrm>
        </p:spPr>
        <p:txBody>
          <a:bodyPr/>
          <a:lstStyle>
            <a:lvl2pPr marL="765920" indent="-152338">
              <a:defRPr/>
            </a:lvl2pPr>
            <a:lvl3pPr marL="1371039" indent="-152338">
              <a:defRPr/>
            </a:lvl3pPr>
            <a:lvl4pPr marL="1984622" indent="-152338">
              <a:defRPr/>
            </a:lvl4pPr>
            <a:lvl5pPr marL="2589741" indent="-152338">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itle 10"/>
          <p:cNvSpPr>
            <a:spLocks noGrp="1"/>
          </p:cNvSpPr>
          <p:nvPr>
            <p:ph type="title"/>
          </p:nvPr>
        </p:nvSpPr>
        <p:spPr>
          <a:xfrm>
            <a:off x="609602" y="535942"/>
            <a:ext cx="10972800" cy="517065"/>
          </a:xfrm>
        </p:spPr>
        <p:txBody>
          <a:bodyPr/>
          <a:lstStyle/>
          <a:p>
            <a:r>
              <a:rPr lang="en-US"/>
              <a:t>Click to edit Master title style</a:t>
            </a:r>
          </a:p>
        </p:txBody>
      </p:sp>
      <p:sp>
        <p:nvSpPr>
          <p:cNvPr id="12" name="Text Placeholder 13"/>
          <p:cNvSpPr>
            <a:spLocks noGrp="1"/>
          </p:cNvSpPr>
          <p:nvPr>
            <p:ph type="body" sz="quarter" idx="17"/>
          </p:nvPr>
        </p:nvSpPr>
        <p:spPr>
          <a:xfrm>
            <a:off x="609602" y="1079505"/>
            <a:ext cx="10972800" cy="309033"/>
          </a:xfrm>
        </p:spPr>
        <p:txBody>
          <a:bodyPr/>
          <a:lstStyle>
            <a:lvl1pPr marL="0" indent="0">
              <a:buNone/>
              <a:defRPr sz="1600">
                <a:solidFill>
                  <a:schemeClr val="tx1"/>
                </a:solidFill>
              </a:defRPr>
            </a:lvl1pPr>
            <a:lvl2pPr marL="232738" indent="0">
              <a:buNone/>
              <a:defRPr sz="1600">
                <a:solidFill>
                  <a:schemeClr val="tx1"/>
                </a:solidFill>
              </a:defRPr>
            </a:lvl2pPr>
            <a:lvl3pPr marL="457013" indent="0">
              <a:buNone/>
              <a:defRPr sz="1600">
                <a:solidFill>
                  <a:schemeClr val="tx1"/>
                </a:solidFill>
              </a:defRPr>
            </a:lvl3pPr>
            <a:lvl4pPr marL="689751" indent="0">
              <a:buNone/>
              <a:defRPr sz="1600">
                <a:solidFill>
                  <a:schemeClr val="tx1"/>
                </a:solidFill>
              </a:defRPr>
            </a:lvl4pPr>
            <a:lvl5pPr marL="914026" indent="0">
              <a:buNone/>
              <a:defRPr sz="1600">
                <a:solidFill>
                  <a:schemeClr val="tx1"/>
                </a:solidFill>
              </a:defRPr>
            </a:lvl5pPr>
          </a:lstStyle>
          <a:p>
            <a:pPr lvl="0"/>
            <a:r>
              <a:rPr lang="en-US"/>
              <a:t>Edit Master text styles</a:t>
            </a:r>
          </a:p>
        </p:txBody>
      </p:sp>
    </p:spTree>
    <p:extLst>
      <p:ext uri="{BB962C8B-B14F-4D97-AF65-F5344CB8AC3E}">
        <p14:creationId xmlns:p14="http://schemas.microsoft.com/office/powerpoint/2010/main" val="1550380456"/>
      </p:ext>
    </p:extLst>
  </p:cSld>
  <p:clrMapOvr>
    <a:masterClrMapping/>
  </p:clrMapOvr>
  <p:transition spd="med">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with Background Image">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1" y="2"/>
            <a:ext cx="12192000" cy="6858000"/>
          </a:xfrm>
        </p:spPr>
        <p:txBody>
          <a:bodyPr/>
          <a:lstStyle/>
          <a:p>
            <a:pPr lvl="0"/>
            <a:endParaRPr lang="en-US" noProof="0"/>
          </a:p>
        </p:txBody>
      </p:sp>
      <p:sp>
        <p:nvSpPr>
          <p:cNvPr id="2" name="Title 1"/>
          <p:cNvSpPr>
            <a:spLocks noGrp="1"/>
          </p:cNvSpPr>
          <p:nvPr>
            <p:ph type="title"/>
          </p:nvPr>
        </p:nvSpPr>
        <p:spPr/>
        <p:txBody>
          <a:bodyPr/>
          <a:lstStyle>
            <a:lvl1pPr>
              <a:defRPr cap="all" baseline="0"/>
            </a:lvl1pPr>
          </a:lstStyle>
          <a:p>
            <a:r>
              <a:rPr lang="en-US"/>
              <a:t>Click to edit Master title style</a:t>
            </a:r>
          </a:p>
        </p:txBody>
      </p:sp>
      <p:sp>
        <p:nvSpPr>
          <p:cNvPr id="4" name="Slide Number Placeholder 9">
            <a:extLst>
              <a:ext uri="{FF2B5EF4-FFF2-40B4-BE49-F238E27FC236}">
                <a16:creationId xmlns:a16="http://schemas.microsoft.com/office/drawing/2014/main" id="{4B9DD542-51C0-4B71-80EB-8E49E6691C8D}"/>
              </a:ext>
            </a:extLst>
          </p:cNvPr>
          <p:cNvSpPr>
            <a:spLocks noGrp="1"/>
          </p:cNvSpPr>
          <p:nvPr>
            <p:ph type="sldNum" sz="quarter" idx="11"/>
          </p:nvPr>
        </p:nvSpPr>
        <p:spPr>
          <a:xfrm>
            <a:off x="10995026" y="6370638"/>
            <a:ext cx="587375" cy="365125"/>
          </a:xfrm>
          <a:prstGeom prst="rect">
            <a:avLst/>
          </a:prstGeom>
        </p:spPr>
        <p:txBody>
          <a:bodyPr vert="horz" lIns="91396" tIns="45699" rIns="91396" bIns="45699" rtlCol="0" anchor="ctr"/>
          <a:lstStyle>
            <a:lvl1pPr algn="r" defTabSz="914049">
              <a:defRPr sz="900" b="1">
                <a:solidFill>
                  <a:prstClr val="black">
                    <a:tint val="75000"/>
                  </a:prstClr>
                </a:solidFill>
              </a:defRPr>
            </a:lvl1pPr>
          </a:lstStyle>
          <a:p>
            <a:pPr>
              <a:defRPr/>
            </a:pPr>
            <a:fld id="{F6241CE5-4F44-4D18-AF80-A3BC91CF27D5}" type="slidenum">
              <a:rPr lang="en-US"/>
              <a:pPr>
                <a:defRPr/>
              </a:pPr>
              <a:t>‹#›</a:t>
            </a:fld>
            <a:endParaRPr lang="en-US"/>
          </a:p>
        </p:txBody>
      </p:sp>
    </p:spTree>
    <p:extLst>
      <p:ext uri="{BB962C8B-B14F-4D97-AF65-F5344CB8AC3E}">
        <p14:creationId xmlns:p14="http://schemas.microsoft.com/office/powerpoint/2010/main" val="1187589505"/>
      </p:ext>
    </p:extLst>
  </p:cSld>
  <p:clrMapOvr>
    <a:masterClrMapping/>
  </p:clrMapOvr>
  <p:transition spd="med">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Body Conten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all" baseline="0"/>
            </a:lvl1pPr>
          </a:lstStyle>
          <a:p>
            <a:r>
              <a:rPr lang="en-US"/>
              <a:t>Click to edit Master title style</a:t>
            </a:r>
          </a:p>
        </p:txBody>
      </p:sp>
      <p:sp>
        <p:nvSpPr>
          <p:cNvPr id="8" name="Content Placeholder 7"/>
          <p:cNvSpPr>
            <a:spLocks noGrp="1"/>
          </p:cNvSpPr>
          <p:nvPr>
            <p:ph sz="quarter" idx="10"/>
          </p:nvPr>
        </p:nvSpPr>
        <p:spPr>
          <a:xfrm>
            <a:off x="600236" y="2210939"/>
            <a:ext cx="5256184" cy="4148588"/>
          </a:xfrm>
        </p:spPr>
        <p:txBody>
          <a:bodyPr>
            <a:normAutofit/>
          </a:bodyPr>
          <a:lstStyle>
            <a:lvl1pPr>
              <a:defRPr sz="1600">
                <a:latin typeface="Segoe UI" pitchFamily="34" charset="0"/>
                <a:ea typeface="Segoe UI" pitchFamily="34" charset="0"/>
                <a:cs typeface="Segoe UI" pitchFamily="34" charset="0"/>
              </a:defRPr>
            </a:lvl1pPr>
          </a:lstStyle>
          <a:p>
            <a:pPr lvl="0"/>
            <a:r>
              <a:rPr lang="en-US"/>
              <a:t>Click to edit Master text styles</a:t>
            </a:r>
          </a:p>
        </p:txBody>
      </p:sp>
      <p:sp>
        <p:nvSpPr>
          <p:cNvPr id="9" name="Content Placeholder 7"/>
          <p:cNvSpPr>
            <a:spLocks noGrp="1"/>
          </p:cNvSpPr>
          <p:nvPr>
            <p:ph sz="quarter" idx="11"/>
          </p:nvPr>
        </p:nvSpPr>
        <p:spPr>
          <a:xfrm>
            <a:off x="6322414" y="2183642"/>
            <a:ext cx="5256184" cy="4175883"/>
          </a:xfrm>
        </p:spPr>
        <p:txBody>
          <a:bodyPr>
            <a:normAutofit/>
          </a:bodyPr>
          <a:lstStyle>
            <a:lvl1pPr>
              <a:defRPr sz="1600">
                <a:latin typeface="Segoe UI" pitchFamily="34" charset="0"/>
                <a:ea typeface="Segoe UI" pitchFamily="34" charset="0"/>
                <a:cs typeface="Segoe UI" pitchFamily="34" charset="0"/>
              </a:defRPr>
            </a:lvl1pPr>
          </a:lstStyle>
          <a:p>
            <a:pPr lvl="0"/>
            <a:r>
              <a:rPr lang="en-US"/>
              <a:t>Click to edit Master text styles</a:t>
            </a:r>
          </a:p>
        </p:txBody>
      </p:sp>
      <p:sp>
        <p:nvSpPr>
          <p:cNvPr id="5" name="Slide Number Placeholder 9">
            <a:extLst>
              <a:ext uri="{FF2B5EF4-FFF2-40B4-BE49-F238E27FC236}">
                <a16:creationId xmlns:a16="http://schemas.microsoft.com/office/drawing/2014/main" id="{7CAF00F1-5EC4-4801-8F67-C029CC5AB928}"/>
              </a:ext>
            </a:extLst>
          </p:cNvPr>
          <p:cNvSpPr>
            <a:spLocks noGrp="1"/>
          </p:cNvSpPr>
          <p:nvPr>
            <p:ph type="sldNum" sz="quarter" idx="12"/>
          </p:nvPr>
        </p:nvSpPr>
        <p:spPr>
          <a:xfrm>
            <a:off x="10995026" y="6370638"/>
            <a:ext cx="587375" cy="365125"/>
          </a:xfrm>
          <a:prstGeom prst="rect">
            <a:avLst/>
          </a:prstGeom>
        </p:spPr>
        <p:txBody>
          <a:bodyPr vert="horz" lIns="91396" tIns="45699" rIns="91396" bIns="45699" rtlCol="0" anchor="ctr"/>
          <a:lstStyle>
            <a:lvl1pPr algn="r" defTabSz="914049">
              <a:defRPr sz="900" b="1">
                <a:solidFill>
                  <a:prstClr val="black">
                    <a:tint val="75000"/>
                  </a:prstClr>
                </a:solidFill>
              </a:defRPr>
            </a:lvl1pPr>
          </a:lstStyle>
          <a:p>
            <a:pPr>
              <a:defRPr/>
            </a:pPr>
            <a:fld id="{59BD68B5-A1AC-40A2-A7C0-1EF4F44EA1C9}" type="slidenum">
              <a:rPr lang="en-US"/>
              <a:pPr>
                <a:defRPr/>
              </a:pPr>
              <a:t>‹#›</a:t>
            </a:fld>
            <a:endParaRPr lang="en-US"/>
          </a:p>
        </p:txBody>
      </p:sp>
    </p:spTree>
    <p:extLst>
      <p:ext uri="{BB962C8B-B14F-4D97-AF65-F5344CB8AC3E}">
        <p14:creationId xmlns:p14="http://schemas.microsoft.com/office/powerpoint/2010/main" val="593328441"/>
      </p:ext>
    </p:extLst>
  </p:cSld>
  <p:clrMapOvr>
    <a:masterClrMapping/>
  </p:clrMapOvr>
  <p:transition spd="med">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8" name="Picture Placeholder 7"/>
          <p:cNvSpPr>
            <a:spLocks noGrp="1"/>
          </p:cNvSpPr>
          <p:nvPr>
            <p:ph type="pic" sz="quarter" idx="10"/>
          </p:nvPr>
        </p:nvSpPr>
        <p:spPr>
          <a:xfrm>
            <a:off x="1" y="2"/>
            <a:ext cx="12192000" cy="6858000"/>
          </a:xfrm>
        </p:spPr>
        <p:txBody>
          <a:bodyPr/>
          <a:lstStyle/>
          <a:p>
            <a:pPr lvl="0"/>
            <a:endParaRPr lang="en-US" noProof="0"/>
          </a:p>
        </p:txBody>
      </p:sp>
      <p:sp>
        <p:nvSpPr>
          <p:cNvPr id="2" name="Title 1"/>
          <p:cNvSpPr>
            <a:spLocks noGrp="1"/>
          </p:cNvSpPr>
          <p:nvPr>
            <p:ph type="title"/>
          </p:nvPr>
        </p:nvSpPr>
        <p:spPr/>
        <p:txBody>
          <a:bodyPr/>
          <a:lstStyle>
            <a:lvl1pPr>
              <a:defRPr cap="all" baseline="0">
                <a:solidFill>
                  <a:schemeClr val="bg1"/>
                </a:solidFill>
              </a:defRPr>
            </a:lvl1pPr>
          </a:lstStyle>
          <a:p>
            <a:r>
              <a:rPr lang="en-US"/>
              <a:t>Click to edit Master title style</a:t>
            </a:r>
          </a:p>
        </p:txBody>
      </p:sp>
      <p:sp>
        <p:nvSpPr>
          <p:cNvPr id="10" name="Content Placeholder 9"/>
          <p:cNvSpPr>
            <a:spLocks noGrp="1"/>
          </p:cNvSpPr>
          <p:nvPr>
            <p:ph sz="quarter" idx="11"/>
          </p:nvPr>
        </p:nvSpPr>
        <p:spPr>
          <a:xfrm>
            <a:off x="614525" y="4148921"/>
            <a:ext cx="10975658" cy="2211104"/>
          </a:xfrm>
        </p:spPr>
        <p:txBody>
          <a:bodyPr/>
          <a:lstStyle>
            <a:lvl1pPr>
              <a:defRPr sz="2400">
                <a:solidFill>
                  <a:schemeClr val="bg1"/>
                </a:solidFill>
                <a:latin typeface="Segoe UI" pitchFamily="34" charset="0"/>
                <a:ea typeface="Segoe UI" pitchFamily="34" charset="0"/>
                <a:cs typeface="Segoe UI" pitchFamily="34" charset="0"/>
              </a:defRPr>
            </a:lvl1pPr>
            <a:lvl2pPr>
              <a:defRPr sz="2400">
                <a:solidFill>
                  <a:schemeClr val="bg1"/>
                </a:solidFill>
                <a:latin typeface="Segoe UI" pitchFamily="34" charset="0"/>
                <a:ea typeface="Segoe UI" pitchFamily="34" charset="0"/>
                <a:cs typeface="Segoe UI" pitchFamily="34" charset="0"/>
              </a:defRPr>
            </a:lvl2pPr>
            <a:lvl3pPr>
              <a:defRPr sz="2400">
                <a:solidFill>
                  <a:schemeClr val="bg1"/>
                </a:solidFill>
                <a:latin typeface="Segoe UI" pitchFamily="34" charset="0"/>
                <a:ea typeface="Segoe UI" pitchFamily="34" charset="0"/>
                <a:cs typeface="Segoe UI" pitchFamily="34" charset="0"/>
              </a:defRPr>
            </a:lvl3pPr>
            <a:lvl4pPr>
              <a:defRPr sz="2400">
                <a:solidFill>
                  <a:schemeClr val="bg1"/>
                </a:solidFill>
                <a:latin typeface="Segoe UI" pitchFamily="34" charset="0"/>
                <a:ea typeface="Segoe UI" pitchFamily="34" charset="0"/>
                <a:cs typeface="Segoe UI" pitchFamily="34" charset="0"/>
              </a:defRPr>
            </a:lvl4pPr>
            <a:lvl5pPr>
              <a:defRPr sz="2400">
                <a:solidFill>
                  <a:schemeClr val="bg1"/>
                </a:solidFill>
                <a:latin typeface="Segoe UI" pitchFamily="34" charset="0"/>
                <a:ea typeface="Segoe UI" pitchFamily="34" charset="0"/>
                <a:cs typeface="Segoe U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9">
            <a:extLst>
              <a:ext uri="{FF2B5EF4-FFF2-40B4-BE49-F238E27FC236}">
                <a16:creationId xmlns:a16="http://schemas.microsoft.com/office/drawing/2014/main" id="{397D44A2-8678-40FE-ADA8-3B34ECAD1049}"/>
              </a:ext>
            </a:extLst>
          </p:cNvPr>
          <p:cNvSpPr>
            <a:spLocks noGrp="1"/>
          </p:cNvSpPr>
          <p:nvPr>
            <p:ph type="sldNum" sz="quarter" idx="12"/>
          </p:nvPr>
        </p:nvSpPr>
        <p:spPr>
          <a:xfrm>
            <a:off x="10995026" y="6370638"/>
            <a:ext cx="587375" cy="365125"/>
          </a:xfrm>
          <a:prstGeom prst="rect">
            <a:avLst/>
          </a:prstGeom>
        </p:spPr>
        <p:txBody>
          <a:bodyPr vert="horz" lIns="91396" tIns="45699" rIns="91396" bIns="45699" rtlCol="0" anchor="ctr"/>
          <a:lstStyle>
            <a:lvl1pPr algn="r" defTabSz="914049">
              <a:defRPr sz="900" b="1">
                <a:solidFill>
                  <a:prstClr val="black">
                    <a:tint val="75000"/>
                  </a:prstClr>
                </a:solidFill>
              </a:defRPr>
            </a:lvl1pPr>
          </a:lstStyle>
          <a:p>
            <a:pPr>
              <a:defRPr/>
            </a:pPr>
            <a:fld id="{85C1D590-E03F-41E0-B0FF-485B95040FD1}" type="slidenum">
              <a:rPr lang="en-US"/>
              <a:pPr>
                <a:defRPr/>
              </a:pPr>
              <a:t>‹#›</a:t>
            </a:fld>
            <a:endParaRPr lang="en-US"/>
          </a:p>
        </p:txBody>
      </p:sp>
    </p:spTree>
    <p:extLst>
      <p:ext uri="{BB962C8B-B14F-4D97-AF65-F5344CB8AC3E}">
        <p14:creationId xmlns:p14="http://schemas.microsoft.com/office/powerpoint/2010/main" val="3463557586"/>
      </p:ext>
    </p:extLst>
  </p:cSld>
  <p:clrMapOvr>
    <a:masterClrMapping/>
  </p:clrMapOvr>
  <p:transition spd="med">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able 2">
    <p:spTree>
      <p:nvGrpSpPr>
        <p:cNvPr id="1" name=""/>
        <p:cNvGrpSpPr/>
        <p:nvPr/>
      </p:nvGrpSpPr>
      <p:grpSpPr>
        <a:xfrm>
          <a:off x="0" y="0"/>
          <a:ext cx="0" cy="0"/>
          <a:chOff x="0" y="0"/>
          <a:chExt cx="0" cy="0"/>
        </a:xfrm>
      </p:grpSpPr>
      <p:sp>
        <p:nvSpPr>
          <p:cNvPr id="10" name="Content Placeholder 9"/>
          <p:cNvSpPr>
            <a:spLocks noGrp="1"/>
          </p:cNvSpPr>
          <p:nvPr>
            <p:ph sz="quarter" idx="11"/>
          </p:nvPr>
        </p:nvSpPr>
        <p:spPr>
          <a:xfrm>
            <a:off x="614525" y="4448179"/>
            <a:ext cx="10975658" cy="1920240"/>
          </a:xfrm>
        </p:spPr>
        <p:txBody>
          <a:bodyPr/>
          <a:lstStyle>
            <a:lvl1pPr>
              <a:defRPr sz="2400">
                <a:solidFill>
                  <a:schemeClr val="bg1"/>
                </a:solidFill>
                <a:latin typeface="Segoe UI" pitchFamily="34" charset="0"/>
                <a:ea typeface="Segoe UI" pitchFamily="34" charset="0"/>
                <a:cs typeface="Segoe UI" pitchFamily="34" charset="0"/>
              </a:defRPr>
            </a:lvl1pPr>
            <a:lvl2pPr>
              <a:defRPr sz="2400">
                <a:solidFill>
                  <a:schemeClr val="bg1"/>
                </a:solidFill>
                <a:latin typeface="Segoe UI" pitchFamily="34" charset="0"/>
                <a:ea typeface="Segoe UI" pitchFamily="34" charset="0"/>
                <a:cs typeface="Segoe UI" pitchFamily="34" charset="0"/>
              </a:defRPr>
            </a:lvl2pPr>
            <a:lvl3pPr>
              <a:defRPr sz="2400">
                <a:solidFill>
                  <a:schemeClr val="bg1"/>
                </a:solidFill>
                <a:latin typeface="Segoe UI" pitchFamily="34" charset="0"/>
                <a:ea typeface="Segoe UI" pitchFamily="34" charset="0"/>
                <a:cs typeface="Segoe UI" pitchFamily="34" charset="0"/>
              </a:defRPr>
            </a:lvl3pPr>
            <a:lvl4pPr>
              <a:defRPr sz="2400">
                <a:solidFill>
                  <a:schemeClr val="bg1"/>
                </a:solidFill>
                <a:latin typeface="Segoe UI" pitchFamily="34" charset="0"/>
                <a:ea typeface="Segoe UI" pitchFamily="34" charset="0"/>
                <a:cs typeface="Segoe UI" pitchFamily="34" charset="0"/>
              </a:defRPr>
            </a:lvl4pPr>
            <a:lvl5pPr>
              <a:defRPr sz="2400">
                <a:solidFill>
                  <a:schemeClr val="bg1"/>
                </a:solidFill>
                <a:latin typeface="Segoe UI" pitchFamily="34" charset="0"/>
                <a:ea typeface="Segoe UI" pitchFamily="34" charset="0"/>
                <a:cs typeface="Segoe U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9"/>
          <p:cNvSpPr>
            <a:spLocks noGrp="1"/>
          </p:cNvSpPr>
          <p:nvPr>
            <p:ph sz="quarter" idx="12"/>
          </p:nvPr>
        </p:nvSpPr>
        <p:spPr>
          <a:xfrm>
            <a:off x="614525" y="2447928"/>
            <a:ext cx="10975658" cy="1920240"/>
          </a:xfrm>
        </p:spPr>
        <p:txBody>
          <a:bodyPr/>
          <a:lstStyle>
            <a:lvl1pPr>
              <a:defRPr sz="2400">
                <a:solidFill>
                  <a:schemeClr val="bg1"/>
                </a:solidFill>
                <a:latin typeface="Segoe UI" pitchFamily="34" charset="0"/>
                <a:ea typeface="Segoe UI" pitchFamily="34" charset="0"/>
                <a:cs typeface="Segoe UI" pitchFamily="34" charset="0"/>
              </a:defRPr>
            </a:lvl1pPr>
            <a:lvl2pPr>
              <a:defRPr sz="2400">
                <a:solidFill>
                  <a:schemeClr val="bg1"/>
                </a:solidFill>
                <a:latin typeface="Segoe UI" pitchFamily="34" charset="0"/>
                <a:ea typeface="Segoe UI" pitchFamily="34" charset="0"/>
                <a:cs typeface="Segoe UI" pitchFamily="34" charset="0"/>
              </a:defRPr>
            </a:lvl2pPr>
            <a:lvl3pPr>
              <a:defRPr sz="2400">
                <a:solidFill>
                  <a:schemeClr val="bg1"/>
                </a:solidFill>
                <a:latin typeface="Segoe UI" pitchFamily="34" charset="0"/>
                <a:ea typeface="Segoe UI" pitchFamily="34" charset="0"/>
                <a:cs typeface="Segoe UI" pitchFamily="34" charset="0"/>
              </a:defRPr>
            </a:lvl3pPr>
            <a:lvl4pPr>
              <a:defRPr sz="2400">
                <a:solidFill>
                  <a:schemeClr val="bg1"/>
                </a:solidFill>
                <a:latin typeface="Segoe UI" pitchFamily="34" charset="0"/>
                <a:ea typeface="Segoe UI" pitchFamily="34" charset="0"/>
                <a:cs typeface="Segoe UI" pitchFamily="34" charset="0"/>
              </a:defRPr>
            </a:lvl4pPr>
            <a:lvl5pPr>
              <a:defRPr sz="2400">
                <a:solidFill>
                  <a:schemeClr val="bg1"/>
                </a:solidFill>
                <a:latin typeface="Segoe UI" pitchFamily="34" charset="0"/>
                <a:ea typeface="Segoe UI" pitchFamily="34" charset="0"/>
                <a:cs typeface="Segoe U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9"/>
          <p:cNvSpPr>
            <a:spLocks noGrp="1"/>
          </p:cNvSpPr>
          <p:nvPr>
            <p:ph sz="quarter" idx="13"/>
          </p:nvPr>
        </p:nvSpPr>
        <p:spPr>
          <a:xfrm>
            <a:off x="614525" y="447677"/>
            <a:ext cx="10975658" cy="1920240"/>
          </a:xfrm>
        </p:spPr>
        <p:txBody>
          <a:bodyPr/>
          <a:lstStyle>
            <a:lvl1pPr>
              <a:defRPr sz="2400">
                <a:solidFill>
                  <a:schemeClr val="bg1"/>
                </a:solidFill>
                <a:latin typeface="Segoe UI" pitchFamily="34" charset="0"/>
                <a:ea typeface="Segoe UI" pitchFamily="34" charset="0"/>
                <a:cs typeface="Segoe UI" pitchFamily="34" charset="0"/>
              </a:defRPr>
            </a:lvl1pPr>
            <a:lvl2pPr>
              <a:defRPr sz="2400">
                <a:solidFill>
                  <a:schemeClr val="bg1"/>
                </a:solidFill>
                <a:latin typeface="Segoe UI" pitchFamily="34" charset="0"/>
                <a:ea typeface="Segoe UI" pitchFamily="34" charset="0"/>
                <a:cs typeface="Segoe UI" pitchFamily="34" charset="0"/>
              </a:defRPr>
            </a:lvl2pPr>
            <a:lvl3pPr>
              <a:defRPr sz="2400">
                <a:solidFill>
                  <a:schemeClr val="bg1"/>
                </a:solidFill>
                <a:latin typeface="Segoe UI" pitchFamily="34" charset="0"/>
                <a:ea typeface="Segoe UI" pitchFamily="34" charset="0"/>
                <a:cs typeface="Segoe UI" pitchFamily="34" charset="0"/>
              </a:defRPr>
            </a:lvl3pPr>
            <a:lvl4pPr>
              <a:defRPr sz="2400">
                <a:solidFill>
                  <a:schemeClr val="bg1"/>
                </a:solidFill>
                <a:latin typeface="Segoe UI" pitchFamily="34" charset="0"/>
                <a:ea typeface="Segoe UI" pitchFamily="34" charset="0"/>
                <a:cs typeface="Segoe UI" pitchFamily="34" charset="0"/>
              </a:defRPr>
            </a:lvl4pPr>
            <a:lvl5pPr>
              <a:defRPr sz="2400">
                <a:solidFill>
                  <a:schemeClr val="bg1"/>
                </a:solidFill>
                <a:latin typeface="Segoe UI" pitchFamily="34" charset="0"/>
                <a:ea typeface="Segoe UI" pitchFamily="34" charset="0"/>
                <a:cs typeface="Segoe U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9">
            <a:extLst>
              <a:ext uri="{FF2B5EF4-FFF2-40B4-BE49-F238E27FC236}">
                <a16:creationId xmlns:a16="http://schemas.microsoft.com/office/drawing/2014/main" id="{C84F20AA-99EB-459A-A5EE-E1F2BD27A04B}"/>
              </a:ext>
            </a:extLst>
          </p:cNvPr>
          <p:cNvSpPr>
            <a:spLocks noGrp="1"/>
          </p:cNvSpPr>
          <p:nvPr>
            <p:ph type="sldNum" sz="quarter" idx="14"/>
          </p:nvPr>
        </p:nvSpPr>
        <p:spPr>
          <a:xfrm>
            <a:off x="10995026" y="6370638"/>
            <a:ext cx="587375" cy="365125"/>
          </a:xfrm>
          <a:prstGeom prst="rect">
            <a:avLst/>
          </a:prstGeom>
        </p:spPr>
        <p:txBody>
          <a:bodyPr vert="horz" lIns="91396" tIns="45699" rIns="91396" bIns="45699" rtlCol="0" anchor="ctr"/>
          <a:lstStyle>
            <a:lvl1pPr algn="r" defTabSz="914049">
              <a:defRPr sz="900" b="1">
                <a:solidFill>
                  <a:prstClr val="black">
                    <a:tint val="75000"/>
                  </a:prstClr>
                </a:solidFill>
              </a:defRPr>
            </a:lvl1pPr>
          </a:lstStyle>
          <a:p>
            <a:pPr>
              <a:defRPr/>
            </a:pPr>
            <a:fld id="{B0BD2BC2-E41C-400B-852F-3E5190F27A76}" type="slidenum">
              <a:rPr lang="en-US"/>
              <a:pPr>
                <a:defRPr/>
              </a:pPr>
              <a:t>‹#›</a:t>
            </a:fld>
            <a:endParaRPr lang="en-US"/>
          </a:p>
        </p:txBody>
      </p:sp>
    </p:spTree>
    <p:extLst>
      <p:ext uri="{BB962C8B-B14F-4D97-AF65-F5344CB8AC3E}">
        <p14:creationId xmlns:p14="http://schemas.microsoft.com/office/powerpoint/2010/main" val="571093467"/>
      </p:ext>
    </p:extLst>
  </p:cSld>
  <p:clrMapOvr>
    <a:masterClrMapping/>
  </p:clrMapOvr>
  <p:transition spd="med">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2" name="Picture Placeholder 7"/>
          <p:cNvSpPr>
            <a:spLocks noGrp="1"/>
          </p:cNvSpPr>
          <p:nvPr>
            <p:ph type="pic" sz="quarter" idx="11"/>
          </p:nvPr>
        </p:nvSpPr>
        <p:spPr>
          <a:xfrm>
            <a:off x="1" y="2"/>
            <a:ext cx="12192000" cy="6858000"/>
          </a:xfrm>
        </p:spPr>
        <p:txBody>
          <a:bodyPr/>
          <a:lstStyle/>
          <a:p>
            <a:pPr lvl="0"/>
            <a:endParaRPr lang="en-US" noProof="0"/>
          </a:p>
        </p:txBody>
      </p:sp>
      <p:sp>
        <p:nvSpPr>
          <p:cNvPr id="2" name="Title 1"/>
          <p:cNvSpPr>
            <a:spLocks noGrp="1"/>
          </p:cNvSpPr>
          <p:nvPr>
            <p:ph type="title"/>
          </p:nvPr>
        </p:nvSpPr>
        <p:spPr>
          <a:xfrm>
            <a:off x="6097431" y="2130734"/>
            <a:ext cx="5656353" cy="1458627"/>
          </a:xfrm>
        </p:spPr>
        <p:txBody>
          <a:bodyPr/>
          <a:lstStyle>
            <a:lvl1pPr>
              <a:defRPr cap="all" baseline="0">
                <a:solidFill>
                  <a:schemeClr val="bg1"/>
                </a:solidFill>
              </a:defRPr>
            </a:lvl1pPr>
          </a:lstStyle>
          <a:p>
            <a:r>
              <a:rPr lang="en-US"/>
              <a:t>Click to edit Master title style</a:t>
            </a:r>
          </a:p>
        </p:txBody>
      </p:sp>
      <p:sp>
        <p:nvSpPr>
          <p:cNvPr id="4" name="Content Placeholder 3"/>
          <p:cNvSpPr>
            <a:spLocks noGrp="1"/>
          </p:cNvSpPr>
          <p:nvPr>
            <p:ph sz="half" idx="2"/>
          </p:nvPr>
        </p:nvSpPr>
        <p:spPr>
          <a:xfrm>
            <a:off x="609602" y="2174875"/>
            <a:ext cx="5386917" cy="3951288"/>
          </a:xfrm>
        </p:spPr>
        <p:txBody>
          <a:bodyPr/>
          <a:lstStyle>
            <a:lvl1pPr>
              <a:defRPr sz="2400">
                <a:solidFill>
                  <a:schemeClr val="bg1"/>
                </a:solidFill>
              </a:defRPr>
            </a:lvl1pPr>
            <a:lvl2pPr>
              <a:defRPr sz="1600">
                <a:solidFill>
                  <a:schemeClr val="bg1"/>
                </a:solidFill>
              </a:defRPr>
            </a:lvl2pPr>
            <a:lvl3pPr>
              <a:defRPr sz="1600">
                <a:solidFill>
                  <a:schemeClr val="bg1"/>
                </a:solidFill>
              </a:defRPr>
            </a:lvl3pPr>
            <a:lvl4pPr>
              <a:defRPr sz="1600">
                <a:solidFill>
                  <a:schemeClr val="bg1"/>
                </a:solidFill>
              </a:defRPr>
            </a:lvl4pPr>
            <a:lvl5pPr>
              <a:defRPr sz="1600">
                <a:solidFill>
                  <a:schemeClr val="bg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10"/>
          </p:nvPr>
        </p:nvSpPr>
        <p:spPr>
          <a:xfrm>
            <a:off x="6088064" y="3698878"/>
            <a:ext cx="5679967" cy="2428875"/>
          </a:xfrm>
        </p:spPr>
        <p:txBody>
          <a:bodyPr/>
          <a:lstStyle>
            <a:lvl1pPr>
              <a:defRPr>
                <a:solidFill>
                  <a:schemeClr val="bg1"/>
                </a:solidFill>
                <a:latin typeface="Segoe UI" pitchFamily="34" charset="0"/>
                <a:ea typeface="Segoe UI" pitchFamily="34" charset="0"/>
                <a:cs typeface="Segoe UI" pitchFamily="34" charset="0"/>
              </a:defRPr>
            </a:lvl1pPr>
          </a:lstStyle>
          <a:p>
            <a:pPr lvl="0"/>
            <a:r>
              <a:rPr lang="en-US"/>
              <a:t>Click to edit Master text styles</a:t>
            </a:r>
          </a:p>
        </p:txBody>
      </p:sp>
      <p:sp>
        <p:nvSpPr>
          <p:cNvPr id="6" name="Slide Number Placeholder 9">
            <a:extLst>
              <a:ext uri="{FF2B5EF4-FFF2-40B4-BE49-F238E27FC236}">
                <a16:creationId xmlns:a16="http://schemas.microsoft.com/office/drawing/2014/main" id="{08213451-A1F7-400F-B905-6DD9FB560B7A}"/>
              </a:ext>
            </a:extLst>
          </p:cNvPr>
          <p:cNvSpPr>
            <a:spLocks noGrp="1"/>
          </p:cNvSpPr>
          <p:nvPr>
            <p:ph type="sldNum" sz="quarter" idx="12"/>
          </p:nvPr>
        </p:nvSpPr>
        <p:spPr>
          <a:xfrm>
            <a:off x="10995026" y="6370638"/>
            <a:ext cx="587375" cy="365125"/>
          </a:xfrm>
          <a:prstGeom prst="rect">
            <a:avLst/>
          </a:prstGeom>
        </p:spPr>
        <p:txBody>
          <a:bodyPr vert="horz" lIns="91396" tIns="45699" rIns="91396" bIns="45699" rtlCol="0" anchor="ctr"/>
          <a:lstStyle>
            <a:lvl1pPr algn="r" defTabSz="914049">
              <a:defRPr sz="900" b="1">
                <a:solidFill>
                  <a:prstClr val="black">
                    <a:tint val="75000"/>
                  </a:prstClr>
                </a:solidFill>
              </a:defRPr>
            </a:lvl1pPr>
          </a:lstStyle>
          <a:p>
            <a:pPr>
              <a:defRPr/>
            </a:pPr>
            <a:fld id="{8029A2FD-ACB0-4545-81AB-8A1A876C0373}" type="slidenum">
              <a:rPr lang="en-US"/>
              <a:pPr>
                <a:defRPr/>
              </a:pPr>
              <a:t>‹#›</a:t>
            </a:fld>
            <a:endParaRPr lang="en-US"/>
          </a:p>
        </p:txBody>
      </p:sp>
    </p:spTree>
    <p:extLst>
      <p:ext uri="{BB962C8B-B14F-4D97-AF65-F5344CB8AC3E}">
        <p14:creationId xmlns:p14="http://schemas.microsoft.com/office/powerpoint/2010/main" val="1121740867"/>
      </p:ext>
    </p:extLst>
  </p:cSld>
  <p:clrMapOvr>
    <a:masterClrMapping/>
  </p:clrMapOvr>
  <p:transition spd="med">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9907656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Sketch">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all" baseline="0"/>
            </a:lvl1pPr>
          </a:lstStyle>
          <a:p>
            <a:r>
              <a:rPr lang="en-US"/>
              <a:t>Click to edit Master title style</a:t>
            </a:r>
          </a:p>
        </p:txBody>
      </p:sp>
      <p:sp>
        <p:nvSpPr>
          <p:cNvPr id="5" name="Picture Placeholder 4"/>
          <p:cNvSpPr>
            <a:spLocks noGrp="1"/>
          </p:cNvSpPr>
          <p:nvPr>
            <p:ph type="pic" sz="quarter" idx="10"/>
          </p:nvPr>
        </p:nvSpPr>
        <p:spPr>
          <a:xfrm>
            <a:off x="628816" y="1857382"/>
            <a:ext cx="6821676" cy="4333875"/>
          </a:xfrm>
        </p:spPr>
        <p:txBody>
          <a:bodyPr/>
          <a:lstStyle/>
          <a:p>
            <a:pPr lvl="0"/>
            <a:endParaRPr lang="en-US" noProof="0"/>
          </a:p>
        </p:txBody>
      </p:sp>
      <p:sp>
        <p:nvSpPr>
          <p:cNvPr id="7" name="Text Placeholder 6"/>
          <p:cNvSpPr>
            <a:spLocks noGrp="1"/>
          </p:cNvSpPr>
          <p:nvPr>
            <p:ph type="body" sz="quarter" idx="11"/>
          </p:nvPr>
        </p:nvSpPr>
        <p:spPr>
          <a:xfrm>
            <a:off x="7660097" y="1847858"/>
            <a:ext cx="3925322" cy="4333875"/>
          </a:xfrm>
        </p:spPr>
        <p:txBody>
          <a:bodyPr>
            <a:normAutofit/>
          </a:bodyPr>
          <a:lstStyle>
            <a:lvl1pPr>
              <a:defRPr sz="1600">
                <a:latin typeface="Segoe UI" pitchFamily="34" charset="0"/>
                <a:ea typeface="Segoe UI" pitchFamily="34" charset="0"/>
                <a:cs typeface="Segoe UI" pitchFamily="34" charset="0"/>
              </a:defRPr>
            </a:lvl1pPr>
            <a:lvl2pPr>
              <a:defRPr sz="1600">
                <a:latin typeface="Segoe UI" pitchFamily="34" charset="0"/>
                <a:ea typeface="Segoe UI" pitchFamily="34" charset="0"/>
                <a:cs typeface="Segoe UI" pitchFamily="34" charset="0"/>
              </a:defRPr>
            </a:lvl2pPr>
            <a:lvl3pPr>
              <a:defRPr sz="1600">
                <a:latin typeface="Segoe UI" pitchFamily="34" charset="0"/>
                <a:ea typeface="Segoe UI" pitchFamily="34" charset="0"/>
                <a:cs typeface="Segoe UI" pitchFamily="34" charset="0"/>
              </a:defRPr>
            </a:lvl3pPr>
            <a:lvl4pPr>
              <a:defRPr sz="1600">
                <a:latin typeface="Segoe UI" pitchFamily="34" charset="0"/>
                <a:ea typeface="Segoe UI" pitchFamily="34" charset="0"/>
                <a:cs typeface="Segoe UI" pitchFamily="34" charset="0"/>
              </a:defRPr>
            </a:lvl4pPr>
            <a:lvl5pPr>
              <a:defRPr sz="1600">
                <a:latin typeface="Segoe UI" pitchFamily="34" charset="0"/>
                <a:ea typeface="Segoe UI" pitchFamily="34" charset="0"/>
                <a:cs typeface="Segoe U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9">
            <a:extLst>
              <a:ext uri="{FF2B5EF4-FFF2-40B4-BE49-F238E27FC236}">
                <a16:creationId xmlns:a16="http://schemas.microsoft.com/office/drawing/2014/main" id="{F6507AB8-B35B-48EB-9927-074066C5A3FC}"/>
              </a:ext>
            </a:extLst>
          </p:cNvPr>
          <p:cNvSpPr>
            <a:spLocks noGrp="1"/>
          </p:cNvSpPr>
          <p:nvPr>
            <p:ph type="sldNum" sz="quarter" idx="12"/>
          </p:nvPr>
        </p:nvSpPr>
        <p:spPr>
          <a:xfrm>
            <a:off x="10995026" y="6370638"/>
            <a:ext cx="587375" cy="365125"/>
          </a:xfrm>
          <a:prstGeom prst="rect">
            <a:avLst/>
          </a:prstGeom>
        </p:spPr>
        <p:txBody>
          <a:bodyPr vert="horz" lIns="91396" tIns="45699" rIns="91396" bIns="45699" rtlCol="0" anchor="ctr"/>
          <a:lstStyle>
            <a:lvl1pPr algn="r" defTabSz="914049">
              <a:defRPr sz="900" b="1">
                <a:solidFill>
                  <a:prstClr val="black">
                    <a:tint val="75000"/>
                  </a:prstClr>
                </a:solidFill>
              </a:defRPr>
            </a:lvl1pPr>
          </a:lstStyle>
          <a:p>
            <a:pPr>
              <a:defRPr/>
            </a:pPr>
            <a:fld id="{A624D1F6-4514-4EFE-802B-60F13E4DCD96}" type="slidenum">
              <a:rPr lang="en-US"/>
              <a:pPr>
                <a:defRPr/>
              </a:pPr>
              <a:t>‹#›</a:t>
            </a:fld>
            <a:endParaRPr lang="en-US"/>
          </a:p>
        </p:txBody>
      </p:sp>
    </p:spTree>
    <p:extLst>
      <p:ext uri="{BB962C8B-B14F-4D97-AF65-F5344CB8AC3E}">
        <p14:creationId xmlns:p14="http://schemas.microsoft.com/office/powerpoint/2010/main" val="3987212494"/>
      </p:ext>
    </p:extLst>
  </p:cSld>
  <p:clrMapOvr>
    <a:masterClrMapping/>
  </p:clrMapOvr>
  <p:transition spd="med">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Moodboard">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5" y="2"/>
            <a:ext cx="3045743" cy="6858000"/>
          </a:xfrm>
        </p:spPr>
        <p:txBody>
          <a:bodyPr/>
          <a:lstStyle/>
          <a:p>
            <a:pPr lvl="0"/>
            <a:endParaRPr lang="en-US" noProof="0"/>
          </a:p>
        </p:txBody>
      </p:sp>
      <p:sp>
        <p:nvSpPr>
          <p:cNvPr id="8" name="Picture Placeholder 4"/>
          <p:cNvSpPr>
            <a:spLocks noGrp="1"/>
          </p:cNvSpPr>
          <p:nvPr>
            <p:ph type="pic" sz="quarter" idx="11"/>
          </p:nvPr>
        </p:nvSpPr>
        <p:spPr>
          <a:xfrm>
            <a:off x="3048757" y="2"/>
            <a:ext cx="3045743" cy="6858000"/>
          </a:xfrm>
        </p:spPr>
        <p:txBody>
          <a:bodyPr/>
          <a:lstStyle/>
          <a:p>
            <a:pPr lvl="0"/>
            <a:endParaRPr lang="en-US" noProof="0"/>
          </a:p>
        </p:txBody>
      </p:sp>
      <p:sp>
        <p:nvSpPr>
          <p:cNvPr id="9" name="Picture Placeholder 4"/>
          <p:cNvSpPr>
            <a:spLocks noGrp="1"/>
          </p:cNvSpPr>
          <p:nvPr>
            <p:ph type="pic" sz="quarter" idx="12"/>
          </p:nvPr>
        </p:nvSpPr>
        <p:spPr>
          <a:xfrm>
            <a:off x="6097509" y="2"/>
            <a:ext cx="3045743" cy="6858000"/>
          </a:xfrm>
        </p:spPr>
        <p:txBody>
          <a:bodyPr/>
          <a:lstStyle/>
          <a:p>
            <a:pPr lvl="0"/>
            <a:endParaRPr lang="en-US" noProof="0"/>
          </a:p>
        </p:txBody>
      </p:sp>
      <p:sp>
        <p:nvSpPr>
          <p:cNvPr id="10" name="Picture Placeholder 4"/>
          <p:cNvSpPr>
            <a:spLocks noGrp="1"/>
          </p:cNvSpPr>
          <p:nvPr>
            <p:ph type="pic" sz="quarter" idx="13"/>
          </p:nvPr>
        </p:nvSpPr>
        <p:spPr>
          <a:xfrm>
            <a:off x="9146261" y="2"/>
            <a:ext cx="3045743" cy="6858000"/>
          </a:xfrm>
        </p:spPr>
        <p:txBody>
          <a:bodyPr/>
          <a:lstStyle/>
          <a:p>
            <a:pPr lvl="0"/>
            <a:endParaRPr lang="en-US" noProof="0"/>
          </a:p>
        </p:txBody>
      </p:sp>
      <p:sp>
        <p:nvSpPr>
          <p:cNvPr id="6" name="Slide Number Placeholder 9">
            <a:extLst>
              <a:ext uri="{FF2B5EF4-FFF2-40B4-BE49-F238E27FC236}">
                <a16:creationId xmlns:a16="http://schemas.microsoft.com/office/drawing/2014/main" id="{19B509B0-938B-4177-B70A-9BC1D5CCF58C}"/>
              </a:ext>
            </a:extLst>
          </p:cNvPr>
          <p:cNvSpPr>
            <a:spLocks noGrp="1"/>
          </p:cNvSpPr>
          <p:nvPr>
            <p:ph type="sldNum" sz="quarter" idx="14"/>
          </p:nvPr>
        </p:nvSpPr>
        <p:spPr>
          <a:xfrm>
            <a:off x="10995026" y="6370638"/>
            <a:ext cx="587375" cy="365125"/>
          </a:xfrm>
          <a:prstGeom prst="rect">
            <a:avLst/>
          </a:prstGeom>
        </p:spPr>
        <p:txBody>
          <a:bodyPr vert="horz" lIns="91396" tIns="45699" rIns="91396" bIns="45699" rtlCol="0" anchor="ctr"/>
          <a:lstStyle>
            <a:lvl1pPr algn="r" defTabSz="914049">
              <a:defRPr sz="900" b="1">
                <a:solidFill>
                  <a:prstClr val="black">
                    <a:tint val="75000"/>
                  </a:prstClr>
                </a:solidFill>
              </a:defRPr>
            </a:lvl1pPr>
          </a:lstStyle>
          <a:p>
            <a:pPr>
              <a:defRPr/>
            </a:pPr>
            <a:fld id="{43033CA9-0A86-4EB7-B393-911366165A2F}" type="slidenum">
              <a:rPr lang="en-US"/>
              <a:pPr>
                <a:defRPr/>
              </a:pPr>
              <a:t>‹#›</a:t>
            </a:fld>
            <a:endParaRPr lang="en-US"/>
          </a:p>
        </p:txBody>
      </p:sp>
    </p:spTree>
    <p:extLst>
      <p:ext uri="{BB962C8B-B14F-4D97-AF65-F5344CB8AC3E}">
        <p14:creationId xmlns:p14="http://schemas.microsoft.com/office/powerpoint/2010/main" val="1803077849"/>
      </p:ext>
    </p:extLst>
  </p:cSld>
  <p:clrMapOvr>
    <a:masterClrMapping/>
  </p:clrMapOvr>
  <p:transition spd="med">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Moodboard Tiles">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3" y="2"/>
            <a:ext cx="1463419" cy="1463040"/>
          </a:xfrm>
        </p:spPr>
        <p:txBody>
          <a:bodyPr/>
          <a:lstStyle/>
          <a:p>
            <a:pPr lvl="0"/>
            <a:endParaRPr lang="en-US" noProof="0"/>
          </a:p>
        </p:txBody>
      </p:sp>
      <p:sp>
        <p:nvSpPr>
          <p:cNvPr id="11" name="Picture Placeholder 5"/>
          <p:cNvSpPr>
            <a:spLocks noGrp="1"/>
          </p:cNvSpPr>
          <p:nvPr>
            <p:ph type="pic" sz="quarter" idx="11"/>
          </p:nvPr>
        </p:nvSpPr>
        <p:spPr>
          <a:xfrm>
            <a:off x="1524815" y="2"/>
            <a:ext cx="1463419" cy="1463040"/>
          </a:xfrm>
        </p:spPr>
        <p:txBody>
          <a:bodyPr/>
          <a:lstStyle/>
          <a:p>
            <a:pPr lvl="0"/>
            <a:endParaRPr lang="en-US" noProof="0"/>
          </a:p>
        </p:txBody>
      </p:sp>
      <p:sp>
        <p:nvSpPr>
          <p:cNvPr id="12" name="Picture Placeholder 5"/>
          <p:cNvSpPr>
            <a:spLocks noGrp="1"/>
          </p:cNvSpPr>
          <p:nvPr>
            <p:ph type="pic" sz="quarter" idx="12"/>
          </p:nvPr>
        </p:nvSpPr>
        <p:spPr>
          <a:xfrm>
            <a:off x="3049631" y="2"/>
            <a:ext cx="2990867" cy="1463040"/>
          </a:xfrm>
        </p:spPr>
        <p:txBody>
          <a:bodyPr/>
          <a:lstStyle/>
          <a:p>
            <a:pPr lvl="0"/>
            <a:endParaRPr lang="en-US" noProof="0"/>
          </a:p>
        </p:txBody>
      </p:sp>
      <p:sp>
        <p:nvSpPr>
          <p:cNvPr id="14" name="Picture Placeholder 5"/>
          <p:cNvSpPr>
            <a:spLocks noGrp="1"/>
          </p:cNvSpPr>
          <p:nvPr>
            <p:ph type="pic" sz="quarter" idx="14"/>
          </p:nvPr>
        </p:nvSpPr>
        <p:spPr>
          <a:xfrm>
            <a:off x="6099258" y="2"/>
            <a:ext cx="2990867" cy="1463040"/>
          </a:xfrm>
        </p:spPr>
        <p:txBody>
          <a:bodyPr/>
          <a:lstStyle/>
          <a:p>
            <a:pPr lvl="0"/>
            <a:endParaRPr lang="en-US" noProof="0"/>
          </a:p>
        </p:txBody>
      </p:sp>
      <p:sp>
        <p:nvSpPr>
          <p:cNvPr id="16" name="Picture Placeholder 5"/>
          <p:cNvSpPr>
            <a:spLocks noGrp="1"/>
          </p:cNvSpPr>
          <p:nvPr>
            <p:ph type="pic" sz="quarter" idx="16"/>
          </p:nvPr>
        </p:nvSpPr>
        <p:spPr>
          <a:xfrm>
            <a:off x="9148887" y="2"/>
            <a:ext cx="2990867" cy="1463040"/>
          </a:xfrm>
        </p:spPr>
        <p:txBody>
          <a:bodyPr/>
          <a:lstStyle/>
          <a:p>
            <a:pPr lvl="0"/>
            <a:endParaRPr lang="en-US" noProof="0"/>
          </a:p>
        </p:txBody>
      </p:sp>
      <p:sp>
        <p:nvSpPr>
          <p:cNvPr id="26" name="Picture Placeholder 5"/>
          <p:cNvSpPr>
            <a:spLocks noGrp="1"/>
          </p:cNvSpPr>
          <p:nvPr>
            <p:ph type="pic" sz="quarter" idx="18"/>
          </p:nvPr>
        </p:nvSpPr>
        <p:spPr>
          <a:xfrm>
            <a:off x="2" y="1524004"/>
            <a:ext cx="2990867" cy="2990088"/>
          </a:xfrm>
        </p:spPr>
        <p:txBody>
          <a:bodyPr/>
          <a:lstStyle/>
          <a:p>
            <a:pPr lvl="0"/>
            <a:endParaRPr lang="en-US" noProof="0"/>
          </a:p>
        </p:txBody>
      </p:sp>
      <p:sp>
        <p:nvSpPr>
          <p:cNvPr id="28" name="Picture Placeholder 5"/>
          <p:cNvSpPr>
            <a:spLocks noGrp="1"/>
          </p:cNvSpPr>
          <p:nvPr>
            <p:ph type="pic" sz="quarter" idx="20"/>
          </p:nvPr>
        </p:nvSpPr>
        <p:spPr>
          <a:xfrm>
            <a:off x="3059158" y="1524004"/>
            <a:ext cx="2990867" cy="2990088"/>
          </a:xfrm>
        </p:spPr>
        <p:txBody>
          <a:bodyPr/>
          <a:lstStyle/>
          <a:p>
            <a:pPr lvl="0"/>
            <a:endParaRPr lang="en-US" noProof="0"/>
          </a:p>
        </p:txBody>
      </p:sp>
      <p:sp>
        <p:nvSpPr>
          <p:cNvPr id="30" name="Picture Placeholder 5"/>
          <p:cNvSpPr>
            <a:spLocks noGrp="1"/>
          </p:cNvSpPr>
          <p:nvPr>
            <p:ph type="pic" sz="quarter" idx="22"/>
          </p:nvPr>
        </p:nvSpPr>
        <p:spPr>
          <a:xfrm>
            <a:off x="6099258" y="1524002"/>
            <a:ext cx="2990867" cy="1463040"/>
          </a:xfrm>
        </p:spPr>
        <p:txBody>
          <a:bodyPr/>
          <a:lstStyle/>
          <a:p>
            <a:pPr lvl="0"/>
            <a:endParaRPr lang="en-US" noProof="0"/>
          </a:p>
        </p:txBody>
      </p:sp>
      <p:sp>
        <p:nvSpPr>
          <p:cNvPr id="32" name="Picture Placeholder 5"/>
          <p:cNvSpPr>
            <a:spLocks noGrp="1"/>
          </p:cNvSpPr>
          <p:nvPr>
            <p:ph type="pic" sz="quarter" idx="24"/>
          </p:nvPr>
        </p:nvSpPr>
        <p:spPr>
          <a:xfrm>
            <a:off x="9148887" y="1524002"/>
            <a:ext cx="1463419" cy="1463040"/>
          </a:xfrm>
        </p:spPr>
        <p:txBody>
          <a:bodyPr/>
          <a:lstStyle/>
          <a:p>
            <a:pPr lvl="0"/>
            <a:endParaRPr lang="en-US" noProof="0"/>
          </a:p>
        </p:txBody>
      </p:sp>
      <p:sp>
        <p:nvSpPr>
          <p:cNvPr id="33" name="Picture Placeholder 5"/>
          <p:cNvSpPr>
            <a:spLocks noGrp="1"/>
          </p:cNvSpPr>
          <p:nvPr>
            <p:ph type="pic" sz="quarter" idx="25"/>
          </p:nvPr>
        </p:nvSpPr>
        <p:spPr>
          <a:xfrm>
            <a:off x="10673704" y="1524002"/>
            <a:ext cx="1463419" cy="1463040"/>
          </a:xfrm>
        </p:spPr>
        <p:txBody>
          <a:bodyPr/>
          <a:lstStyle/>
          <a:p>
            <a:pPr lvl="0"/>
            <a:endParaRPr lang="en-US" noProof="0"/>
          </a:p>
        </p:txBody>
      </p:sp>
      <p:sp>
        <p:nvSpPr>
          <p:cNvPr id="38" name="Picture Placeholder 5"/>
          <p:cNvSpPr>
            <a:spLocks noGrp="1"/>
          </p:cNvSpPr>
          <p:nvPr>
            <p:ph type="pic" sz="quarter" idx="30"/>
          </p:nvPr>
        </p:nvSpPr>
        <p:spPr>
          <a:xfrm>
            <a:off x="6099258" y="3048003"/>
            <a:ext cx="1463419" cy="1463040"/>
          </a:xfrm>
        </p:spPr>
        <p:txBody>
          <a:bodyPr/>
          <a:lstStyle/>
          <a:p>
            <a:pPr lvl="0"/>
            <a:endParaRPr lang="en-US" noProof="0"/>
          </a:p>
        </p:txBody>
      </p:sp>
      <p:sp>
        <p:nvSpPr>
          <p:cNvPr id="39" name="Picture Placeholder 5"/>
          <p:cNvSpPr>
            <a:spLocks noGrp="1"/>
          </p:cNvSpPr>
          <p:nvPr>
            <p:ph type="pic" sz="quarter" idx="31"/>
          </p:nvPr>
        </p:nvSpPr>
        <p:spPr>
          <a:xfrm>
            <a:off x="7624073" y="3048003"/>
            <a:ext cx="1463419" cy="1463040"/>
          </a:xfrm>
        </p:spPr>
        <p:txBody>
          <a:bodyPr/>
          <a:lstStyle/>
          <a:p>
            <a:pPr lvl="0"/>
            <a:endParaRPr lang="en-US" noProof="0"/>
          </a:p>
        </p:txBody>
      </p:sp>
      <p:sp>
        <p:nvSpPr>
          <p:cNvPr id="40" name="Picture Placeholder 5"/>
          <p:cNvSpPr>
            <a:spLocks noGrp="1"/>
          </p:cNvSpPr>
          <p:nvPr>
            <p:ph type="pic" sz="quarter" idx="32"/>
          </p:nvPr>
        </p:nvSpPr>
        <p:spPr>
          <a:xfrm>
            <a:off x="9148887" y="3048004"/>
            <a:ext cx="2990867" cy="2990088"/>
          </a:xfrm>
        </p:spPr>
        <p:txBody>
          <a:bodyPr/>
          <a:lstStyle/>
          <a:p>
            <a:pPr lvl="0"/>
            <a:endParaRPr lang="en-US" noProof="0"/>
          </a:p>
        </p:txBody>
      </p:sp>
      <p:sp>
        <p:nvSpPr>
          <p:cNvPr id="42" name="Picture Placeholder 5"/>
          <p:cNvSpPr>
            <a:spLocks noGrp="1"/>
          </p:cNvSpPr>
          <p:nvPr>
            <p:ph type="pic" sz="quarter" idx="34"/>
          </p:nvPr>
        </p:nvSpPr>
        <p:spPr>
          <a:xfrm>
            <a:off x="2" y="4562477"/>
            <a:ext cx="2990867" cy="1463040"/>
          </a:xfrm>
        </p:spPr>
        <p:txBody>
          <a:bodyPr/>
          <a:lstStyle/>
          <a:p>
            <a:pPr lvl="0"/>
            <a:endParaRPr lang="en-US" noProof="0"/>
          </a:p>
        </p:txBody>
      </p:sp>
      <p:sp>
        <p:nvSpPr>
          <p:cNvPr id="44" name="Picture Placeholder 5"/>
          <p:cNvSpPr>
            <a:spLocks noGrp="1"/>
          </p:cNvSpPr>
          <p:nvPr>
            <p:ph type="pic" sz="quarter" idx="36"/>
          </p:nvPr>
        </p:nvSpPr>
        <p:spPr>
          <a:xfrm>
            <a:off x="3049631" y="4562477"/>
            <a:ext cx="2990867" cy="1463040"/>
          </a:xfrm>
        </p:spPr>
        <p:txBody>
          <a:bodyPr/>
          <a:lstStyle/>
          <a:p>
            <a:pPr lvl="0"/>
            <a:endParaRPr lang="en-US" noProof="0"/>
          </a:p>
        </p:txBody>
      </p:sp>
      <p:sp>
        <p:nvSpPr>
          <p:cNvPr id="46" name="Picture Placeholder 5"/>
          <p:cNvSpPr>
            <a:spLocks noGrp="1"/>
          </p:cNvSpPr>
          <p:nvPr>
            <p:ph type="pic" sz="quarter" idx="38"/>
          </p:nvPr>
        </p:nvSpPr>
        <p:spPr>
          <a:xfrm>
            <a:off x="6099258" y="4562477"/>
            <a:ext cx="2990867" cy="1463040"/>
          </a:xfrm>
        </p:spPr>
        <p:txBody>
          <a:bodyPr/>
          <a:lstStyle/>
          <a:p>
            <a:pPr lvl="0"/>
            <a:endParaRPr lang="en-US" noProof="0"/>
          </a:p>
        </p:txBody>
      </p:sp>
      <p:sp>
        <p:nvSpPr>
          <p:cNvPr id="50" name="Picture Placeholder 5"/>
          <p:cNvSpPr>
            <a:spLocks noGrp="1"/>
          </p:cNvSpPr>
          <p:nvPr>
            <p:ph type="pic" sz="quarter" idx="42"/>
          </p:nvPr>
        </p:nvSpPr>
        <p:spPr>
          <a:xfrm>
            <a:off x="2" y="6080001"/>
            <a:ext cx="2990867" cy="1463040"/>
          </a:xfrm>
        </p:spPr>
        <p:txBody>
          <a:bodyPr/>
          <a:lstStyle/>
          <a:p>
            <a:pPr lvl="0"/>
            <a:endParaRPr lang="en-US" noProof="0"/>
          </a:p>
        </p:txBody>
      </p:sp>
      <p:sp>
        <p:nvSpPr>
          <p:cNvPr id="52" name="Picture Placeholder 5"/>
          <p:cNvSpPr>
            <a:spLocks noGrp="1"/>
          </p:cNvSpPr>
          <p:nvPr>
            <p:ph type="pic" sz="quarter" idx="44"/>
          </p:nvPr>
        </p:nvSpPr>
        <p:spPr>
          <a:xfrm>
            <a:off x="3049631" y="6080001"/>
            <a:ext cx="2990867" cy="1463040"/>
          </a:xfrm>
        </p:spPr>
        <p:txBody>
          <a:bodyPr/>
          <a:lstStyle/>
          <a:p>
            <a:pPr lvl="0"/>
            <a:endParaRPr lang="en-US" noProof="0"/>
          </a:p>
        </p:txBody>
      </p:sp>
      <p:sp>
        <p:nvSpPr>
          <p:cNvPr id="54" name="Picture Placeholder 5"/>
          <p:cNvSpPr>
            <a:spLocks noGrp="1"/>
          </p:cNvSpPr>
          <p:nvPr>
            <p:ph type="pic" sz="quarter" idx="46"/>
          </p:nvPr>
        </p:nvSpPr>
        <p:spPr>
          <a:xfrm>
            <a:off x="6099258" y="6080001"/>
            <a:ext cx="2990867" cy="1463040"/>
          </a:xfrm>
        </p:spPr>
        <p:txBody>
          <a:bodyPr/>
          <a:lstStyle/>
          <a:p>
            <a:pPr lvl="0"/>
            <a:endParaRPr lang="en-US" noProof="0"/>
          </a:p>
        </p:txBody>
      </p:sp>
      <p:sp>
        <p:nvSpPr>
          <p:cNvPr id="56" name="Picture Placeholder 5"/>
          <p:cNvSpPr>
            <a:spLocks noGrp="1"/>
          </p:cNvSpPr>
          <p:nvPr>
            <p:ph type="pic" sz="quarter" idx="48"/>
          </p:nvPr>
        </p:nvSpPr>
        <p:spPr>
          <a:xfrm>
            <a:off x="9148887" y="6080001"/>
            <a:ext cx="2990867" cy="1463040"/>
          </a:xfrm>
        </p:spPr>
        <p:txBody>
          <a:bodyPr/>
          <a:lstStyle/>
          <a:p>
            <a:pPr lvl="0"/>
            <a:endParaRPr lang="en-US" noProof="0"/>
          </a:p>
        </p:txBody>
      </p:sp>
      <p:sp>
        <p:nvSpPr>
          <p:cNvPr id="22" name="Slide Number Placeholder 9">
            <a:extLst>
              <a:ext uri="{FF2B5EF4-FFF2-40B4-BE49-F238E27FC236}">
                <a16:creationId xmlns:a16="http://schemas.microsoft.com/office/drawing/2014/main" id="{C121C5A4-5A27-4947-8097-86A9437BB007}"/>
              </a:ext>
            </a:extLst>
          </p:cNvPr>
          <p:cNvSpPr>
            <a:spLocks noGrp="1"/>
          </p:cNvSpPr>
          <p:nvPr>
            <p:ph type="sldNum" sz="quarter" idx="49"/>
          </p:nvPr>
        </p:nvSpPr>
        <p:spPr>
          <a:xfrm>
            <a:off x="10995026" y="6370638"/>
            <a:ext cx="587375" cy="365125"/>
          </a:xfrm>
          <a:prstGeom prst="rect">
            <a:avLst/>
          </a:prstGeom>
        </p:spPr>
        <p:txBody>
          <a:bodyPr vert="horz" lIns="91396" tIns="45699" rIns="91396" bIns="45699" rtlCol="0" anchor="ctr"/>
          <a:lstStyle>
            <a:lvl1pPr algn="r" defTabSz="914049">
              <a:defRPr sz="900" b="1">
                <a:solidFill>
                  <a:prstClr val="black">
                    <a:tint val="75000"/>
                  </a:prstClr>
                </a:solidFill>
              </a:defRPr>
            </a:lvl1pPr>
          </a:lstStyle>
          <a:p>
            <a:pPr>
              <a:defRPr/>
            </a:pPr>
            <a:fld id="{BC2A7100-4D93-4F20-84A3-475F65BE00D1}" type="slidenum">
              <a:rPr lang="en-US"/>
              <a:pPr>
                <a:defRPr/>
              </a:pPr>
              <a:t>‹#›</a:t>
            </a:fld>
            <a:endParaRPr lang="en-US"/>
          </a:p>
        </p:txBody>
      </p:sp>
    </p:spTree>
    <p:extLst>
      <p:ext uri="{BB962C8B-B14F-4D97-AF65-F5344CB8AC3E}">
        <p14:creationId xmlns:p14="http://schemas.microsoft.com/office/powerpoint/2010/main" val="1393527618"/>
      </p:ext>
    </p:extLst>
  </p:cSld>
  <p:clrMapOvr>
    <a:masterClrMapping/>
  </p:clrMapOvr>
  <p:transition spd="med">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Examples">
    <p:spTree>
      <p:nvGrpSpPr>
        <p:cNvPr id="1" name=""/>
        <p:cNvGrpSpPr/>
        <p:nvPr/>
      </p:nvGrpSpPr>
      <p:grpSpPr>
        <a:xfrm>
          <a:off x="0" y="0"/>
          <a:ext cx="0" cy="0"/>
          <a:chOff x="0" y="0"/>
          <a:chExt cx="0" cy="0"/>
        </a:xfrm>
      </p:grpSpPr>
      <p:sp>
        <p:nvSpPr>
          <p:cNvPr id="2" name="Title 1"/>
          <p:cNvSpPr>
            <a:spLocks noGrp="1"/>
          </p:cNvSpPr>
          <p:nvPr>
            <p:ph type="title"/>
          </p:nvPr>
        </p:nvSpPr>
        <p:spPr>
          <a:xfrm>
            <a:off x="609602" y="274639"/>
            <a:ext cx="10972800" cy="1143000"/>
          </a:xfrm>
        </p:spPr>
        <p:txBody>
          <a:bodyPr/>
          <a:lstStyle>
            <a:lvl1pPr>
              <a:defRPr cap="all" baseline="0"/>
            </a:lvl1pPr>
          </a:lstStyle>
          <a:p>
            <a:r>
              <a:rPr lang="en-US"/>
              <a:t>Click to edit Master title style</a:t>
            </a:r>
          </a:p>
        </p:txBody>
      </p:sp>
      <p:sp>
        <p:nvSpPr>
          <p:cNvPr id="18" name="Content Placeholder 16"/>
          <p:cNvSpPr>
            <a:spLocks noGrp="1"/>
          </p:cNvSpPr>
          <p:nvPr>
            <p:ph sz="quarter" idx="11"/>
          </p:nvPr>
        </p:nvSpPr>
        <p:spPr>
          <a:xfrm>
            <a:off x="3354007" y="2047672"/>
            <a:ext cx="2743915" cy="21031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Content Placeholder 16"/>
          <p:cNvSpPr>
            <a:spLocks noGrp="1"/>
          </p:cNvSpPr>
          <p:nvPr>
            <p:ph sz="quarter" idx="12"/>
          </p:nvPr>
        </p:nvSpPr>
        <p:spPr>
          <a:xfrm>
            <a:off x="6094130" y="2047672"/>
            <a:ext cx="2743915" cy="21031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Content Placeholder 16"/>
          <p:cNvSpPr>
            <a:spLocks noGrp="1"/>
          </p:cNvSpPr>
          <p:nvPr>
            <p:ph sz="quarter" idx="13"/>
          </p:nvPr>
        </p:nvSpPr>
        <p:spPr>
          <a:xfrm>
            <a:off x="8834254" y="2047672"/>
            <a:ext cx="2743915" cy="21031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Content Placeholder 16"/>
          <p:cNvSpPr>
            <a:spLocks noGrp="1"/>
          </p:cNvSpPr>
          <p:nvPr>
            <p:ph sz="quarter" idx="14"/>
          </p:nvPr>
        </p:nvSpPr>
        <p:spPr>
          <a:xfrm>
            <a:off x="616162" y="4165349"/>
            <a:ext cx="2743915" cy="21031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2" name="Content Placeholder 16"/>
          <p:cNvSpPr>
            <a:spLocks noGrp="1"/>
          </p:cNvSpPr>
          <p:nvPr>
            <p:ph sz="quarter" idx="15"/>
          </p:nvPr>
        </p:nvSpPr>
        <p:spPr>
          <a:xfrm>
            <a:off x="3356281" y="4165349"/>
            <a:ext cx="2743915" cy="21031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Content Placeholder 16"/>
          <p:cNvSpPr>
            <a:spLocks noGrp="1"/>
          </p:cNvSpPr>
          <p:nvPr>
            <p:ph sz="quarter" idx="16"/>
          </p:nvPr>
        </p:nvSpPr>
        <p:spPr>
          <a:xfrm>
            <a:off x="6096405" y="4165349"/>
            <a:ext cx="2743915" cy="21031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Content Placeholder 16"/>
          <p:cNvSpPr>
            <a:spLocks noGrp="1"/>
          </p:cNvSpPr>
          <p:nvPr>
            <p:ph sz="quarter" idx="17"/>
          </p:nvPr>
        </p:nvSpPr>
        <p:spPr>
          <a:xfrm>
            <a:off x="8836529" y="4165349"/>
            <a:ext cx="2743915" cy="21031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16"/>
          <p:cNvSpPr>
            <a:spLocks noGrp="1"/>
          </p:cNvSpPr>
          <p:nvPr>
            <p:ph sz="quarter" idx="18"/>
          </p:nvPr>
        </p:nvSpPr>
        <p:spPr>
          <a:xfrm>
            <a:off x="610093" y="2047672"/>
            <a:ext cx="2743915" cy="21031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Slide Number Placeholder 9">
            <a:extLst>
              <a:ext uri="{FF2B5EF4-FFF2-40B4-BE49-F238E27FC236}">
                <a16:creationId xmlns:a16="http://schemas.microsoft.com/office/drawing/2014/main" id="{42E27E9C-8200-459E-AB6A-2014A3C23085}"/>
              </a:ext>
            </a:extLst>
          </p:cNvPr>
          <p:cNvSpPr>
            <a:spLocks noGrp="1"/>
          </p:cNvSpPr>
          <p:nvPr>
            <p:ph type="sldNum" sz="quarter" idx="19"/>
          </p:nvPr>
        </p:nvSpPr>
        <p:spPr>
          <a:xfrm>
            <a:off x="10995026" y="6370638"/>
            <a:ext cx="587375" cy="365125"/>
          </a:xfrm>
          <a:prstGeom prst="rect">
            <a:avLst/>
          </a:prstGeom>
        </p:spPr>
        <p:txBody>
          <a:bodyPr vert="horz" lIns="91396" tIns="45699" rIns="91396" bIns="45699" rtlCol="0" anchor="ctr"/>
          <a:lstStyle>
            <a:lvl1pPr algn="r" defTabSz="914049">
              <a:defRPr sz="900" b="1">
                <a:solidFill>
                  <a:prstClr val="black">
                    <a:tint val="75000"/>
                  </a:prstClr>
                </a:solidFill>
              </a:defRPr>
            </a:lvl1pPr>
          </a:lstStyle>
          <a:p>
            <a:pPr>
              <a:defRPr/>
            </a:pPr>
            <a:fld id="{F3E8F85E-8585-45E2-8F44-D83D017DB991}" type="slidenum">
              <a:rPr lang="en-US"/>
              <a:pPr>
                <a:defRPr/>
              </a:pPr>
              <a:t>‹#›</a:t>
            </a:fld>
            <a:endParaRPr lang="en-US"/>
          </a:p>
        </p:txBody>
      </p:sp>
    </p:spTree>
    <p:extLst>
      <p:ext uri="{BB962C8B-B14F-4D97-AF65-F5344CB8AC3E}">
        <p14:creationId xmlns:p14="http://schemas.microsoft.com/office/powerpoint/2010/main" val="4092096751"/>
      </p:ext>
    </p:extLst>
  </p:cSld>
  <p:clrMapOvr>
    <a:masterClrMapping/>
  </p:clrMapOvr>
  <p:transition spd="med">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Storyboard">
    <p:spTree>
      <p:nvGrpSpPr>
        <p:cNvPr id="1" name=""/>
        <p:cNvGrpSpPr/>
        <p:nvPr/>
      </p:nvGrpSpPr>
      <p:grpSpPr>
        <a:xfrm>
          <a:off x="0" y="0"/>
          <a:ext cx="0" cy="0"/>
          <a:chOff x="0" y="0"/>
          <a:chExt cx="0" cy="0"/>
        </a:xfrm>
      </p:grpSpPr>
      <p:sp>
        <p:nvSpPr>
          <p:cNvPr id="2" name="Title 1"/>
          <p:cNvSpPr>
            <a:spLocks noGrp="1"/>
          </p:cNvSpPr>
          <p:nvPr>
            <p:ph type="title"/>
          </p:nvPr>
        </p:nvSpPr>
        <p:spPr>
          <a:xfrm>
            <a:off x="609602" y="274639"/>
            <a:ext cx="10972800" cy="1143000"/>
          </a:xfrm>
        </p:spPr>
        <p:txBody>
          <a:bodyPr/>
          <a:lstStyle>
            <a:lvl1pPr>
              <a:defRPr cap="all" baseline="0"/>
            </a:lvl1pPr>
          </a:lstStyle>
          <a:p>
            <a:r>
              <a:rPr lang="en-US"/>
              <a:t>Click to edit Master title style</a:t>
            </a:r>
          </a:p>
        </p:txBody>
      </p:sp>
      <p:sp>
        <p:nvSpPr>
          <p:cNvPr id="12" name="Text Placeholder 11"/>
          <p:cNvSpPr>
            <a:spLocks noGrp="1"/>
          </p:cNvSpPr>
          <p:nvPr>
            <p:ph type="body" sz="quarter" idx="13"/>
          </p:nvPr>
        </p:nvSpPr>
        <p:spPr>
          <a:xfrm>
            <a:off x="600234" y="4176374"/>
            <a:ext cx="3426717" cy="1733551"/>
          </a:xfrm>
        </p:spPr>
        <p:txBody>
          <a:bodyPr>
            <a:normAutofit/>
          </a:bodyPr>
          <a:lstStyle>
            <a:lvl1pPr>
              <a:defRPr sz="1600">
                <a:latin typeface="Segoe UI" pitchFamily="34" charset="0"/>
                <a:ea typeface="Segoe UI" pitchFamily="34" charset="0"/>
                <a:cs typeface="Segoe UI" pitchFamily="34" charset="0"/>
              </a:defRPr>
            </a:lvl1pPr>
            <a:lvl2pPr>
              <a:defRPr sz="1600">
                <a:latin typeface="Segoe UI" pitchFamily="34" charset="0"/>
                <a:ea typeface="Segoe UI" pitchFamily="34" charset="0"/>
                <a:cs typeface="Segoe UI" pitchFamily="34" charset="0"/>
              </a:defRPr>
            </a:lvl2pPr>
            <a:lvl3pPr>
              <a:defRPr sz="1600">
                <a:latin typeface="Segoe UI" pitchFamily="34" charset="0"/>
                <a:ea typeface="Segoe UI" pitchFamily="34" charset="0"/>
                <a:cs typeface="Segoe UI" pitchFamily="34" charset="0"/>
              </a:defRPr>
            </a:lvl3pPr>
            <a:lvl4pPr>
              <a:defRPr sz="1600">
                <a:latin typeface="Segoe UI" pitchFamily="34" charset="0"/>
                <a:ea typeface="Segoe UI" pitchFamily="34" charset="0"/>
                <a:cs typeface="Segoe UI" pitchFamily="34" charset="0"/>
              </a:defRPr>
            </a:lvl4pPr>
            <a:lvl5pPr>
              <a:defRPr sz="1600">
                <a:latin typeface="Segoe UI" pitchFamily="34" charset="0"/>
                <a:ea typeface="Segoe UI" pitchFamily="34" charset="0"/>
                <a:cs typeface="Segoe U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p:cNvSpPr>
            <a:spLocks noGrp="1"/>
          </p:cNvSpPr>
          <p:nvPr>
            <p:ph type="body" sz="quarter" idx="14"/>
          </p:nvPr>
        </p:nvSpPr>
        <p:spPr>
          <a:xfrm>
            <a:off x="4377960" y="4176374"/>
            <a:ext cx="3426717" cy="1733551"/>
          </a:xfrm>
        </p:spPr>
        <p:txBody>
          <a:bodyPr>
            <a:normAutofit/>
          </a:bodyPr>
          <a:lstStyle>
            <a:lvl1pPr>
              <a:defRPr sz="1600">
                <a:latin typeface="Segoe UI" pitchFamily="34" charset="0"/>
                <a:ea typeface="Segoe UI" pitchFamily="34" charset="0"/>
                <a:cs typeface="Segoe UI" pitchFamily="34" charset="0"/>
              </a:defRPr>
            </a:lvl1pPr>
            <a:lvl2pPr>
              <a:defRPr sz="1600">
                <a:latin typeface="Segoe UI" pitchFamily="34" charset="0"/>
                <a:ea typeface="Segoe UI" pitchFamily="34" charset="0"/>
                <a:cs typeface="Segoe UI" pitchFamily="34" charset="0"/>
              </a:defRPr>
            </a:lvl2pPr>
            <a:lvl3pPr>
              <a:defRPr sz="1600">
                <a:latin typeface="Segoe UI" pitchFamily="34" charset="0"/>
                <a:ea typeface="Segoe UI" pitchFamily="34" charset="0"/>
                <a:cs typeface="Segoe UI" pitchFamily="34" charset="0"/>
              </a:defRPr>
            </a:lvl3pPr>
            <a:lvl4pPr>
              <a:defRPr sz="1600">
                <a:latin typeface="Segoe UI" pitchFamily="34" charset="0"/>
                <a:ea typeface="Segoe UI" pitchFamily="34" charset="0"/>
                <a:cs typeface="Segoe UI" pitchFamily="34" charset="0"/>
              </a:defRPr>
            </a:lvl4pPr>
            <a:lvl5pPr>
              <a:defRPr sz="1600">
                <a:latin typeface="Segoe UI" pitchFamily="34" charset="0"/>
                <a:ea typeface="Segoe UI" pitchFamily="34" charset="0"/>
                <a:cs typeface="Segoe U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ext Placeholder 11"/>
          <p:cNvSpPr>
            <a:spLocks noGrp="1"/>
          </p:cNvSpPr>
          <p:nvPr>
            <p:ph type="body" sz="quarter" idx="15"/>
          </p:nvPr>
        </p:nvSpPr>
        <p:spPr>
          <a:xfrm>
            <a:off x="8155687" y="4176374"/>
            <a:ext cx="3426717" cy="1733551"/>
          </a:xfrm>
        </p:spPr>
        <p:txBody>
          <a:bodyPr>
            <a:normAutofit/>
          </a:bodyPr>
          <a:lstStyle>
            <a:lvl1pPr>
              <a:defRPr sz="1600">
                <a:latin typeface="Segoe UI" pitchFamily="34" charset="0"/>
                <a:ea typeface="Segoe UI" pitchFamily="34" charset="0"/>
                <a:cs typeface="Segoe UI" pitchFamily="34" charset="0"/>
              </a:defRPr>
            </a:lvl1pPr>
            <a:lvl2pPr>
              <a:defRPr sz="1600">
                <a:latin typeface="Segoe UI" pitchFamily="34" charset="0"/>
                <a:ea typeface="Segoe UI" pitchFamily="34" charset="0"/>
                <a:cs typeface="Segoe UI" pitchFamily="34" charset="0"/>
              </a:defRPr>
            </a:lvl2pPr>
            <a:lvl3pPr>
              <a:defRPr sz="1600">
                <a:latin typeface="Segoe UI" pitchFamily="34" charset="0"/>
                <a:ea typeface="Segoe UI" pitchFamily="34" charset="0"/>
                <a:cs typeface="Segoe UI" pitchFamily="34" charset="0"/>
              </a:defRPr>
            </a:lvl3pPr>
            <a:lvl4pPr>
              <a:defRPr sz="1600">
                <a:latin typeface="Segoe UI" pitchFamily="34" charset="0"/>
                <a:ea typeface="Segoe UI" pitchFamily="34" charset="0"/>
                <a:cs typeface="Segoe UI" pitchFamily="34" charset="0"/>
              </a:defRPr>
            </a:lvl4pPr>
            <a:lvl5pPr>
              <a:defRPr sz="1600">
                <a:latin typeface="Segoe UI" pitchFamily="34" charset="0"/>
                <a:ea typeface="Segoe UI" pitchFamily="34" charset="0"/>
                <a:cs typeface="Segoe U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Picture Placeholder 3"/>
          <p:cNvSpPr>
            <a:spLocks noGrp="1"/>
          </p:cNvSpPr>
          <p:nvPr>
            <p:ph type="pic" sz="quarter" idx="16"/>
          </p:nvPr>
        </p:nvSpPr>
        <p:spPr>
          <a:xfrm>
            <a:off x="619287" y="1990730"/>
            <a:ext cx="3429893" cy="2047875"/>
          </a:xfrm>
        </p:spPr>
        <p:txBody>
          <a:bodyPr/>
          <a:lstStyle/>
          <a:p>
            <a:pPr lvl="0"/>
            <a:endParaRPr lang="en-US" noProof="0"/>
          </a:p>
        </p:txBody>
      </p:sp>
      <p:sp>
        <p:nvSpPr>
          <p:cNvPr id="16" name="Picture Placeholder 3"/>
          <p:cNvSpPr>
            <a:spLocks noGrp="1"/>
          </p:cNvSpPr>
          <p:nvPr>
            <p:ph type="pic" sz="quarter" idx="17"/>
          </p:nvPr>
        </p:nvSpPr>
        <p:spPr>
          <a:xfrm>
            <a:off x="4385900" y="1990730"/>
            <a:ext cx="3429893" cy="2047875"/>
          </a:xfrm>
        </p:spPr>
        <p:txBody>
          <a:bodyPr/>
          <a:lstStyle/>
          <a:p>
            <a:pPr lvl="0"/>
            <a:endParaRPr lang="en-US" noProof="0"/>
          </a:p>
        </p:txBody>
      </p:sp>
      <p:sp>
        <p:nvSpPr>
          <p:cNvPr id="17" name="Picture Placeholder 3"/>
          <p:cNvSpPr>
            <a:spLocks noGrp="1"/>
          </p:cNvSpPr>
          <p:nvPr>
            <p:ph type="pic" sz="quarter" idx="18"/>
          </p:nvPr>
        </p:nvSpPr>
        <p:spPr>
          <a:xfrm>
            <a:off x="8152509" y="1990730"/>
            <a:ext cx="3429893" cy="2047875"/>
          </a:xfrm>
        </p:spPr>
        <p:txBody>
          <a:bodyPr/>
          <a:lstStyle/>
          <a:p>
            <a:pPr lvl="0"/>
            <a:endParaRPr lang="en-US" noProof="0"/>
          </a:p>
        </p:txBody>
      </p:sp>
      <p:sp>
        <p:nvSpPr>
          <p:cNvPr id="9" name="Slide Number Placeholder 9">
            <a:extLst>
              <a:ext uri="{FF2B5EF4-FFF2-40B4-BE49-F238E27FC236}">
                <a16:creationId xmlns:a16="http://schemas.microsoft.com/office/drawing/2014/main" id="{F8B9661C-6CC7-460F-8154-86C829FB1C71}"/>
              </a:ext>
            </a:extLst>
          </p:cNvPr>
          <p:cNvSpPr>
            <a:spLocks noGrp="1"/>
          </p:cNvSpPr>
          <p:nvPr>
            <p:ph type="sldNum" sz="quarter" idx="19"/>
          </p:nvPr>
        </p:nvSpPr>
        <p:spPr>
          <a:xfrm>
            <a:off x="10995026" y="6370638"/>
            <a:ext cx="587375" cy="365125"/>
          </a:xfrm>
          <a:prstGeom prst="rect">
            <a:avLst/>
          </a:prstGeom>
        </p:spPr>
        <p:txBody>
          <a:bodyPr vert="horz" lIns="91396" tIns="45699" rIns="91396" bIns="45699" rtlCol="0" anchor="ctr"/>
          <a:lstStyle>
            <a:lvl1pPr algn="r" defTabSz="914049">
              <a:defRPr sz="900" b="1">
                <a:solidFill>
                  <a:prstClr val="black">
                    <a:tint val="75000"/>
                  </a:prstClr>
                </a:solidFill>
              </a:defRPr>
            </a:lvl1pPr>
          </a:lstStyle>
          <a:p>
            <a:pPr>
              <a:defRPr/>
            </a:pPr>
            <a:fld id="{73AE7CB9-525E-4AB0-B7A0-7375A57167E7}" type="slidenum">
              <a:rPr lang="en-US"/>
              <a:pPr>
                <a:defRPr/>
              </a:pPr>
              <a:t>‹#›</a:t>
            </a:fld>
            <a:endParaRPr lang="en-US"/>
          </a:p>
        </p:txBody>
      </p:sp>
    </p:spTree>
    <p:extLst>
      <p:ext uri="{BB962C8B-B14F-4D97-AF65-F5344CB8AC3E}">
        <p14:creationId xmlns:p14="http://schemas.microsoft.com/office/powerpoint/2010/main" val="745310963"/>
      </p:ext>
    </p:extLst>
  </p:cSld>
  <p:clrMapOvr>
    <a:masterClrMapping/>
  </p:clrMapOvr>
  <p:transition spd="med">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9" name="Picture Placeholder 8"/>
          <p:cNvSpPr>
            <a:spLocks noGrp="1"/>
          </p:cNvSpPr>
          <p:nvPr>
            <p:ph type="pic" sz="quarter" idx="14"/>
          </p:nvPr>
        </p:nvSpPr>
        <p:spPr>
          <a:xfrm>
            <a:off x="1" y="2"/>
            <a:ext cx="12192000" cy="6858000"/>
          </a:xfrm>
        </p:spPr>
        <p:txBody>
          <a:bodyPr/>
          <a:lstStyle/>
          <a:p>
            <a:pPr lvl="0"/>
            <a:endParaRPr lang="en-US" noProof="0"/>
          </a:p>
        </p:txBody>
      </p:sp>
      <p:sp>
        <p:nvSpPr>
          <p:cNvPr id="2" name="Title 1"/>
          <p:cNvSpPr>
            <a:spLocks noGrp="1"/>
          </p:cNvSpPr>
          <p:nvPr>
            <p:ph type="title"/>
          </p:nvPr>
        </p:nvSpPr>
        <p:spPr/>
        <p:txBody>
          <a:bodyPr/>
          <a:lstStyle>
            <a:lvl1pPr>
              <a:defRPr cap="all" baseline="0"/>
            </a:lvl1pPr>
          </a:lstStyle>
          <a:p>
            <a:r>
              <a:rPr lang="en-US"/>
              <a:t>Click to edit Master title style</a:t>
            </a:r>
          </a:p>
        </p:txBody>
      </p:sp>
      <p:sp>
        <p:nvSpPr>
          <p:cNvPr id="7" name="Table Placeholder 6"/>
          <p:cNvSpPr>
            <a:spLocks noGrp="1"/>
          </p:cNvSpPr>
          <p:nvPr>
            <p:ph type="tbl" sz="quarter" idx="13"/>
          </p:nvPr>
        </p:nvSpPr>
        <p:spPr>
          <a:xfrm>
            <a:off x="614525" y="1528763"/>
            <a:ext cx="10975658" cy="4749800"/>
          </a:xfrm>
        </p:spPr>
        <p:txBody>
          <a:bodyPr/>
          <a:lstStyle/>
          <a:p>
            <a:pPr lvl="0"/>
            <a:endParaRPr lang="en-US" noProof="0"/>
          </a:p>
        </p:txBody>
      </p:sp>
      <p:sp>
        <p:nvSpPr>
          <p:cNvPr id="5" name="Slide Number Placeholder 9">
            <a:extLst>
              <a:ext uri="{FF2B5EF4-FFF2-40B4-BE49-F238E27FC236}">
                <a16:creationId xmlns:a16="http://schemas.microsoft.com/office/drawing/2014/main" id="{AEE205B8-CEB3-4D8B-8526-C9FF0AA20F9F}"/>
              </a:ext>
            </a:extLst>
          </p:cNvPr>
          <p:cNvSpPr>
            <a:spLocks noGrp="1"/>
          </p:cNvSpPr>
          <p:nvPr>
            <p:ph type="sldNum" sz="quarter" idx="15"/>
          </p:nvPr>
        </p:nvSpPr>
        <p:spPr>
          <a:xfrm>
            <a:off x="10995026" y="6370638"/>
            <a:ext cx="587375" cy="365125"/>
          </a:xfrm>
          <a:prstGeom prst="rect">
            <a:avLst/>
          </a:prstGeom>
        </p:spPr>
        <p:txBody>
          <a:bodyPr vert="horz" lIns="91396" tIns="45699" rIns="91396" bIns="45699" rtlCol="0" anchor="ctr"/>
          <a:lstStyle>
            <a:lvl1pPr algn="r" defTabSz="914049">
              <a:defRPr sz="900" b="1">
                <a:solidFill>
                  <a:prstClr val="black">
                    <a:tint val="75000"/>
                  </a:prstClr>
                </a:solidFill>
              </a:defRPr>
            </a:lvl1pPr>
          </a:lstStyle>
          <a:p>
            <a:pPr>
              <a:defRPr/>
            </a:pPr>
            <a:fld id="{994BE96E-BEB3-4411-AEF9-5063190CB269}" type="slidenum">
              <a:rPr lang="en-US"/>
              <a:pPr>
                <a:defRPr/>
              </a:pPr>
              <a:t>‹#›</a:t>
            </a:fld>
            <a:endParaRPr lang="en-US"/>
          </a:p>
        </p:txBody>
      </p:sp>
    </p:spTree>
    <p:extLst>
      <p:ext uri="{BB962C8B-B14F-4D97-AF65-F5344CB8AC3E}">
        <p14:creationId xmlns:p14="http://schemas.microsoft.com/office/powerpoint/2010/main" val="4110750291"/>
      </p:ext>
    </p:extLst>
  </p:cSld>
  <p:clrMapOvr>
    <a:masterClrMapping/>
  </p:clrMapOvr>
  <p:transition spd="med">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Slide Number Placeholder 9">
            <a:extLst>
              <a:ext uri="{FF2B5EF4-FFF2-40B4-BE49-F238E27FC236}">
                <a16:creationId xmlns:a16="http://schemas.microsoft.com/office/drawing/2014/main" id="{F8D794B2-720E-4463-885F-E155E9288E9F}"/>
              </a:ext>
            </a:extLst>
          </p:cNvPr>
          <p:cNvSpPr>
            <a:spLocks noGrp="1"/>
          </p:cNvSpPr>
          <p:nvPr>
            <p:ph type="sldNum" sz="quarter" idx="10"/>
          </p:nvPr>
        </p:nvSpPr>
        <p:spPr>
          <a:xfrm>
            <a:off x="10995026" y="6370638"/>
            <a:ext cx="587375" cy="365125"/>
          </a:xfrm>
          <a:prstGeom prst="rect">
            <a:avLst/>
          </a:prstGeom>
        </p:spPr>
        <p:txBody>
          <a:bodyPr vert="horz" lIns="91396" tIns="45699" rIns="91396" bIns="45699" rtlCol="0" anchor="ctr"/>
          <a:lstStyle>
            <a:lvl1pPr algn="r" defTabSz="914049">
              <a:defRPr sz="900" b="1">
                <a:solidFill>
                  <a:prstClr val="black">
                    <a:tint val="75000"/>
                  </a:prstClr>
                </a:solidFill>
              </a:defRPr>
            </a:lvl1pPr>
          </a:lstStyle>
          <a:p>
            <a:pPr>
              <a:defRPr/>
            </a:pPr>
            <a:fld id="{5B6CEEFF-FF32-4A46-BAEE-11E3CCFF5E28}" type="slidenum">
              <a:rPr lang="en-US"/>
              <a:pPr>
                <a:defRPr/>
              </a:pPr>
              <a:t>‹#›</a:t>
            </a:fld>
            <a:endParaRPr lang="en-US"/>
          </a:p>
        </p:txBody>
      </p:sp>
    </p:spTree>
    <p:extLst>
      <p:ext uri="{BB962C8B-B14F-4D97-AF65-F5344CB8AC3E}">
        <p14:creationId xmlns:p14="http://schemas.microsoft.com/office/powerpoint/2010/main" val="3938446388"/>
      </p:ext>
    </p:extLst>
  </p:cSld>
  <p:clrMapOvr>
    <a:masterClrMapping/>
  </p:clrMapOvr>
  <p:transition spd="med">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6" name="Text Placeholder 5"/>
          <p:cNvSpPr>
            <a:spLocks noGrp="1"/>
          </p:cNvSpPr>
          <p:nvPr>
            <p:ph type="body" sz="quarter" idx="13"/>
          </p:nvPr>
        </p:nvSpPr>
        <p:spPr>
          <a:xfrm>
            <a:off x="1" y="573605"/>
            <a:ext cx="12192000" cy="373063"/>
          </a:xfrm>
          <a:prstGeom prst="rect">
            <a:avLst/>
          </a:prstGeom>
        </p:spPr>
        <p:txBody>
          <a:bodyPr lIns="320040" tIns="53325" rIns="53325" bIns="53325"/>
          <a:lstStyle>
            <a:lvl1pPr marL="0" indent="0">
              <a:buNone/>
              <a:defRPr sz="2800">
                <a:solidFill>
                  <a:schemeClr val="tx1"/>
                </a:solidFill>
                <a:latin typeface="Segoe UI Light" pitchFamily="34" charset="0"/>
              </a:defRPr>
            </a:lvl1pPr>
            <a:lvl2pPr marL="281566" indent="0">
              <a:buNone/>
              <a:defRPr/>
            </a:lvl2pPr>
            <a:lvl3pPr marL="588250" indent="0">
              <a:buNone/>
              <a:defRPr/>
            </a:lvl3pPr>
            <a:lvl4pPr marL="869816" indent="0">
              <a:buNone/>
              <a:defRPr/>
            </a:lvl4pPr>
            <a:lvl5pPr marL="1105115" indent="0">
              <a:buNone/>
              <a:defRPr/>
            </a:lvl5pPr>
          </a:lstStyle>
          <a:p>
            <a:pPr lvl="0"/>
            <a:r>
              <a:rPr lang="en-US"/>
              <a:t>Edit Master text styles</a:t>
            </a:r>
          </a:p>
        </p:txBody>
      </p:sp>
      <p:sp>
        <p:nvSpPr>
          <p:cNvPr id="16" name="Text Placeholder 15"/>
          <p:cNvSpPr>
            <a:spLocks noGrp="1"/>
          </p:cNvSpPr>
          <p:nvPr>
            <p:ph type="body" sz="quarter" idx="14"/>
          </p:nvPr>
        </p:nvSpPr>
        <p:spPr>
          <a:xfrm>
            <a:off x="150855" y="1600203"/>
            <a:ext cx="11890296" cy="45770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18">
            <a:extLst>
              <a:ext uri="{FF2B5EF4-FFF2-40B4-BE49-F238E27FC236}">
                <a16:creationId xmlns:a16="http://schemas.microsoft.com/office/drawing/2014/main" id="{590141AA-3B7C-48ED-A446-9BEB44082B42}"/>
              </a:ext>
            </a:extLst>
          </p:cNvPr>
          <p:cNvSpPr>
            <a:spLocks noGrp="1"/>
          </p:cNvSpPr>
          <p:nvPr>
            <p:ph type="sldNum" sz="quarter" idx="15"/>
          </p:nvPr>
        </p:nvSpPr>
        <p:spPr>
          <a:xfrm>
            <a:off x="0" y="0"/>
            <a:ext cx="0" cy="0"/>
          </a:xfrm>
        </p:spPr>
        <p:txBody>
          <a:bodyPr/>
          <a:lstStyle>
            <a:lvl1pPr>
              <a:defRPr>
                <a:solidFill>
                  <a:srgbClr val="505050"/>
                </a:solidFill>
              </a:defRPr>
            </a:lvl1pPr>
          </a:lstStyle>
          <a:p>
            <a:pPr>
              <a:defRPr/>
            </a:pPr>
            <a:fld id="{04AC0238-60C4-48D6-8CDA-B30CBEB725B6}" type="slidenum">
              <a:rPr lang="en-US"/>
              <a:pPr>
                <a:defRPr/>
              </a:pPr>
              <a:t>‹#›</a:t>
            </a:fld>
            <a:endParaRPr lang="en-US"/>
          </a:p>
        </p:txBody>
      </p:sp>
      <p:sp>
        <p:nvSpPr>
          <p:cNvPr id="7" name="Footer Placeholder 19">
            <a:extLst>
              <a:ext uri="{FF2B5EF4-FFF2-40B4-BE49-F238E27FC236}">
                <a16:creationId xmlns:a16="http://schemas.microsoft.com/office/drawing/2014/main" id="{D8F98B33-7F7E-4501-85AF-AC6CE690CC05}"/>
              </a:ext>
            </a:extLst>
          </p:cNvPr>
          <p:cNvSpPr>
            <a:spLocks noGrp="1"/>
          </p:cNvSpPr>
          <p:nvPr>
            <p:ph type="ftr" sz="quarter" idx="16"/>
          </p:nvPr>
        </p:nvSpPr>
        <p:spPr>
          <a:xfrm>
            <a:off x="1905000" y="6478590"/>
            <a:ext cx="8382000" cy="379412"/>
          </a:xfrm>
        </p:spPr>
        <p:txBody>
          <a:bodyPr/>
          <a:lstStyle>
            <a:lvl1pPr>
              <a:defRPr>
                <a:solidFill>
                  <a:srgbClr val="505050"/>
                </a:solidFill>
              </a:defRPr>
            </a:lvl1pPr>
          </a:lstStyle>
          <a:p>
            <a:pPr>
              <a:defRPr/>
            </a:pPr>
            <a:endParaRPr lang="en-US"/>
          </a:p>
        </p:txBody>
      </p:sp>
    </p:spTree>
    <p:extLst>
      <p:ext uri="{BB962C8B-B14F-4D97-AF65-F5344CB8AC3E}">
        <p14:creationId xmlns:p14="http://schemas.microsoft.com/office/powerpoint/2010/main" val="3648133957"/>
      </p:ext>
    </p:extLst>
  </p:cSld>
  <p:clrMapOvr>
    <a:masterClrMapping/>
  </p:clrMapOvr>
  <p:transition spd="med">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cSld name="7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6" name="Text Placeholder 5"/>
          <p:cNvSpPr>
            <a:spLocks noGrp="1"/>
          </p:cNvSpPr>
          <p:nvPr>
            <p:ph type="body" sz="quarter" idx="13"/>
          </p:nvPr>
        </p:nvSpPr>
        <p:spPr>
          <a:xfrm>
            <a:off x="2" y="573607"/>
            <a:ext cx="12192000" cy="373063"/>
          </a:xfrm>
          <a:prstGeom prst="rect">
            <a:avLst/>
          </a:prstGeom>
        </p:spPr>
        <p:txBody>
          <a:bodyPr lIns="320040" tIns="53325" rIns="53325" bIns="53325"/>
          <a:lstStyle>
            <a:lvl1pPr marL="0" indent="0">
              <a:buNone/>
              <a:defRPr sz="2799">
                <a:solidFill>
                  <a:schemeClr val="tx1"/>
                </a:solidFill>
                <a:latin typeface="Segoe UI Light" pitchFamily="34" charset="0"/>
              </a:defRPr>
            </a:lvl1pPr>
            <a:lvl2pPr marL="281481" indent="0">
              <a:buNone/>
              <a:defRPr/>
            </a:lvl2pPr>
            <a:lvl3pPr marL="588073" indent="0">
              <a:buNone/>
              <a:defRPr/>
            </a:lvl3pPr>
            <a:lvl4pPr marL="869555" indent="0">
              <a:buNone/>
              <a:defRPr/>
            </a:lvl4pPr>
            <a:lvl5pPr marL="1104783" indent="0">
              <a:buNone/>
              <a:defRPr/>
            </a:lvl5pPr>
          </a:lstStyle>
          <a:p>
            <a:pPr lvl="0"/>
            <a:r>
              <a:rPr lang="en-US"/>
              <a:t>Edit Master text styles</a:t>
            </a:r>
          </a:p>
        </p:txBody>
      </p:sp>
      <p:sp>
        <p:nvSpPr>
          <p:cNvPr id="16" name="Text Placeholder 15"/>
          <p:cNvSpPr>
            <a:spLocks noGrp="1"/>
          </p:cNvSpPr>
          <p:nvPr>
            <p:ph type="body" sz="quarter" idx="14"/>
          </p:nvPr>
        </p:nvSpPr>
        <p:spPr>
          <a:xfrm>
            <a:off x="150855" y="1600203"/>
            <a:ext cx="11890296" cy="45770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18">
            <a:extLst>
              <a:ext uri="{FF2B5EF4-FFF2-40B4-BE49-F238E27FC236}">
                <a16:creationId xmlns:a16="http://schemas.microsoft.com/office/drawing/2014/main" id="{2A5126C9-9952-4DC8-A222-08856A7D4735}"/>
              </a:ext>
            </a:extLst>
          </p:cNvPr>
          <p:cNvSpPr>
            <a:spLocks noGrp="1"/>
          </p:cNvSpPr>
          <p:nvPr>
            <p:ph type="sldNum" sz="quarter" idx="15"/>
          </p:nvPr>
        </p:nvSpPr>
        <p:spPr>
          <a:xfrm>
            <a:off x="0" y="0"/>
            <a:ext cx="0" cy="0"/>
          </a:xfrm>
        </p:spPr>
        <p:txBody>
          <a:bodyPr/>
          <a:lstStyle>
            <a:lvl1pPr>
              <a:defRPr/>
            </a:lvl1pPr>
          </a:lstStyle>
          <a:p>
            <a:pPr>
              <a:defRPr/>
            </a:pPr>
            <a:fld id="{7118793C-8147-4698-8B91-75020C76870E}" type="slidenum">
              <a:rPr lang="en-US"/>
              <a:pPr>
                <a:defRPr/>
              </a:pPr>
              <a:t>‹#›</a:t>
            </a:fld>
            <a:endParaRPr lang="en-US"/>
          </a:p>
        </p:txBody>
      </p:sp>
      <p:sp>
        <p:nvSpPr>
          <p:cNvPr id="7" name="Footer Placeholder 19">
            <a:extLst>
              <a:ext uri="{FF2B5EF4-FFF2-40B4-BE49-F238E27FC236}">
                <a16:creationId xmlns:a16="http://schemas.microsoft.com/office/drawing/2014/main" id="{A4D968BF-78A5-490F-B1D5-1D19858BD18F}"/>
              </a:ext>
            </a:extLst>
          </p:cNvPr>
          <p:cNvSpPr>
            <a:spLocks noGrp="1"/>
          </p:cNvSpPr>
          <p:nvPr>
            <p:ph type="ftr" sz="quarter" idx="16"/>
          </p:nvPr>
        </p:nvSpPr>
        <p:spPr>
          <a:xfrm>
            <a:off x="0" y="0"/>
            <a:ext cx="0" cy="0"/>
          </a:xfrm>
        </p:spPr>
        <p:txBody>
          <a:bodyPr/>
          <a:lstStyle>
            <a:lvl1pPr>
              <a:defRPr/>
            </a:lvl1pPr>
          </a:lstStyle>
          <a:p>
            <a:pPr>
              <a:defRPr/>
            </a:pPr>
            <a:endParaRPr lang="en-US"/>
          </a:p>
        </p:txBody>
      </p:sp>
    </p:spTree>
    <p:extLst>
      <p:ext uri="{BB962C8B-B14F-4D97-AF65-F5344CB8AC3E}">
        <p14:creationId xmlns:p14="http://schemas.microsoft.com/office/powerpoint/2010/main" val="1005172995"/>
      </p:ext>
    </p:extLst>
  </p:cSld>
  <p:clrMapOvr>
    <a:masterClrMapping/>
  </p:clrMapOvr>
  <p:transition spd="med">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6" name="Text Placeholder 5"/>
          <p:cNvSpPr>
            <a:spLocks noGrp="1"/>
          </p:cNvSpPr>
          <p:nvPr>
            <p:ph type="body" sz="quarter" idx="13"/>
          </p:nvPr>
        </p:nvSpPr>
        <p:spPr>
          <a:xfrm>
            <a:off x="1" y="573605"/>
            <a:ext cx="12192000" cy="373063"/>
          </a:xfrm>
          <a:prstGeom prst="rect">
            <a:avLst/>
          </a:prstGeom>
        </p:spPr>
        <p:txBody>
          <a:bodyPr lIns="320040" tIns="53325" rIns="53325" bIns="53325"/>
          <a:lstStyle>
            <a:lvl1pPr marL="0" indent="0">
              <a:buNone/>
              <a:defRPr sz="2800">
                <a:solidFill>
                  <a:schemeClr val="tx1"/>
                </a:solidFill>
                <a:latin typeface="Segoe UI Light" pitchFamily="34" charset="0"/>
              </a:defRPr>
            </a:lvl1pPr>
            <a:lvl2pPr marL="281537" indent="0">
              <a:buNone/>
              <a:defRPr/>
            </a:lvl2pPr>
            <a:lvl3pPr marL="588191" indent="0">
              <a:buNone/>
              <a:defRPr/>
            </a:lvl3pPr>
            <a:lvl4pPr marL="869729" indent="0">
              <a:buNone/>
              <a:defRPr/>
            </a:lvl4pPr>
            <a:lvl5pPr marL="1105005" indent="0">
              <a:buNone/>
              <a:defRPr/>
            </a:lvl5pPr>
          </a:lstStyle>
          <a:p>
            <a:pPr lvl="0"/>
            <a:r>
              <a:rPr lang="en-US"/>
              <a:t>Edit Master text styles</a:t>
            </a:r>
          </a:p>
        </p:txBody>
      </p:sp>
      <p:sp>
        <p:nvSpPr>
          <p:cNvPr id="4" name="Footer Placeholder 3">
            <a:extLst>
              <a:ext uri="{FF2B5EF4-FFF2-40B4-BE49-F238E27FC236}">
                <a16:creationId xmlns:a16="http://schemas.microsoft.com/office/drawing/2014/main" id="{C033986F-FE68-43C4-9CF1-6C7D444DCC88}"/>
              </a:ext>
            </a:extLst>
          </p:cNvPr>
          <p:cNvSpPr>
            <a:spLocks noGrp="1"/>
          </p:cNvSpPr>
          <p:nvPr>
            <p:ph type="ftr" sz="quarter" idx="14"/>
          </p:nvPr>
        </p:nvSpPr>
        <p:spPr>
          <a:xfrm>
            <a:off x="0" y="0"/>
            <a:ext cx="0" cy="0"/>
          </a:xfrm>
        </p:spPr>
        <p:txBody>
          <a:bodyPr/>
          <a:lstStyle>
            <a:lvl1pPr>
              <a:defRPr>
                <a:solidFill>
                  <a:srgbClr val="505050"/>
                </a:solidFill>
              </a:defRPr>
            </a:lvl1pPr>
          </a:lstStyle>
          <a:p>
            <a:pPr>
              <a:defRPr/>
            </a:pPr>
            <a:endParaRPr lang="en-US"/>
          </a:p>
        </p:txBody>
      </p:sp>
      <p:sp>
        <p:nvSpPr>
          <p:cNvPr id="5" name="Slide Number Placeholder 4">
            <a:extLst>
              <a:ext uri="{FF2B5EF4-FFF2-40B4-BE49-F238E27FC236}">
                <a16:creationId xmlns:a16="http://schemas.microsoft.com/office/drawing/2014/main" id="{95AEE91E-1C23-445D-9B9D-EC26B577EAB5}"/>
              </a:ext>
            </a:extLst>
          </p:cNvPr>
          <p:cNvSpPr>
            <a:spLocks noGrp="1"/>
          </p:cNvSpPr>
          <p:nvPr>
            <p:ph type="sldNum" sz="quarter" idx="15"/>
          </p:nvPr>
        </p:nvSpPr>
        <p:spPr>
          <a:xfrm>
            <a:off x="11430000" y="6478590"/>
            <a:ext cx="762000" cy="379412"/>
          </a:xfrm>
          <a:prstGeom prst="rect">
            <a:avLst/>
          </a:prstGeom>
        </p:spPr>
        <p:txBody>
          <a:bodyPr/>
          <a:lstStyle>
            <a:lvl1pPr>
              <a:defRPr>
                <a:solidFill>
                  <a:srgbClr val="505050"/>
                </a:solidFill>
              </a:defRPr>
            </a:lvl1pPr>
          </a:lstStyle>
          <a:p>
            <a:pPr>
              <a:defRPr/>
            </a:pPr>
            <a:fld id="{71608823-70CA-4B94-BCA7-C73D9D80A125}" type="slidenum">
              <a:rPr lang="en-US"/>
              <a:pPr>
                <a:defRPr/>
              </a:pPr>
              <a:t>‹#›</a:t>
            </a:fld>
            <a:endParaRPr lang="en-US"/>
          </a:p>
        </p:txBody>
      </p:sp>
    </p:spTree>
    <p:extLst>
      <p:ext uri="{BB962C8B-B14F-4D97-AF65-F5344CB8AC3E}">
        <p14:creationId xmlns:p14="http://schemas.microsoft.com/office/powerpoint/2010/main" val="942164102"/>
      </p:ext>
    </p:extLst>
  </p:cSld>
  <p:clrMapOvr>
    <a:masterClrMapping/>
  </p:clrMapOvr>
  <p:transition spd="slow">
    <p:split orient="vert"/>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34.xml"/><Relationship Id="rId13" Type="http://schemas.openxmlformats.org/officeDocument/2006/relationships/slideLayout" Target="../slideLayouts/slideLayout139.xml"/><Relationship Id="rId18" Type="http://schemas.openxmlformats.org/officeDocument/2006/relationships/slideLayout" Target="../slideLayouts/slideLayout144.xml"/><Relationship Id="rId3" Type="http://schemas.openxmlformats.org/officeDocument/2006/relationships/slideLayout" Target="../slideLayouts/slideLayout129.xml"/><Relationship Id="rId21" Type="http://schemas.openxmlformats.org/officeDocument/2006/relationships/image" Target="../media/image1.emf"/><Relationship Id="rId7" Type="http://schemas.openxmlformats.org/officeDocument/2006/relationships/slideLayout" Target="../slideLayouts/slideLayout133.xml"/><Relationship Id="rId12" Type="http://schemas.openxmlformats.org/officeDocument/2006/relationships/slideLayout" Target="../slideLayouts/slideLayout138.xml"/><Relationship Id="rId17" Type="http://schemas.openxmlformats.org/officeDocument/2006/relationships/slideLayout" Target="../slideLayouts/slideLayout143.xml"/><Relationship Id="rId2" Type="http://schemas.openxmlformats.org/officeDocument/2006/relationships/slideLayout" Target="../slideLayouts/slideLayout128.xml"/><Relationship Id="rId16" Type="http://schemas.openxmlformats.org/officeDocument/2006/relationships/slideLayout" Target="../slideLayouts/slideLayout142.xml"/><Relationship Id="rId20" Type="http://schemas.openxmlformats.org/officeDocument/2006/relationships/theme" Target="../theme/theme10.xml"/><Relationship Id="rId1" Type="http://schemas.openxmlformats.org/officeDocument/2006/relationships/slideLayout" Target="../slideLayouts/slideLayout127.xml"/><Relationship Id="rId6" Type="http://schemas.openxmlformats.org/officeDocument/2006/relationships/slideLayout" Target="../slideLayouts/slideLayout132.xml"/><Relationship Id="rId11" Type="http://schemas.openxmlformats.org/officeDocument/2006/relationships/slideLayout" Target="../slideLayouts/slideLayout137.xml"/><Relationship Id="rId5" Type="http://schemas.openxmlformats.org/officeDocument/2006/relationships/slideLayout" Target="../slideLayouts/slideLayout131.xml"/><Relationship Id="rId15" Type="http://schemas.openxmlformats.org/officeDocument/2006/relationships/slideLayout" Target="../slideLayouts/slideLayout141.xml"/><Relationship Id="rId10" Type="http://schemas.openxmlformats.org/officeDocument/2006/relationships/slideLayout" Target="../slideLayouts/slideLayout136.xml"/><Relationship Id="rId19" Type="http://schemas.openxmlformats.org/officeDocument/2006/relationships/slideLayout" Target="../slideLayouts/slideLayout145.xml"/><Relationship Id="rId4" Type="http://schemas.openxmlformats.org/officeDocument/2006/relationships/slideLayout" Target="../slideLayouts/slideLayout130.xml"/><Relationship Id="rId9" Type="http://schemas.openxmlformats.org/officeDocument/2006/relationships/slideLayout" Target="../slideLayouts/slideLayout135.xml"/><Relationship Id="rId14" Type="http://schemas.openxmlformats.org/officeDocument/2006/relationships/slideLayout" Target="../slideLayouts/slideLayout140.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53.xml"/><Relationship Id="rId13" Type="http://schemas.openxmlformats.org/officeDocument/2006/relationships/slideLayout" Target="../slideLayouts/slideLayout158.xml"/><Relationship Id="rId18" Type="http://schemas.openxmlformats.org/officeDocument/2006/relationships/slideLayout" Target="../slideLayouts/slideLayout163.xml"/><Relationship Id="rId3" Type="http://schemas.openxmlformats.org/officeDocument/2006/relationships/slideLayout" Target="../slideLayouts/slideLayout148.xml"/><Relationship Id="rId21" Type="http://schemas.openxmlformats.org/officeDocument/2006/relationships/theme" Target="../theme/theme11.xml"/><Relationship Id="rId7" Type="http://schemas.openxmlformats.org/officeDocument/2006/relationships/slideLayout" Target="../slideLayouts/slideLayout152.xml"/><Relationship Id="rId12" Type="http://schemas.openxmlformats.org/officeDocument/2006/relationships/slideLayout" Target="../slideLayouts/slideLayout157.xml"/><Relationship Id="rId17" Type="http://schemas.openxmlformats.org/officeDocument/2006/relationships/slideLayout" Target="../slideLayouts/slideLayout162.xml"/><Relationship Id="rId2" Type="http://schemas.openxmlformats.org/officeDocument/2006/relationships/slideLayout" Target="../slideLayouts/slideLayout147.xml"/><Relationship Id="rId16" Type="http://schemas.openxmlformats.org/officeDocument/2006/relationships/slideLayout" Target="../slideLayouts/slideLayout161.xml"/><Relationship Id="rId20" Type="http://schemas.openxmlformats.org/officeDocument/2006/relationships/slideLayout" Target="../slideLayouts/slideLayout165.xml"/><Relationship Id="rId1" Type="http://schemas.openxmlformats.org/officeDocument/2006/relationships/slideLayout" Target="../slideLayouts/slideLayout146.xml"/><Relationship Id="rId6" Type="http://schemas.openxmlformats.org/officeDocument/2006/relationships/slideLayout" Target="../slideLayouts/slideLayout151.xml"/><Relationship Id="rId11" Type="http://schemas.openxmlformats.org/officeDocument/2006/relationships/slideLayout" Target="../slideLayouts/slideLayout156.xml"/><Relationship Id="rId5" Type="http://schemas.openxmlformats.org/officeDocument/2006/relationships/slideLayout" Target="../slideLayouts/slideLayout150.xml"/><Relationship Id="rId15" Type="http://schemas.openxmlformats.org/officeDocument/2006/relationships/slideLayout" Target="../slideLayouts/slideLayout160.xml"/><Relationship Id="rId10" Type="http://schemas.openxmlformats.org/officeDocument/2006/relationships/slideLayout" Target="../slideLayouts/slideLayout155.xml"/><Relationship Id="rId19" Type="http://schemas.openxmlformats.org/officeDocument/2006/relationships/slideLayout" Target="../slideLayouts/slideLayout164.xml"/><Relationship Id="rId4" Type="http://schemas.openxmlformats.org/officeDocument/2006/relationships/slideLayout" Target="../slideLayouts/slideLayout149.xml"/><Relationship Id="rId9" Type="http://schemas.openxmlformats.org/officeDocument/2006/relationships/slideLayout" Target="../slideLayouts/slideLayout154.xml"/><Relationship Id="rId14" Type="http://schemas.openxmlformats.org/officeDocument/2006/relationships/slideLayout" Target="../slideLayouts/slideLayout159.xml"/><Relationship Id="rId22" Type="http://schemas.openxmlformats.org/officeDocument/2006/relationships/image" Target="../media/image1.emf"/></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73.xml"/><Relationship Id="rId13" Type="http://schemas.openxmlformats.org/officeDocument/2006/relationships/slideLayout" Target="../slideLayouts/slideLayout178.xml"/><Relationship Id="rId18" Type="http://schemas.openxmlformats.org/officeDocument/2006/relationships/slideLayout" Target="../slideLayouts/slideLayout183.xml"/><Relationship Id="rId3" Type="http://schemas.openxmlformats.org/officeDocument/2006/relationships/slideLayout" Target="../slideLayouts/slideLayout168.xml"/><Relationship Id="rId21" Type="http://schemas.openxmlformats.org/officeDocument/2006/relationships/slideLayout" Target="../slideLayouts/slideLayout186.xml"/><Relationship Id="rId7" Type="http://schemas.openxmlformats.org/officeDocument/2006/relationships/slideLayout" Target="../slideLayouts/slideLayout172.xml"/><Relationship Id="rId12" Type="http://schemas.openxmlformats.org/officeDocument/2006/relationships/slideLayout" Target="../slideLayouts/slideLayout177.xml"/><Relationship Id="rId17" Type="http://schemas.openxmlformats.org/officeDocument/2006/relationships/slideLayout" Target="../slideLayouts/slideLayout182.xml"/><Relationship Id="rId2" Type="http://schemas.openxmlformats.org/officeDocument/2006/relationships/slideLayout" Target="../slideLayouts/slideLayout167.xml"/><Relationship Id="rId16" Type="http://schemas.openxmlformats.org/officeDocument/2006/relationships/slideLayout" Target="../slideLayouts/slideLayout181.xml"/><Relationship Id="rId20" Type="http://schemas.openxmlformats.org/officeDocument/2006/relationships/slideLayout" Target="../slideLayouts/slideLayout185.xml"/><Relationship Id="rId1" Type="http://schemas.openxmlformats.org/officeDocument/2006/relationships/slideLayout" Target="../slideLayouts/slideLayout166.xml"/><Relationship Id="rId6" Type="http://schemas.openxmlformats.org/officeDocument/2006/relationships/slideLayout" Target="../slideLayouts/slideLayout171.xml"/><Relationship Id="rId11" Type="http://schemas.openxmlformats.org/officeDocument/2006/relationships/slideLayout" Target="../slideLayouts/slideLayout176.xml"/><Relationship Id="rId5" Type="http://schemas.openxmlformats.org/officeDocument/2006/relationships/slideLayout" Target="../slideLayouts/slideLayout170.xml"/><Relationship Id="rId15" Type="http://schemas.openxmlformats.org/officeDocument/2006/relationships/slideLayout" Target="../slideLayouts/slideLayout180.xml"/><Relationship Id="rId23" Type="http://schemas.openxmlformats.org/officeDocument/2006/relationships/image" Target="../media/image1.emf"/><Relationship Id="rId10" Type="http://schemas.openxmlformats.org/officeDocument/2006/relationships/slideLayout" Target="../slideLayouts/slideLayout175.xml"/><Relationship Id="rId19" Type="http://schemas.openxmlformats.org/officeDocument/2006/relationships/slideLayout" Target="../slideLayouts/slideLayout184.xml"/><Relationship Id="rId4" Type="http://schemas.openxmlformats.org/officeDocument/2006/relationships/slideLayout" Target="../slideLayouts/slideLayout169.xml"/><Relationship Id="rId9" Type="http://schemas.openxmlformats.org/officeDocument/2006/relationships/slideLayout" Target="../slideLayouts/slideLayout174.xml"/><Relationship Id="rId14" Type="http://schemas.openxmlformats.org/officeDocument/2006/relationships/slideLayout" Target="../slideLayouts/slideLayout179.xml"/><Relationship Id="rId22"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194.xml"/><Relationship Id="rId13" Type="http://schemas.openxmlformats.org/officeDocument/2006/relationships/slideLayout" Target="../slideLayouts/slideLayout199.xml"/><Relationship Id="rId18" Type="http://schemas.openxmlformats.org/officeDocument/2006/relationships/slideLayout" Target="../slideLayouts/slideLayout204.xml"/><Relationship Id="rId3" Type="http://schemas.openxmlformats.org/officeDocument/2006/relationships/slideLayout" Target="../slideLayouts/slideLayout189.xml"/><Relationship Id="rId21" Type="http://schemas.openxmlformats.org/officeDocument/2006/relationships/slideLayout" Target="../slideLayouts/slideLayout207.xml"/><Relationship Id="rId7" Type="http://schemas.openxmlformats.org/officeDocument/2006/relationships/slideLayout" Target="../slideLayouts/slideLayout193.xml"/><Relationship Id="rId12" Type="http://schemas.openxmlformats.org/officeDocument/2006/relationships/slideLayout" Target="../slideLayouts/slideLayout198.xml"/><Relationship Id="rId17" Type="http://schemas.openxmlformats.org/officeDocument/2006/relationships/slideLayout" Target="../slideLayouts/slideLayout203.xml"/><Relationship Id="rId25" Type="http://schemas.openxmlformats.org/officeDocument/2006/relationships/theme" Target="../theme/theme13.xml"/><Relationship Id="rId2" Type="http://schemas.openxmlformats.org/officeDocument/2006/relationships/slideLayout" Target="../slideLayouts/slideLayout188.xml"/><Relationship Id="rId16" Type="http://schemas.openxmlformats.org/officeDocument/2006/relationships/slideLayout" Target="../slideLayouts/slideLayout202.xml"/><Relationship Id="rId20" Type="http://schemas.openxmlformats.org/officeDocument/2006/relationships/slideLayout" Target="../slideLayouts/slideLayout206.xml"/><Relationship Id="rId1" Type="http://schemas.openxmlformats.org/officeDocument/2006/relationships/slideLayout" Target="../slideLayouts/slideLayout187.xml"/><Relationship Id="rId6" Type="http://schemas.openxmlformats.org/officeDocument/2006/relationships/slideLayout" Target="../slideLayouts/slideLayout192.xml"/><Relationship Id="rId11" Type="http://schemas.openxmlformats.org/officeDocument/2006/relationships/slideLayout" Target="../slideLayouts/slideLayout197.xml"/><Relationship Id="rId24" Type="http://schemas.openxmlformats.org/officeDocument/2006/relationships/slideLayout" Target="../slideLayouts/slideLayout210.xml"/><Relationship Id="rId5" Type="http://schemas.openxmlformats.org/officeDocument/2006/relationships/slideLayout" Target="../slideLayouts/slideLayout191.xml"/><Relationship Id="rId15" Type="http://schemas.openxmlformats.org/officeDocument/2006/relationships/slideLayout" Target="../slideLayouts/slideLayout201.xml"/><Relationship Id="rId23" Type="http://schemas.openxmlformats.org/officeDocument/2006/relationships/slideLayout" Target="../slideLayouts/slideLayout209.xml"/><Relationship Id="rId10" Type="http://schemas.openxmlformats.org/officeDocument/2006/relationships/slideLayout" Target="../slideLayouts/slideLayout196.xml"/><Relationship Id="rId19" Type="http://schemas.openxmlformats.org/officeDocument/2006/relationships/slideLayout" Target="../slideLayouts/slideLayout205.xml"/><Relationship Id="rId4" Type="http://schemas.openxmlformats.org/officeDocument/2006/relationships/slideLayout" Target="../slideLayouts/slideLayout190.xml"/><Relationship Id="rId9" Type="http://schemas.openxmlformats.org/officeDocument/2006/relationships/slideLayout" Target="../slideLayouts/slideLayout195.xml"/><Relationship Id="rId14" Type="http://schemas.openxmlformats.org/officeDocument/2006/relationships/slideLayout" Target="../slideLayouts/slideLayout200.xml"/><Relationship Id="rId22" Type="http://schemas.openxmlformats.org/officeDocument/2006/relationships/slideLayout" Target="../slideLayouts/slideLayout208.xml"/></Relationships>
</file>

<file path=ppt/slideMasters/_rels/slideMaster14.xml.rels><?xml version="1.0" encoding="UTF-8" standalone="yes"?>
<Relationships xmlns="http://schemas.openxmlformats.org/package/2006/relationships"><Relationship Id="rId2" Type="http://schemas.openxmlformats.org/officeDocument/2006/relationships/theme" Target="../theme/theme14.xml"/><Relationship Id="rId1" Type="http://schemas.openxmlformats.org/officeDocument/2006/relationships/slideLayout" Target="../slideLayouts/slideLayout211.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219.xml"/><Relationship Id="rId13" Type="http://schemas.openxmlformats.org/officeDocument/2006/relationships/slideLayout" Target="../slideLayouts/slideLayout224.xml"/><Relationship Id="rId18" Type="http://schemas.openxmlformats.org/officeDocument/2006/relationships/slideLayout" Target="../slideLayouts/slideLayout229.xml"/><Relationship Id="rId26" Type="http://schemas.openxmlformats.org/officeDocument/2006/relationships/image" Target="../media/image1.emf"/><Relationship Id="rId3" Type="http://schemas.openxmlformats.org/officeDocument/2006/relationships/slideLayout" Target="../slideLayouts/slideLayout214.xml"/><Relationship Id="rId21" Type="http://schemas.openxmlformats.org/officeDocument/2006/relationships/slideLayout" Target="../slideLayouts/slideLayout232.xml"/><Relationship Id="rId7" Type="http://schemas.openxmlformats.org/officeDocument/2006/relationships/slideLayout" Target="../slideLayouts/slideLayout218.xml"/><Relationship Id="rId12" Type="http://schemas.openxmlformats.org/officeDocument/2006/relationships/slideLayout" Target="../slideLayouts/slideLayout223.xml"/><Relationship Id="rId17" Type="http://schemas.openxmlformats.org/officeDocument/2006/relationships/slideLayout" Target="../slideLayouts/slideLayout228.xml"/><Relationship Id="rId25" Type="http://schemas.openxmlformats.org/officeDocument/2006/relationships/theme" Target="../theme/theme15.xml"/><Relationship Id="rId2" Type="http://schemas.openxmlformats.org/officeDocument/2006/relationships/slideLayout" Target="../slideLayouts/slideLayout213.xml"/><Relationship Id="rId16" Type="http://schemas.openxmlformats.org/officeDocument/2006/relationships/slideLayout" Target="../slideLayouts/slideLayout227.xml"/><Relationship Id="rId20" Type="http://schemas.openxmlformats.org/officeDocument/2006/relationships/slideLayout" Target="../slideLayouts/slideLayout231.xml"/><Relationship Id="rId1" Type="http://schemas.openxmlformats.org/officeDocument/2006/relationships/slideLayout" Target="../slideLayouts/slideLayout212.xml"/><Relationship Id="rId6" Type="http://schemas.openxmlformats.org/officeDocument/2006/relationships/slideLayout" Target="../slideLayouts/slideLayout217.xml"/><Relationship Id="rId11" Type="http://schemas.openxmlformats.org/officeDocument/2006/relationships/slideLayout" Target="../slideLayouts/slideLayout222.xml"/><Relationship Id="rId24" Type="http://schemas.openxmlformats.org/officeDocument/2006/relationships/slideLayout" Target="../slideLayouts/slideLayout235.xml"/><Relationship Id="rId5" Type="http://schemas.openxmlformats.org/officeDocument/2006/relationships/slideLayout" Target="../slideLayouts/slideLayout216.xml"/><Relationship Id="rId15" Type="http://schemas.openxmlformats.org/officeDocument/2006/relationships/slideLayout" Target="../slideLayouts/slideLayout226.xml"/><Relationship Id="rId23" Type="http://schemas.openxmlformats.org/officeDocument/2006/relationships/slideLayout" Target="../slideLayouts/slideLayout234.xml"/><Relationship Id="rId10" Type="http://schemas.openxmlformats.org/officeDocument/2006/relationships/slideLayout" Target="../slideLayouts/slideLayout221.xml"/><Relationship Id="rId19" Type="http://schemas.openxmlformats.org/officeDocument/2006/relationships/slideLayout" Target="../slideLayouts/slideLayout230.xml"/><Relationship Id="rId4" Type="http://schemas.openxmlformats.org/officeDocument/2006/relationships/slideLayout" Target="../slideLayouts/slideLayout215.xml"/><Relationship Id="rId9" Type="http://schemas.openxmlformats.org/officeDocument/2006/relationships/slideLayout" Target="../slideLayouts/slideLayout220.xml"/><Relationship Id="rId14" Type="http://schemas.openxmlformats.org/officeDocument/2006/relationships/slideLayout" Target="../slideLayouts/slideLayout225.xml"/><Relationship Id="rId22" Type="http://schemas.openxmlformats.org/officeDocument/2006/relationships/slideLayout" Target="../slideLayouts/slideLayout233.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243.xml"/><Relationship Id="rId13" Type="http://schemas.openxmlformats.org/officeDocument/2006/relationships/slideLayout" Target="../slideLayouts/slideLayout248.xml"/><Relationship Id="rId18" Type="http://schemas.openxmlformats.org/officeDocument/2006/relationships/theme" Target="../theme/theme16.xml"/><Relationship Id="rId3" Type="http://schemas.openxmlformats.org/officeDocument/2006/relationships/slideLayout" Target="../slideLayouts/slideLayout238.xml"/><Relationship Id="rId7" Type="http://schemas.openxmlformats.org/officeDocument/2006/relationships/slideLayout" Target="../slideLayouts/slideLayout242.xml"/><Relationship Id="rId12" Type="http://schemas.openxmlformats.org/officeDocument/2006/relationships/slideLayout" Target="../slideLayouts/slideLayout247.xml"/><Relationship Id="rId17" Type="http://schemas.openxmlformats.org/officeDocument/2006/relationships/slideLayout" Target="../slideLayouts/slideLayout252.xml"/><Relationship Id="rId2" Type="http://schemas.openxmlformats.org/officeDocument/2006/relationships/slideLayout" Target="../slideLayouts/slideLayout237.xml"/><Relationship Id="rId16" Type="http://schemas.openxmlformats.org/officeDocument/2006/relationships/slideLayout" Target="../slideLayouts/slideLayout251.xml"/><Relationship Id="rId1" Type="http://schemas.openxmlformats.org/officeDocument/2006/relationships/slideLayout" Target="../slideLayouts/slideLayout236.xml"/><Relationship Id="rId6" Type="http://schemas.openxmlformats.org/officeDocument/2006/relationships/slideLayout" Target="../slideLayouts/slideLayout241.xml"/><Relationship Id="rId11" Type="http://schemas.openxmlformats.org/officeDocument/2006/relationships/slideLayout" Target="../slideLayouts/slideLayout246.xml"/><Relationship Id="rId5" Type="http://schemas.openxmlformats.org/officeDocument/2006/relationships/slideLayout" Target="../slideLayouts/slideLayout240.xml"/><Relationship Id="rId15" Type="http://schemas.openxmlformats.org/officeDocument/2006/relationships/slideLayout" Target="../slideLayouts/slideLayout250.xml"/><Relationship Id="rId10" Type="http://schemas.openxmlformats.org/officeDocument/2006/relationships/slideLayout" Target="../slideLayouts/slideLayout245.xml"/><Relationship Id="rId19" Type="http://schemas.openxmlformats.org/officeDocument/2006/relationships/image" Target="../media/image1.emf"/><Relationship Id="rId4" Type="http://schemas.openxmlformats.org/officeDocument/2006/relationships/slideLayout" Target="../slideLayouts/slideLayout239.xml"/><Relationship Id="rId9" Type="http://schemas.openxmlformats.org/officeDocument/2006/relationships/slideLayout" Target="../slideLayouts/slideLayout244.xml"/><Relationship Id="rId14" Type="http://schemas.openxmlformats.org/officeDocument/2006/relationships/slideLayout" Target="../slideLayouts/slideLayout249.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260.xml"/><Relationship Id="rId13" Type="http://schemas.openxmlformats.org/officeDocument/2006/relationships/slideLayout" Target="../slideLayouts/slideLayout265.xml"/><Relationship Id="rId18" Type="http://schemas.openxmlformats.org/officeDocument/2006/relationships/theme" Target="../theme/theme17.xml"/><Relationship Id="rId3" Type="http://schemas.openxmlformats.org/officeDocument/2006/relationships/slideLayout" Target="../slideLayouts/slideLayout255.xml"/><Relationship Id="rId7" Type="http://schemas.openxmlformats.org/officeDocument/2006/relationships/slideLayout" Target="../slideLayouts/slideLayout259.xml"/><Relationship Id="rId12" Type="http://schemas.openxmlformats.org/officeDocument/2006/relationships/slideLayout" Target="../slideLayouts/slideLayout264.xml"/><Relationship Id="rId17" Type="http://schemas.openxmlformats.org/officeDocument/2006/relationships/slideLayout" Target="../slideLayouts/slideLayout269.xml"/><Relationship Id="rId2" Type="http://schemas.openxmlformats.org/officeDocument/2006/relationships/slideLayout" Target="../slideLayouts/slideLayout254.xml"/><Relationship Id="rId16" Type="http://schemas.openxmlformats.org/officeDocument/2006/relationships/slideLayout" Target="../slideLayouts/slideLayout268.xml"/><Relationship Id="rId1" Type="http://schemas.openxmlformats.org/officeDocument/2006/relationships/slideLayout" Target="../slideLayouts/slideLayout253.xml"/><Relationship Id="rId6" Type="http://schemas.openxmlformats.org/officeDocument/2006/relationships/slideLayout" Target="../slideLayouts/slideLayout258.xml"/><Relationship Id="rId11" Type="http://schemas.openxmlformats.org/officeDocument/2006/relationships/slideLayout" Target="../slideLayouts/slideLayout263.xml"/><Relationship Id="rId5" Type="http://schemas.openxmlformats.org/officeDocument/2006/relationships/slideLayout" Target="../slideLayouts/slideLayout257.xml"/><Relationship Id="rId15" Type="http://schemas.openxmlformats.org/officeDocument/2006/relationships/slideLayout" Target="../slideLayouts/slideLayout267.xml"/><Relationship Id="rId10" Type="http://schemas.openxmlformats.org/officeDocument/2006/relationships/slideLayout" Target="../slideLayouts/slideLayout262.xml"/><Relationship Id="rId19" Type="http://schemas.openxmlformats.org/officeDocument/2006/relationships/image" Target="../media/image1.emf"/><Relationship Id="rId4" Type="http://schemas.openxmlformats.org/officeDocument/2006/relationships/slideLayout" Target="../slideLayouts/slideLayout256.xml"/><Relationship Id="rId9" Type="http://schemas.openxmlformats.org/officeDocument/2006/relationships/slideLayout" Target="../slideLayouts/slideLayout261.xml"/><Relationship Id="rId14" Type="http://schemas.openxmlformats.org/officeDocument/2006/relationships/slideLayout" Target="../slideLayouts/slideLayout266.xml"/></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277.xml"/><Relationship Id="rId3" Type="http://schemas.openxmlformats.org/officeDocument/2006/relationships/slideLayout" Target="../slideLayouts/slideLayout272.xml"/><Relationship Id="rId7" Type="http://schemas.openxmlformats.org/officeDocument/2006/relationships/slideLayout" Target="../slideLayouts/slideLayout276.xml"/><Relationship Id="rId2" Type="http://schemas.openxmlformats.org/officeDocument/2006/relationships/slideLayout" Target="../slideLayouts/slideLayout271.xml"/><Relationship Id="rId1" Type="http://schemas.openxmlformats.org/officeDocument/2006/relationships/slideLayout" Target="../slideLayouts/slideLayout270.xml"/><Relationship Id="rId6" Type="http://schemas.openxmlformats.org/officeDocument/2006/relationships/slideLayout" Target="../slideLayouts/slideLayout275.xml"/><Relationship Id="rId11" Type="http://schemas.openxmlformats.org/officeDocument/2006/relationships/theme" Target="../theme/theme18.xml"/><Relationship Id="rId5" Type="http://schemas.openxmlformats.org/officeDocument/2006/relationships/slideLayout" Target="../slideLayouts/slideLayout274.xml"/><Relationship Id="rId10" Type="http://schemas.openxmlformats.org/officeDocument/2006/relationships/slideLayout" Target="../slideLayouts/slideLayout279.xml"/><Relationship Id="rId4" Type="http://schemas.openxmlformats.org/officeDocument/2006/relationships/slideLayout" Target="../slideLayouts/slideLayout273.xml"/><Relationship Id="rId9" Type="http://schemas.openxmlformats.org/officeDocument/2006/relationships/slideLayout" Target="../slideLayouts/slideLayout278.xml"/></Relationships>
</file>

<file path=ppt/slideMasters/_rels/slideMaster19.xml.rels><?xml version="1.0" encoding="UTF-8" standalone="yes"?>
<Relationships xmlns="http://schemas.openxmlformats.org/package/2006/relationships"><Relationship Id="rId8" Type="http://schemas.openxmlformats.org/officeDocument/2006/relationships/slideLayout" Target="../slideLayouts/slideLayout287.xml"/><Relationship Id="rId13" Type="http://schemas.openxmlformats.org/officeDocument/2006/relationships/slideLayout" Target="../slideLayouts/slideLayout292.xml"/><Relationship Id="rId18" Type="http://schemas.openxmlformats.org/officeDocument/2006/relationships/slideLayout" Target="../slideLayouts/slideLayout297.xml"/><Relationship Id="rId26" Type="http://schemas.openxmlformats.org/officeDocument/2006/relationships/image" Target="../media/image1.emf"/><Relationship Id="rId3" Type="http://schemas.openxmlformats.org/officeDocument/2006/relationships/slideLayout" Target="../slideLayouts/slideLayout282.xml"/><Relationship Id="rId21" Type="http://schemas.openxmlformats.org/officeDocument/2006/relationships/slideLayout" Target="../slideLayouts/slideLayout300.xml"/><Relationship Id="rId7" Type="http://schemas.openxmlformats.org/officeDocument/2006/relationships/slideLayout" Target="../slideLayouts/slideLayout286.xml"/><Relationship Id="rId12" Type="http://schemas.openxmlformats.org/officeDocument/2006/relationships/slideLayout" Target="../slideLayouts/slideLayout291.xml"/><Relationship Id="rId17" Type="http://schemas.openxmlformats.org/officeDocument/2006/relationships/slideLayout" Target="../slideLayouts/slideLayout296.xml"/><Relationship Id="rId25" Type="http://schemas.openxmlformats.org/officeDocument/2006/relationships/theme" Target="../theme/theme19.xml"/><Relationship Id="rId2" Type="http://schemas.openxmlformats.org/officeDocument/2006/relationships/slideLayout" Target="../slideLayouts/slideLayout281.xml"/><Relationship Id="rId16" Type="http://schemas.openxmlformats.org/officeDocument/2006/relationships/slideLayout" Target="../slideLayouts/slideLayout295.xml"/><Relationship Id="rId20" Type="http://schemas.openxmlformats.org/officeDocument/2006/relationships/slideLayout" Target="../slideLayouts/slideLayout299.xml"/><Relationship Id="rId1" Type="http://schemas.openxmlformats.org/officeDocument/2006/relationships/slideLayout" Target="../slideLayouts/slideLayout280.xml"/><Relationship Id="rId6" Type="http://schemas.openxmlformats.org/officeDocument/2006/relationships/slideLayout" Target="../slideLayouts/slideLayout285.xml"/><Relationship Id="rId11" Type="http://schemas.openxmlformats.org/officeDocument/2006/relationships/slideLayout" Target="../slideLayouts/slideLayout290.xml"/><Relationship Id="rId24" Type="http://schemas.openxmlformats.org/officeDocument/2006/relationships/slideLayout" Target="../slideLayouts/slideLayout303.xml"/><Relationship Id="rId5" Type="http://schemas.openxmlformats.org/officeDocument/2006/relationships/slideLayout" Target="../slideLayouts/slideLayout284.xml"/><Relationship Id="rId15" Type="http://schemas.openxmlformats.org/officeDocument/2006/relationships/slideLayout" Target="../slideLayouts/slideLayout294.xml"/><Relationship Id="rId23" Type="http://schemas.openxmlformats.org/officeDocument/2006/relationships/slideLayout" Target="../slideLayouts/slideLayout302.xml"/><Relationship Id="rId10" Type="http://schemas.openxmlformats.org/officeDocument/2006/relationships/slideLayout" Target="../slideLayouts/slideLayout289.xml"/><Relationship Id="rId19" Type="http://schemas.openxmlformats.org/officeDocument/2006/relationships/slideLayout" Target="../slideLayouts/slideLayout298.xml"/><Relationship Id="rId4" Type="http://schemas.openxmlformats.org/officeDocument/2006/relationships/slideLayout" Target="../slideLayouts/slideLayout283.xml"/><Relationship Id="rId9" Type="http://schemas.openxmlformats.org/officeDocument/2006/relationships/slideLayout" Target="../slideLayouts/slideLayout288.xml"/><Relationship Id="rId14" Type="http://schemas.openxmlformats.org/officeDocument/2006/relationships/slideLayout" Target="../slideLayouts/slideLayout293.xml"/><Relationship Id="rId22" Type="http://schemas.openxmlformats.org/officeDocument/2006/relationships/slideLayout" Target="../slideLayouts/slideLayout30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21.xml"/><Relationship Id="rId2" Type="http://schemas.openxmlformats.org/officeDocument/2006/relationships/slideLayout" Target="../slideLayouts/slideLayout20.xml"/><Relationship Id="rId1" Type="http://schemas.openxmlformats.org/officeDocument/2006/relationships/slideLayout" Target="../slideLayouts/slideLayout19.xml"/><Relationship Id="rId5" Type="http://schemas.openxmlformats.org/officeDocument/2006/relationships/theme" Target="../theme/theme2.xml"/><Relationship Id="rId4" Type="http://schemas.openxmlformats.org/officeDocument/2006/relationships/slideLayout" Target="../slideLayouts/slideLayout22.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slideLayout" Target="../slideLayouts/slideLayout24.xml"/><Relationship Id="rId1" Type="http://schemas.openxmlformats.org/officeDocument/2006/relationships/slideLayout" Target="../slideLayouts/slideLayout23.xml"/><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slideLayout" Target="../slideLayouts/slideLayout38.xml"/><Relationship Id="rId18" Type="http://schemas.openxmlformats.org/officeDocument/2006/relationships/slideLayout" Target="../slideLayouts/slideLayout43.xml"/><Relationship Id="rId3" Type="http://schemas.openxmlformats.org/officeDocument/2006/relationships/slideLayout" Target="../slideLayouts/slideLayout28.xml"/><Relationship Id="rId21" Type="http://schemas.openxmlformats.org/officeDocument/2006/relationships/slideLayout" Target="../slideLayouts/slideLayout46.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17" Type="http://schemas.openxmlformats.org/officeDocument/2006/relationships/slideLayout" Target="../slideLayouts/slideLayout42.xml"/><Relationship Id="rId2" Type="http://schemas.openxmlformats.org/officeDocument/2006/relationships/slideLayout" Target="../slideLayouts/slideLayout27.xml"/><Relationship Id="rId16" Type="http://schemas.openxmlformats.org/officeDocument/2006/relationships/slideLayout" Target="../slideLayouts/slideLayout41.xml"/><Relationship Id="rId20" Type="http://schemas.openxmlformats.org/officeDocument/2006/relationships/slideLayout" Target="../slideLayouts/slideLayout45.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5" Type="http://schemas.openxmlformats.org/officeDocument/2006/relationships/slideLayout" Target="../slideLayouts/slideLayout40.xml"/><Relationship Id="rId23" Type="http://schemas.openxmlformats.org/officeDocument/2006/relationships/image" Target="../media/image6.png"/><Relationship Id="rId10" Type="http://schemas.openxmlformats.org/officeDocument/2006/relationships/slideLayout" Target="../slideLayouts/slideLayout35.xml"/><Relationship Id="rId19" Type="http://schemas.openxmlformats.org/officeDocument/2006/relationships/slideLayout" Target="../slideLayouts/slideLayout44.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slideLayout" Target="../slideLayouts/slideLayout39.xml"/><Relationship Id="rId22"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4.xml"/><Relationship Id="rId3" Type="http://schemas.openxmlformats.org/officeDocument/2006/relationships/slideLayout" Target="../slideLayouts/slideLayout49.xml"/><Relationship Id="rId7" Type="http://schemas.openxmlformats.org/officeDocument/2006/relationships/slideLayout" Target="../slideLayouts/slideLayout53.xml"/><Relationship Id="rId2" Type="http://schemas.openxmlformats.org/officeDocument/2006/relationships/slideLayout" Target="../slideLayouts/slideLayout48.xml"/><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theme" Target="../theme/theme5.xml"/><Relationship Id="rId5" Type="http://schemas.openxmlformats.org/officeDocument/2006/relationships/slideLayout" Target="../slideLayouts/slideLayout51.xml"/><Relationship Id="rId10" Type="http://schemas.openxmlformats.org/officeDocument/2006/relationships/slideLayout" Target="../slideLayouts/slideLayout56.xml"/><Relationship Id="rId4" Type="http://schemas.openxmlformats.org/officeDocument/2006/relationships/slideLayout" Target="../slideLayouts/slideLayout50.xml"/><Relationship Id="rId9" Type="http://schemas.openxmlformats.org/officeDocument/2006/relationships/slideLayout" Target="../slideLayouts/slideLayout55.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59.xml"/><Relationship Id="rId7" Type="http://schemas.openxmlformats.org/officeDocument/2006/relationships/theme" Target="../theme/theme6.xml"/><Relationship Id="rId2" Type="http://schemas.openxmlformats.org/officeDocument/2006/relationships/slideLayout" Target="../slideLayouts/slideLayout58.xml"/><Relationship Id="rId1" Type="http://schemas.openxmlformats.org/officeDocument/2006/relationships/slideLayout" Target="../slideLayouts/slideLayout57.xml"/><Relationship Id="rId6" Type="http://schemas.openxmlformats.org/officeDocument/2006/relationships/slideLayout" Target="../slideLayouts/slideLayout62.xml"/><Relationship Id="rId5" Type="http://schemas.openxmlformats.org/officeDocument/2006/relationships/slideLayout" Target="../slideLayouts/slideLayout61.xml"/><Relationship Id="rId4" Type="http://schemas.openxmlformats.org/officeDocument/2006/relationships/slideLayout" Target="../slideLayouts/slideLayout60.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0.xml"/><Relationship Id="rId13" Type="http://schemas.openxmlformats.org/officeDocument/2006/relationships/slideLayout" Target="../slideLayouts/slideLayout75.xml"/><Relationship Id="rId18" Type="http://schemas.openxmlformats.org/officeDocument/2006/relationships/slideLayout" Target="../slideLayouts/slideLayout80.xml"/><Relationship Id="rId26" Type="http://schemas.openxmlformats.org/officeDocument/2006/relationships/slideLayout" Target="../slideLayouts/slideLayout88.xml"/><Relationship Id="rId3" Type="http://schemas.openxmlformats.org/officeDocument/2006/relationships/slideLayout" Target="../slideLayouts/slideLayout65.xml"/><Relationship Id="rId21" Type="http://schemas.openxmlformats.org/officeDocument/2006/relationships/slideLayout" Target="../slideLayouts/slideLayout83.xml"/><Relationship Id="rId34" Type="http://schemas.openxmlformats.org/officeDocument/2006/relationships/slideLayout" Target="../slideLayouts/slideLayout96.xml"/><Relationship Id="rId7" Type="http://schemas.openxmlformats.org/officeDocument/2006/relationships/slideLayout" Target="../slideLayouts/slideLayout69.xml"/><Relationship Id="rId12" Type="http://schemas.openxmlformats.org/officeDocument/2006/relationships/slideLayout" Target="../slideLayouts/slideLayout74.xml"/><Relationship Id="rId17" Type="http://schemas.openxmlformats.org/officeDocument/2006/relationships/slideLayout" Target="../slideLayouts/slideLayout79.xml"/><Relationship Id="rId25" Type="http://schemas.openxmlformats.org/officeDocument/2006/relationships/slideLayout" Target="../slideLayouts/slideLayout87.xml"/><Relationship Id="rId33" Type="http://schemas.openxmlformats.org/officeDocument/2006/relationships/slideLayout" Target="../slideLayouts/slideLayout95.xml"/><Relationship Id="rId38" Type="http://schemas.openxmlformats.org/officeDocument/2006/relationships/theme" Target="../theme/theme7.xml"/><Relationship Id="rId2" Type="http://schemas.openxmlformats.org/officeDocument/2006/relationships/slideLayout" Target="../slideLayouts/slideLayout64.xml"/><Relationship Id="rId16" Type="http://schemas.openxmlformats.org/officeDocument/2006/relationships/slideLayout" Target="../slideLayouts/slideLayout78.xml"/><Relationship Id="rId20" Type="http://schemas.openxmlformats.org/officeDocument/2006/relationships/slideLayout" Target="../slideLayouts/slideLayout82.xml"/><Relationship Id="rId29" Type="http://schemas.openxmlformats.org/officeDocument/2006/relationships/slideLayout" Target="../slideLayouts/slideLayout91.xml"/><Relationship Id="rId1" Type="http://schemas.openxmlformats.org/officeDocument/2006/relationships/slideLayout" Target="../slideLayouts/slideLayout63.xml"/><Relationship Id="rId6" Type="http://schemas.openxmlformats.org/officeDocument/2006/relationships/slideLayout" Target="../slideLayouts/slideLayout68.xml"/><Relationship Id="rId11" Type="http://schemas.openxmlformats.org/officeDocument/2006/relationships/slideLayout" Target="../slideLayouts/slideLayout73.xml"/><Relationship Id="rId24" Type="http://schemas.openxmlformats.org/officeDocument/2006/relationships/slideLayout" Target="../slideLayouts/slideLayout86.xml"/><Relationship Id="rId32" Type="http://schemas.openxmlformats.org/officeDocument/2006/relationships/slideLayout" Target="../slideLayouts/slideLayout94.xml"/><Relationship Id="rId37" Type="http://schemas.openxmlformats.org/officeDocument/2006/relationships/slideLayout" Target="../slideLayouts/slideLayout99.xml"/><Relationship Id="rId5" Type="http://schemas.openxmlformats.org/officeDocument/2006/relationships/slideLayout" Target="../slideLayouts/slideLayout67.xml"/><Relationship Id="rId15" Type="http://schemas.openxmlformats.org/officeDocument/2006/relationships/slideLayout" Target="../slideLayouts/slideLayout77.xml"/><Relationship Id="rId23" Type="http://schemas.openxmlformats.org/officeDocument/2006/relationships/slideLayout" Target="../slideLayouts/slideLayout85.xml"/><Relationship Id="rId28" Type="http://schemas.openxmlformats.org/officeDocument/2006/relationships/slideLayout" Target="../slideLayouts/slideLayout90.xml"/><Relationship Id="rId36" Type="http://schemas.openxmlformats.org/officeDocument/2006/relationships/slideLayout" Target="../slideLayouts/slideLayout98.xml"/><Relationship Id="rId10" Type="http://schemas.openxmlformats.org/officeDocument/2006/relationships/slideLayout" Target="../slideLayouts/slideLayout72.xml"/><Relationship Id="rId19" Type="http://schemas.openxmlformats.org/officeDocument/2006/relationships/slideLayout" Target="../slideLayouts/slideLayout81.xml"/><Relationship Id="rId31" Type="http://schemas.openxmlformats.org/officeDocument/2006/relationships/slideLayout" Target="../slideLayouts/slideLayout93.xml"/><Relationship Id="rId4" Type="http://schemas.openxmlformats.org/officeDocument/2006/relationships/slideLayout" Target="../slideLayouts/slideLayout66.xml"/><Relationship Id="rId9" Type="http://schemas.openxmlformats.org/officeDocument/2006/relationships/slideLayout" Target="../slideLayouts/slideLayout71.xml"/><Relationship Id="rId14" Type="http://schemas.openxmlformats.org/officeDocument/2006/relationships/slideLayout" Target="../slideLayouts/slideLayout76.xml"/><Relationship Id="rId22" Type="http://schemas.openxmlformats.org/officeDocument/2006/relationships/slideLayout" Target="../slideLayouts/slideLayout84.xml"/><Relationship Id="rId27" Type="http://schemas.openxmlformats.org/officeDocument/2006/relationships/slideLayout" Target="../slideLayouts/slideLayout89.xml"/><Relationship Id="rId30" Type="http://schemas.openxmlformats.org/officeDocument/2006/relationships/slideLayout" Target="../slideLayouts/slideLayout92.xml"/><Relationship Id="rId35" Type="http://schemas.openxmlformats.org/officeDocument/2006/relationships/slideLayout" Target="../slideLayouts/slideLayout9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07.xml"/><Relationship Id="rId13" Type="http://schemas.openxmlformats.org/officeDocument/2006/relationships/slideLayout" Target="../slideLayouts/slideLayout112.xml"/><Relationship Id="rId18" Type="http://schemas.openxmlformats.org/officeDocument/2006/relationships/slideLayout" Target="../slideLayouts/slideLayout117.xml"/><Relationship Id="rId26" Type="http://schemas.openxmlformats.org/officeDocument/2006/relationships/slideLayout" Target="../slideLayouts/slideLayout125.xml"/><Relationship Id="rId3" Type="http://schemas.openxmlformats.org/officeDocument/2006/relationships/slideLayout" Target="../slideLayouts/slideLayout102.xml"/><Relationship Id="rId21" Type="http://schemas.openxmlformats.org/officeDocument/2006/relationships/slideLayout" Target="../slideLayouts/slideLayout120.xml"/><Relationship Id="rId7" Type="http://schemas.openxmlformats.org/officeDocument/2006/relationships/slideLayout" Target="../slideLayouts/slideLayout106.xml"/><Relationship Id="rId12" Type="http://schemas.openxmlformats.org/officeDocument/2006/relationships/slideLayout" Target="../slideLayouts/slideLayout111.xml"/><Relationship Id="rId17" Type="http://schemas.openxmlformats.org/officeDocument/2006/relationships/slideLayout" Target="../slideLayouts/slideLayout116.xml"/><Relationship Id="rId25" Type="http://schemas.openxmlformats.org/officeDocument/2006/relationships/slideLayout" Target="../slideLayouts/slideLayout124.xml"/><Relationship Id="rId2" Type="http://schemas.openxmlformats.org/officeDocument/2006/relationships/slideLayout" Target="../slideLayouts/slideLayout101.xml"/><Relationship Id="rId16" Type="http://schemas.openxmlformats.org/officeDocument/2006/relationships/slideLayout" Target="../slideLayouts/slideLayout115.xml"/><Relationship Id="rId20" Type="http://schemas.openxmlformats.org/officeDocument/2006/relationships/slideLayout" Target="../slideLayouts/slideLayout119.xml"/><Relationship Id="rId1" Type="http://schemas.openxmlformats.org/officeDocument/2006/relationships/slideLayout" Target="../slideLayouts/slideLayout100.xml"/><Relationship Id="rId6" Type="http://schemas.openxmlformats.org/officeDocument/2006/relationships/slideLayout" Target="../slideLayouts/slideLayout105.xml"/><Relationship Id="rId11" Type="http://schemas.openxmlformats.org/officeDocument/2006/relationships/slideLayout" Target="../slideLayouts/slideLayout110.xml"/><Relationship Id="rId24" Type="http://schemas.openxmlformats.org/officeDocument/2006/relationships/slideLayout" Target="../slideLayouts/slideLayout123.xml"/><Relationship Id="rId5" Type="http://schemas.openxmlformats.org/officeDocument/2006/relationships/slideLayout" Target="../slideLayouts/slideLayout104.xml"/><Relationship Id="rId15" Type="http://schemas.openxmlformats.org/officeDocument/2006/relationships/slideLayout" Target="../slideLayouts/slideLayout114.xml"/><Relationship Id="rId23" Type="http://schemas.openxmlformats.org/officeDocument/2006/relationships/slideLayout" Target="../slideLayouts/slideLayout122.xml"/><Relationship Id="rId28" Type="http://schemas.openxmlformats.org/officeDocument/2006/relationships/image" Target="../media/image6.png"/><Relationship Id="rId10" Type="http://schemas.openxmlformats.org/officeDocument/2006/relationships/slideLayout" Target="../slideLayouts/slideLayout109.xml"/><Relationship Id="rId19" Type="http://schemas.openxmlformats.org/officeDocument/2006/relationships/slideLayout" Target="../slideLayouts/slideLayout118.xml"/><Relationship Id="rId4" Type="http://schemas.openxmlformats.org/officeDocument/2006/relationships/slideLayout" Target="../slideLayouts/slideLayout103.xml"/><Relationship Id="rId9" Type="http://schemas.openxmlformats.org/officeDocument/2006/relationships/slideLayout" Target="../slideLayouts/slideLayout108.xml"/><Relationship Id="rId14" Type="http://schemas.openxmlformats.org/officeDocument/2006/relationships/slideLayout" Target="../slideLayouts/slideLayout113.xml"/><Relationship Id="rId22" Type="http://schemas.openxmlformats.org/officeDocument/2006/relationships/slideLayout" Target="../slideLayouts/slideLayout121.xml"/><Relationship Id="rId27"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2" Type="http://schemas.openxmlformats.org/officeDocument/2006/relationships/theme" Target="../theme/theme9.xml"/><Relationship Id="rId1" Type="http://schemas.openxmlformats.org/officeDocument/2006/relationships/slideLayout" Target="../slideLayouts/slideLayout12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0"/>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2753976670"/>
      </p:ext>
    </p:extLst>
  </p:cSld>
  <p:clrMap bg1="dk1" tx1="lt1" bg2="dk2" tx2="lt2" accent1="accent1" accent2="accent2" accent3="accent3" accent4="accent4" accent5="accent5" accent6="accent6" hlink="hlink" folHlink="folHlink"/>
  <p:sldLayoutIdLst>
    <p:sldLayoutId id="2147483663" r:id="rId1"/>
    <p:sldLayoutId id="2147483681"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1"/>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793198507"/>
      </p:ext>
    </p:extLst>
  </p:cSld>
  <p:clrMap bg1="lt1" tx1="dk1" bg2="lt2" tx2="dk2" accent1="accent1" accent2="accent2" accent3="accent3" accent4="accent4" accent5="accent5" accent6="accent6" hlink="hlink" folHlink="folHlink"/>
  <p:sldLayoutIdLst>
    <p:sldLayoutId id="2147483824" r:id="rId1"/>
    <p:sldLayoutId id="2147483825" r:id="rId2"/>
    <p:sldLayoutId id="2147483826" r:id="rId3"/>
    <p:sldLayoutId id="2147483827" r:id="rId4"/>
    <p:sldLayoutId id="2147483828" r:id="rId5"/>
    <p:sldLayoutId id="2147483829" r:id="rId6"/>
    <p:sldLayoutId id="2147483830" r:id="rId7"/>
    <p:sldLayoutId id="2147483831" r:id="rId8"/>
    <p:sldLayoutId id="2147483832" r:id="rId9"/>
    <p:sldLayoutId id="2147483833" r:id="rId10"/>
    <p:sldLayoutId id="2147483834" r:id="rId11"/>
    <p:sldLayoutId id="2147483835" r:id="rId12"/>
    <p:sldLayoutId id="2147483836" r:id="rId13"/>
    <p:sldLayoutId id="2147483837" r:id="rId14"/>
    <p:sldLayoutId id="2147483838" r:id="rId15"/>
    <p:sldLayoutId id="2147483839" r:id="rId16"/>
    <p:sldLayoutId id="2147483840" r:id="rId17"/>
    <p:sldLayoutId id="2147483841" r:id="rId18"/>
    <p:sldLayoutId id="2147483842" r:id="rId1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2" y="289515"/>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3" y="1189178"/>
            <a:ext cx="11653521" cy="2263268"/>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22" cstate="screen">
            <a:extLst>
              <a:ext uri="{28A0092B-C50C-407E-A947-70E740481C1C}">
                <a14:useLocalDpi xmlns:a14="http://schemas.microsoft.com/office/drawing/2010/main"/>
              </a:ext>
            </a:extLst>
          </a:blip>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376848086"/>
      </p:ext>
    </p:extLst>
  </p:cSld>
  <p:clrMap bg1="lt1" tx1="dk1" bg2="lt2" tx2="dk2" accent1="accent1" accent2="accent2" accent3="accent3" accent4="accent4" accent5="accent5" accent6="accent6" hlink="hlink" folHlink="folHlink"/>
  <p:sldLayoutIdLst>
    <p:sldLayoutId id="2147483844" r:id="rId1"/>
    <p:sldLayoutId id="2147483845" r:id="rId2"/>
    <p:sldLayoutId id="2147483846" r:id="rId3"/>
    <p:sldLayoutId id="2147483847" r:id="rId4"/>
    <p:sldLayoutId id="2147483848" r:id="rId5"/>
    <p:sldLayoutId id="2147483849" r:id="rId6"/>
    <p:sldLayoutId id="2147483850" r:id="rId7"/>
    <p:sldLayoutId id="2147483851" r:id="rId8"/>
    <p:sldLayoutId id="2147483852" r:id="rId9"/>
    <p:sldLayoutId id="2147483853" r:id="rId10"/>
    <p:sldLayoutId id="2147483854" r:id="rId11"/>
    <p:sldLayoutId id="2147483855" r:id="rId12"/>
    <p:sldLayoutId id="2147483856" r:id="rId13"/>
    <p:sldLayoutId id="2147483857" r:id="rId14"/>
    <p:sldLayoutId id="2147483858" r:id="rId15"/>
    <p:sldLayoutId id="2147483859" r:id="rId16"/>
    <p:sldLayoutId id="2147483860" r:id="rId17"/>
    <p:sldLayoutId id="2147483861" r:id="rId18"/>
    <p:sldLayoutId id="2147483862" r:id="rId19"/>
    <p:sldLayoutId id="2147483863" r:id="rId20"/>
  </p:sldLayoutIdLst>
  <mc:AlternateContent xmlns:mc="http://schemas.openxmlformats.org/markup-compatibility/2006" xmlns:p14="http://schemas.microsoft.com/office/powerpoint/2010/main">
    <mc:Choice Requires="p14">
      <p:transition p14:dur="0" advClick="0"/>
    </mc:Choice>
    <mc:Fallback xmlns="">
      <p:transition advClick="0"/>
    </mc:Fallback>
  </mc:AlternateContent>
  <p:txStyles>
    <p:titleStyle>
      <a:lvl1pPr algn="l" defTabSz="914185"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51" marR="0" indent="-224051" algn="l" defTabSz="914185"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03" marR="0" indent="-224051" algn="l" defTabSz="914185"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154" marR="0" indent="-224051" algn="l" defTabSz="914185"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208" marR="0" indent="-224051" algn="l" defTabSz="914185"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259" marR="0" indent="-224051" algn="l" defTabSz="914185"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006" indent="-228547" algn="l" defTabSz="914185"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099" indent="-228547" algn="l" defTabSz="914185"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190" indent="-228547" algn="l" defTabSz="914185"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285" indent="-228547" algn="l" defTabSz="914185"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85" rtl="0" eaLnBrk="1" latinLnBrk="0" hangingPunct="1">
        <a:defRPr sz="1765" kern="1200">
          <a:solidFill>
            <a:schemeClr val="tx1"/>
          </a:solidFill>
          <a:latin typeface="+mn-lt"/>
          <a:ea typeface="+mn-ea"/>
          <a:cs typeface="+mn-cs"/>
        </a:defRPr>
      </a:lvl1pPr>
      <a:lvl2pPr marL="457091" algn="l" defTabSz="914185" rtl="0" eaLnBrk="1" latinLnBrk="0" hangingPunct="1">
        <a:defRPr sz="1765" kern="1200">
          <a:solidFill>
            <a:schemeClr val="tx1"/>
          </a:solidFill>
          <a:latin typeface="+mn-lt"/>
          <a:ea typeface="+mn-ea"/>
          <a:cs typeface="+mn-cs"/>
        </a:defRPr>
      </a:lvl2pPr>
      <a:lvl3pPr marL="914185" algn="l" defTabSz="914185" rtl="0" eaLnBrk="1" latinLnBrk="0" hangingPunct="1">
        <a:defRPr sz="1765" kern="1200">
          <a:solidFill>
            <a:schemeClr val="tx1"/>
          </a:solidFill>
          <a:latin typeface="+mn-lt"/>
          <a:ea typeface="+mn-ea"/>
          <a:cs typeface="+mn-cs"/>
        </a:defRPr>
      </a:lvl3pPr>
      <a:lvl4pPr marL="1371276" algn="l" defTabSz="914185" rtl="0" eaLnBrk="1" latinLnBrk="0" hangingPunct="1">
        <a:defRPr sz="1765" kern="1200">
          <a:solidFill>
            <a:schemeClr val="tx1"/>
          </a:solidFill>
          <a:latin typeface="+mn-lt"/>
          <a:ea typeface="+mn-ea"/>
          <a:cs typeface="+mn-cs"/>
        </a:defRPr>
      </a:lvl4pPr>
      <a:lvl5pPr marL="1828367" algn="l" defTabSz="914185" rtl="0" eaLnBrk="1" latinLnBrk="0" hangingPunct="1">
        <a:defRPr sz="1765" kern="1200">
          <a:solidFill>
            <a:schemeClr val="tx1"/>
          </a:solidFill>
          <a:latin typeface="+mn-lt"/>
          <a:ea typeface="+mn-ea"/>
          <a:cs typeface="+mn-cs"/>
        </a:defRPr>
      </a:lvl5pPr>
      <a:lvl6pPr marL="2285462" algn="l" defTabSz="914185" rtl="0" eaLnBrk="1" latinLnBrk="0" hangingPunct="1">
        <a:defRPr sz="1765" kern="1200">
          <a:solidFill>
            <a:schemeClr val="tx1"/>
          </a:solidFill>
          <a:latin typeface="+mn-lt"/>
          <a:ea typeface="+mn-ea"/>
          <a:cs typeface="+mn-cs"/>
        </a:defRPr>
      </a:lvl6pPr>
      <a:lvl7pPr marL="2742552" algn="l" defTabSz="914185" rtl="0" eaLnBrk="1" latinLnBrk="0" hangingPunct="1">
        <a:defRPr sz="1765" kern="1200">
          <a:solidFill>
            <a:schemeClr val="tx1"/>
          </a:solidFill>
          <a:latin typeface="+mn-lt"/>
          <a:ea typeface="+mn-ea"/>
          <a:cs typeface="+mn-cs"/>
        </a:defRPr>
      </a:lvl7pPr>
      <a:lvl8pPr marL="3199645" algn="l" defTabSz="914185" rtl="0" eaLnBrk="1" latinLnBrk="0" hangingPunct="1">
        <a:defRPr sz="1765" kern="1200">
          <a:solidFill>
            <a:schemeClr val="tx1"/>
          </a:solidFill>
          <a:latin typeface="+mn-lt"/>
          <a:ea typeface="+mn-ea"/>
          <a:cs typeface="+mn-cs"/>
        </a:defRPr>
      </a:lvl8pPr>
      <a:lvl9pPr marL="3656738" algn="l" defTabSz="914185"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1" y="289513"/>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3"/>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3876613618"/>
      </p:ext>
    </p:extLst>
  </p:cSld>
  <p:clrMap bg1="lt1" tx1="dk1" bg2="lt2" tx2="dk2" accent1="accent1" accent2="accent2" accent3="accent3" accent4="accent4" accent5="accent5" accent6="accent6" hlink="hlink" folHlink="folHlink"/>
  <p:sldLayoutIdLst>
    <p:sldLayoutId id="2147483865" r:id="rId1"/>
    <p:sldLayoutId id="2147483866" r:id="rId2"/>
    <p:sldLayoutId id="2147483867" r:id="rId3"/>
    <p:sldLayoutId id="2147483868" r:id="rId4"/>
    <p:sldLayoutId id="2147483869" r:id="rId5"/>
    <p:sldLayoutId id="2147483870" r:id="rId6"/>
    <p:sldLayoutId id="2147483871" r:id="rId7"/>
    <p:sldLayoutId id="2147483872" r:id="rId8"/>
    <p:sldLayoutId id="2147483873" r:id="rId9"/>
    <p:sldLayoutId id="2147483874" r:id="rId10"/>
    <p:sldLayoutId id="2147483875" r:id="rId11"/>
    <p:sldLayoutId id="2147483876" r:id="rId12"/>
    <p:sldLayoutId id="2147483877" r:id="rId13"/>
    <p:sldLayoutId id="2147483878" r:id="rId14"/>
    <p:sldLayoutId id="2147483879" r:id="rId15"/>
    <p:sldLayoutId id="2147483880" r:id="rId16"/>
    <p:sldLayoutId id="2147483881" r:id="rId17"/>
    <p:sldLayoutId id="2147483882" r:id="rId18"/>
    <p:sldLayoutId id="2147483883" r:id="rId19"/>
    <p:sldLayoutId id="2147483884" r:id="rId20"/>
    <p:sldLayoutId id="2147483885" r:id="rId21"/>
  </p:sldLayoutIdLst>
  <p:transition>
    <p:fade/>
  </p:transition>
  <p:txStyles>
    <p:titleStyle>
      <a:lvl1pPr algn="l" defTabSz="914276"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74" marR="0" indent="-224074" algn="l" defTabSz="914276"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48" marR="0" indent="-224074" algn="l" defTabSz="914276"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22" marR="0" indent="-224074" algn="l" defTabSz="914276"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297" marR="0" indent="-224074" algn="l" defTabSz="914276"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371" marR="0" indent="-224074" algn="l" defTabSz="914276"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257" indent="-228570" algn="l" defTabSz="914276"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396" indent="-228570" algn="l" defTabSz="914276"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534" indent="-228570" algn="l" defTabSz="91427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673" indent="-228570" algn="l" defTabSz="914276"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76" rtl="0" eaLnBrk="1" latinLnBrk="0" hangingPunct="1">
        <a:defRPr sz="1765" kern="1200">
          <a:solidFill>
            <a:schemeClr val="tx1"/>
          </a:solidFill>
          <a:latin typeface="+mn-lt"/>
          <a:ea typeface="+mn-ea"/>
          <a:cs typeface="+mn-cs"/>
        </a:defRPr>
      </a:lvl1pPr>
      <a:lvl2pPr marL="457137" algn="l" defTabSz="914276" rtl="0" eaLnBrk="1" latinLnBrk="0" hangingPunct="1">
        <a:defRPr sz="1765" kern="1200">
          <a:solidFill>
            <a:schemeClr val="tx1"/>
          </a:solidFill>
          <a:latin typeface="+mn-lt"/>
          <a:ea typeface="+mn-ea"/>
          <a:cs typeface="+mn-cs"/>
        </a:defRPr>
      </a:lvl2pPr>
      <a:lvl3pPr marL="914276" algn="l" defTabSz="914276" rtl="0" eaLnBrk="1" latinLnBrk="0" hangingPunct="1">
        <a:defRPr sz="1765" kern="1200">
          <a:solidFill>
            <a:schemeClr val="tx1"/>
          </a:solidFill>
          <a:latin typeface="+mn-lt"/>
          <a:ea typeface="+mn-ea"/>
          <a:cs typeface="+mn-cs"/>
        </a:defRPr>
      </a:lvl3pPr>
      <a:lvl4pPr marL="1371413" algn="l" defTabSz="914276" rtl="0" eaLnBrk="1" latinLnBrk="0" hangingPunct="1">
        <a:defRPr sz="1765" kern="1200">
          <a:solidFill>
            <a:schemeClr val="tx1"/>
          </a:solidFill>
          <a:latin typeface="+mn-lt"/>
          <a:ea typeface="+mn-ea"/>
          <a:cs typeface="+mn-cs"/>
        </a:defRPr>
      </a:lvl4pPr>
      <a:lvl5pPr marL="1828551" algn="l" defTabSz="914276" rtl="0" eaLnBrk="1" latinLnBrk="0" hangingPunct="1">
        <a:defRPr sz="1765" kern="1200">
          <a:solidFill>
            <a:schemeClr val="tx1"/>
          </a:solidFill>
          <a:latin typeface="+mn-lt"/>
          <a:ea typeface="+mn-ea"/>
          <a:cs typeface="+mn-cs"/>
        </a:defRPr>
      </a:lvl5pPr>
      <a:lvl6pPr marL="2285690" algn="l" defTabSz="914276" rtl="0" eaLnBrk="1" latinLnBrk="0" hangingPunct="1">
        <a:defRPr sz="1765" kern="1200">
          <a:solidFill>
            <a:schemeClr val="tx1"/>
          </a:solidFill>
          <a:latin typeface="+mn-lt"/>
          <a:ea typeface="+mn-ea"/>
          <a:cs typeface="+mn-cs"/>
        </a:defRPr>
      </a:lvl6pPr>
      <a:lvl7pPr marL="2742826" algn="l" defTabSz="914276" rtl="0" eaLnBrk="1" latinLnBrk="0" hangingPunct="1">
        <a:defRPr sz="1765" kern="1200">
          <a:solidFill>
            <a:schemeClr val="tx1"/>
          </a:solidFill>
          <a:latin typeface="+mn-lt"/>
          <a:ea typeface="+mn-ea"/>
          <a:cs typeface="+mn-cs"/>
        </a:defRPr>
      </a:lvl7pPr>
      <a:lvl8pPr marL="3199965" algn="l" defTabSz="914276" rtl="0" eaLnBrk="1" latinLnBrk="0" hangingPunct="1">
        <a:defRPr sz="1765" kern="1200">
          <a:solidFill>
            <a:schemeClr val="tx1"/>
          </a:solidFill>
          <a:latin typeface="+mn-lt"/>
          <a:ea typeface="+mn-ea"/>
          <a:cs typeface="+mn-cs"/>
        </a:defRPr>
      </a:lvl8pPr>
      <a:lvl9pPr marL="3657103" algn="l" defTabSz="914276"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1" y="293992"/>
            <a:ext cx="11696700" cy="682195"/>
          </a:xfrm>
          <a:prstGeom prst="rect">
            <a:avLst/>
          </a:prstGeom>
        </p:spPr>
        <p:txBody>
          <a:bodyPr vert="horz" lIns="137160" tIns="91440" rIns="137160" bIns="137160" rtlCol="0" anchor="t">
            <a:noAutofit/>
          </a:bodyPr>
          <a:lstStyle/>
          <a:p>
            <a:endParaRPr lang="en-US" dirty="0"/>
          </a:p>
        </p:txBody>
      </p:sp>
      <p:sp>
        <p:nvSpPr>
          <p:cNvPr id="7" name="Footer Placeholder 6"/>
          <p:cNvSpPr>
            <a:spLocks noGrp="1"/>
          </p:cNvSpPr>
          <p:nvPr>
            <p:ph type="ftr" sz="quarter" idx="3"/>
          </p:nvPr>
        </p:nvSpPr>
        <p:spPr>
          <a:xfrm>
            <a:off x="228602" y="6553207"/>
            <a:ext cx="11201400" cy="304801"/>
          </a:xfrm>
          <a:prstGeom prst="rect">
            <a:avLst/>
          </a:prstGeom>
        </p:spPr>
        <p:txBody>
          <a:bodyPr vert="horz" lIns="182880" tIns="38089" rIns="76179" bIns="38089" rtlCol="0" anchor="ctr"/>
          <a:lstStyle>
            <a:lvl1pPr algn="l">
              <a:defRPr sz="800">
                <a:solidFill>
                  <a:schemeClr val="tx1"/>
                </a:solidFill>
                <a:latin typeface="Segoe UI" pitchFamily="34" charset="0"/>
                <a:ea typeface="Segoe UI" pitchFamily="34" charset="0"/>
                <a:cs typeface="Segoe UI" pitchFamily="34" charset="0"/>
              </a:defRPr>
            </a:lvl1pPr>
          </a:lstStyle>
          <a:p>
            <a:pPr defTabSz="1087338"/>
            <a:endParaRPr lang="en-US" dirty="0">
              <a:solidFill>
                <a:srgbClr val="505050"/>
              </a:solidFill>
            </a:endParaRPr>
          </a:p>
        </p:txBody>
      </p:sp>
      <p:sp>
        <p:nvSpPr>
          <p:cNvPr id="15" name="Text Placeholder 14"/>
          <p:cNvSpPr>
            <a:spLocks noGrp="1"/>
          </p:cNvSpPr>
          <p:nvPr>
            <p:ph type="body" idx="1"/>
          </p:nvPr>
        </p:nvSpPr>
        <p:spPr>
          <a:xfrm>
            <a:off x="228601" y="1600206"/>
            <a:ext cx="11696700" cy="4559531"/>
          </a:xfrm>
          <a:prstGeom prst="rect">
            <a:avLst/>
          </a:prstGeom>
        </p:spPr>
        <p:txBody>
          <a:bodyPr vert="horz" lIns="137160" tIns="91440" rIns="137160" bIns="13716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Slide Number Placeholder 18"/>
          <p:cNvSpPr>
            <a:spLocks noGrp="1"/>
          </p:cNvSpPr>
          <p:nvPr>
            <p:ph type="sldNum" sz="quarter" idx="4"/>
          </p:nvPr>
        </p:nvSpPr>
        <p:spPr>
          <a:xfrm>
            <a:off x="11430006" y="6553207"/>
            <a:ext cx="762000" cy="304801"/>
          </a:xfrm>
          <a:prstGeom prst="rect">
            <a:avLst/>
          </a:prstGeom>
        </p:spPr>
        <p:txBody>
          <a:bodyPr vert="horz" lIns="91440" tIns="45720" rIns="91440" bIns="45720" rtlCol="0" anchor="ctr"/>
          <a:lstStyle>
            <a:lvl1pPr algn="r">
              <a:defRPr sz="800">
                <a:solidFill>
                  <a:schemeClr val="tx1"/>
                </a:solidFill>
                <a:latin typeface="Segoe UI" pitchFamily="34" charset="0"/>
                <a:ea typeface="Segoe UI" pitchFamily="34" charset="0"/>
                <a:cs typeface="Segoe UI" pitchFamily="34" charset="0"/>
              </a:defRPr>
            </a:lvl1pPr>
          </a:lstStyle>
          <a:p>
            <a:pPr defTabSz="1087338"/>
            <a:fld id="{FAADACFB-7C71-4E89-89D2-7BBA40B7BFA9}" type="slidenum">
              <a:rPr lang="en-US" smtClean="0">
                <a:solidFill>
                  <a:srgbClr val="505050"/>
                </a:solidFill>
              </a:rPr>
              <a:pPr defTabSz="1087338"/>
              <a:t>‹#›</a:t>
            </a:fld>
            <a:endParaRPr lang="en-US" dirty="0">
              <a:solidFill>
                <a:srgbClr val="505050"/>
              </a:solidFill>
            </a:endParaRPr>
          </a:p>
        </p:txBody>
      </p:sp>
    </p:spTree>
    <p:extLst>
      <p:ext uri="{BB962C8B-B14F-4D97-AF65-F5344CB8AC3E}">
        <p14:creationId xmlns:p14="http://schemas.microsoft.com/office/powerpoint/2010/main" val="1436231135"/>
      </p:ext>
    </p:extLst>
  </p:cSld>
  <p:clrMap bg1="lt1" tx1="dk1" bg2="lt2" tx2="dk2" accent1="accent1" accent2="accent2" accent3="accent3" accent4="accent4" accent5="accent5" accent6="accent6" hlink="hlink" folHlink="folHlink"/>
  <p:sldLayoutIdLst>
    <p:sldLayoutId id="2147483888" r:id="rId1"/>
    <p:sldLayoutId id="2147483889" r:id="rId2"/>
    <p:sldLayoutId id="2147483890" r:id="rId3"/>
    <p:sldLayoutId id="2147483891" r:id="rId4"/>
    <p:sldLayoutId id="2147483892" r:id="rId5"/>
    <p:sldLayoutId id="2147483893" r:id="rId6"/>
    <p:sldLayoutId id="2147483894" r:id="rId7"/>
    <p:sldLayoutId id="2147483895" r:id="rId8"/>
    <p:sldLayoutId id="2147483896" r:id="rId9"/>
    <p:sldLayoutId id="2147483897" r:id="rId10"/>
    <p:sldLayoutId id="2147483898" r:id="rId11"/>
    <p:sldLayoutId id="2147483899" r:id="rId12"/>
    <p:sldLayoutId id="2147483900" r:id="rId13"/>
    <p:sldLayoutId id="2147483901" r:id="rId14"/>
    <p:sldLayoutId id="2147483902" r:id="rId15"/>
    <p:sldLayoutId id="2147483903" r:id="rId16"/>
    <p:sldLayoutId id="2147483904" r:id="rId17"/>
    <p:sldLayoutId id="2147483905" r:id="rId18"/>
    <p:sldLayoutId id="2147483906" r:id="rId19"/>
    <p:sldLayoutId id="2147483907" r:id="rId20"/>
    <p:sldLayoutId id="2147483908" r:id="rId21"/>
    <p:sldLayoutId id="2147483910" r:id="rId22"/>
    <p:sldLayoutId id="2147483911" r:id="rId23"/>
    <p:sldLayoutId id="2147483912" r:id="rId24"/>
  </p:sldLayoutIdLst>
  <p:transition>
    <p:fade/>
  </p:transition>
  <p:hf hdr="0" ftr="0" dt="0"/>
  <p:txStyles>
    <p:titleStyle>
      <a:lvl1pPr marL="0" algn="l" defTabSz="1087338" rtl="0" eaLnBrk="1" latinLnBrk="0" hangingPunct="1">
        <a:lnSpc>
          <a:spcPct val="90000"/>
        </a:lnSpc>
        <a:spcBef>
          <a:spcPct val="0"/>
        </a:spcBef>
        <a:buNone/>
        <a:defRPr lang="en-US" sz="4800" kern="1200" spc="-100" baseline="0" dirty="0">
          <a:solidFill>
            <a:schemeClr val="tx1"/>
          </a:solidFill>
          <a:latin typeface="+mj-lt"/>
          <a:ea typeface="Segoe UI Semibold" panose="020B0702040204020203" pitchFamily="34" charset="0"/>
          <a:cs typeface="Segoe UI Semibold" panose="020B0702040204020203" pitchFamily="34" charset="0"/>
        </a:defRPr>
      </a:lvl1pPr>
    </p:titleStyle>
    <p:bodyStyle>
      <a:lvl1pPr marL="0" indent="0" algn="l" defTabSz="1087338" rtl="0" eaLnBrk="1" latinLnBrk="0" hangingPunct="1">
        <a:spcBef>
          <a:spcPts val="1799"/>
        </a:spcBef>
        <a:buClr>
          <a:srgbClr val="0072C6"/>
        </a:buClr>
        <a:buSzPct val="100000"/>
        <a:buFont typeface="Wingdings" pitchFamily="2" charset="2"/>
        <a:buNone/>
        <a:defRPr sz="2399" kern="1200">
          <a:solidFill>
            <a:schemeClr val="tx1"/>
          </a:solidFill>
          <a:latin typeface="Segoe UI" pitchFamily="34" charset="0"/>
          <a:ea typeface="Segoe UI" pitchFamily="34" charset="0"/>
          <a:cs typeface="Segoe UI" pitchFamily="34" charset="0"/>
        </a:defRPr>
      </a:lvl1pPr>
      <a:lvl2pPr marL="475735" indent="-194258" algn="l" defTabSz="1087338" rtl="0" eaLnBrk="1" latinLnBrk="0" hangingPunct="1">
        <a:spcBef>
          <a:spcPct val="20000"/>
        </a:spcBef>
        <a:buFont typeface="Arial" pitchFamily="34" charset="0"/>
        <a:buChar char="•"/>
        <a:defRPr sz="1799" kern="1200">
          <a:solidFill>
            <a:schemeClr val="tx1"/>
          </a:solidFill>
          <a:latin typeface="Segoe UI" pitchFamily="34" charset="0"/>
          <a:ea typeface="Segoe UI" pitchFamily="34" charset="0"/>
          <a:cs typeface="Segoe UI" pitchFamily="34" charset="0"/>
        </a:defRPr>
      </a:lvl2pPr>
      <a:lvl3pPr marL="761174" indent="-173113" algn="l" defTabSz="1087338"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3pPr>
      <a:lvl4pPr marL="1046616" indent="-177080" algn="l" defTabSz="1087338"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4pPr>
      <a:lvl5pPr marL="1284482" indent="-179724" algn="l" defTabSz="1087338"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5pPr>
      <a:lvl6pPr marL="2990181" indent="-271835" algn="l" defTabSz="1087338" rtl="0" eaLnBrk="1" latinLnBrk="0" hangingPunct="1">
        <a:spcBef>
          <a:spcPct val="20000"/>
        </a:spcBef>
        <a:buFont typeface="Arial" pitchFamily="34" charset="0"/>
        <a:buChar char="•"/>
        <a:defRPr sz="2499" kern="1200">
          <a:solidFill>
            <a:schemeClr val="tx1"/>
          </a:solidFill>
          <a:latin typeface="+mn-lt"/>
          <a:ea typeface="+mn-ea"/>
          <a:cs typeface="+mn-cs"/>
        </a:defRPr>
      </a:lvl6pPr>
      <a:lvl7pPr marL="3533850" indent="-271835" algn="l" defTabSz="1087338" rtl="0" eaLnBrk="1" latinLnBrk="0" hangingPunct="1">
        <a:spcBef>
          <a:spcPct val="20000"/>
        </a:spcBef>
        <a:buFont typeface="Arial" pitchFamily="34" charset="0"/>
        <a:buChar char="•"/>
        <a:defRPr sz="2499" kern="1200">
          <a:solidFill>
            <a:schemeClr val="tx1"/>
          </a:solidFill>
          <a:latin typeface="+mn-lt"/>
          <a:ea typeface="+mn-ea"/>
          <a:cs typeface="+mn-cs"/>
        </a:defRPr>
      </a:lvl7pPr>
      <a:lvl8pPr marL="4077519" indent="-271835" algn="l" defTabSz="1087338" rtl="0" eaLnBrk="1" latinLnBrk="0" hangingPunct="1">
        <a:spcBef>
          <a:spcPct val="20000"/>
        </a:spcBef>
        <a:buFont typeface="Arial" pitchFamily="34" charset="0"/>
        <a:buChar char="•"/>
        <a:defRPr sz="2499" kern="1200">
          <a:solidFill>
            <a:schemeClr val="tx1"/>
          </a:solidFill>
          <a:latin typeface="+mn-lt"/>
          <a:ea typeface="+mn-ea"/>
          <a:cs typeface="+mn-cs"/>
        </a:defRPr>
      </a:lvl8pPr>
      <a:lvl9pPr marL="4621190" indent="-271835" algn="l" defTabSz="1087338" rtl="0" eaLnBrk="1" latinLnBrk="0" hangingPunct="1">
        <a:spcBef>
          <a:spcPct val="20000"/>
        </a:spcBef>
        <a:buFont typeface="Arial" pitchFamily="34" charset="0"/>
        <a:buChar char="•"/>
        <a:defRPr sz="2499" kern="1200">
          <a:solidFill>
            <a:schemeClr val="tx1"/>
          </a:solidFill>
          <a:latin typeface="+mn-lt"/>
          <a:ea typeface="+mn-ea"/>
          <a:cs typeface="+mn-cs"/>
        </a:defRPr>
      </a:lvl9pPr>
    </p:bodyStyle>
    <p:otherStyle>
      <a:defPPr>
        <a:defRPr lang="en-US"/>
      </a:defPPr>
      <a:lvl1pPr marL="0" algn="l" defTabSz="1087338" rtl="0" eaLnBrk="1" latinLnBrk="0" hangingPunct="1">
        <a:defRPr sz="2199" kern="1200">
          <a:solidFill>
            <a:schemeClr val="tx1"/>
          </a:solidFill>
          <a:latin typeface="+mn-lt"/>
          <a:ea typeface="+mn-ea"/>
          <a:cs typeface="+mn-cs"/>
        </a:defRPr>
      </a:lvl1pPr>
      <a:lvl2pPr marL="543671" algn="l" defTabSz="1087338" rtl="0" eaLnBrk="1" latinLnBrk="0" hangingPunct="1">
        <a:defRPr sz="2199" kern="1200">
          <a:solidFill>
            <a:schemeClr val="tx1"/>
          </a:solidFill>
          <a:latin typeface="+mn-lt"/>
          <a:ea typeface="+mn-ea"/>
          <a:cs typeface="+mn-cs"/>
        </a:defRPr>
      </a:lvl2pPr>
      <a:lvl3pPr marL="1087338" algn="l" defTabSz="1087338" rtl="0" eaLnBrk="1" latinLnBrk="0" hangingPunct="1">
        <a:defRPr sz="2199" kern="1200">
          <a:solidFill>
            <a:schemeClr val="tx1"/>
          </a:solidFill>
          <a:latin typeface="+mn-lt"/>
          <a:ea typeface="+mn-ea"/>
          <a:cs typeface="+mn-cs"/>
        </a:defRPr>
      </a:lvl3pPr>
      <a:lvl4pPr marL="1631008" algn="l" defTabSz="1087338" rtl="0" eaLnBrk="1" latinLnBrk="0" hangingPunct="1">
        <a:defRPr sz="2199" kern="1200">
          <a:solidFill>
            <a:schemeClr val="tx1"/>
          </a:solidFill>
          <a:latin typeface="+mn-lt"/>
          <a:ea typeface="+mn-ea"/>
          <a:cs typeface="+mn-cs"/>
        </a:defRPr>
      </a:lvl4pPr>
      <a:lvl5pPr marL="2174676" algn="l" defTabSz="1087338" rtl="0" eaLnBrk="1" latinLnBrk="0" hangingPunct="1">
        <a:defRPr sz="2199" kern="1200">
          <a:solidFill>
            <a:schemeClr val="tx1"/>
          </a:solidFill>
          <a:latin typeface="+mn-lt"/>
          <a:ea typeface="+mn-ea"/>
          <a:cs typeface="+mn-cs"/>
        </a:defRPr>
      </a:lvl5pPr>
      <a:lvl6pPr marL="2718347" algn="l" defTabSz="1087338" rtl="0" eaLnBrk="1" latinLnBrk="0" hangingPunct="1">
        <a:defRPr sz="2199" kern="1200">
          <a:solidFill>
            <a:schemeClr val="tx1"/>
          </a:solidFill>
          <a:latin typeface="+mn-lt"/>
          <a:ea typeface="+mn-ea"/>
          <a:cs typeface="+mn-cs"/>
        </a:defRPr>
      </a:lvl6pPr>
      <a:lvl7pPr marL="3262015" algn="l" defTabSz="1087338" rtl="0" eaLnBrk="1" latinLnBrk="0" hangingPunct="1">
        <a:defRPr sz="2199" kern="1200">
          <a:solidFill>
            <a:schemeClr val="tx1"/>
          </a:solidFill>
          <a:latin typeface="+mn-lt"/>
          <a:ea typeface="+mn-ea"/>
          <a:cs typeface="+mn-cs"/>
        </a:defRPr>
      </a:lvl7pPr>
      <a:lvl8pPr marL="3805685" algn="l" defTabSz="1087338" rtl="0" eaLnBrk="1" latinLnBrk="0" hangingPunct="1">
        <a:defRPr sz="2199" kern="1200">
          <a:solidFill>
            <a:schemeClr val="tx1"/>
          </a:solidFill>
          <a:latin typeface="+mn-lt"/>
          <a:ea typeface="+mn-ea"/>
          <a:cs typeface="+mn-cs"/>
        </a:defRPr>
      </a:lvl8pPr>
      <a:lvl9pPr marL="4349353" algn="l" defTabSz="1087338" rtl="0" eaLnBrk="1" latinLnBrk="0" hangingPunct="1">
        <a:defRPr sz="2199"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551">
          <p15:clr>
            <a:srgbClr val="5ACBF0"/>
          </p15:clr>
        </p15:guide>
        <p15:guide id="2" pos="2976">
          <p15:clr>
            <a:srgbClr val="5ACBF0"/>
          </p15:clr>
        </p15:guide>
        <p15:guide id="3" pos="2424">
          <p15:clr>
            <a:srgbClr val="5ACBF0"/>
          </p15:clr>
        </p15:guide>
        <p15:guide id="4" pos="1848">
          <p15:clr>
            <a:srgbClr val="5ACBF0"/>
          </p15:clr>
        </p15:guide>
        <p15:guide id="5" pos="1296">
          <p15:clr>
            <a:srgbClr val="5ACBF0"/>
          </p15:clr>
        </p15:guide>
        <p15:guide id="6" pos="720">
          <p15:clr>
            <a:srgbClr val="5ACBF0"/>
          </p15:clr>
        </p15:guide>
        <p15:guide id="7" pos="144">
          <p15:clr>
            <a:srgbClr val="5ACBF0"/>
          </p15:clr>
        </p15:guide>
        <p15:guide id="8" pos="4127">
          <p15:clr>
            <a:srgbClr val="5ACBF0"/>
          </p15:clr>
        </p15:guide>
        <p15:guide id="9" pos="4680">
          <p15:clr>
            <a:srgbClr val="5ACBF0"/>
          </p15:clr>
        </p15:guide>
        <p15:guide id="10" pos="5256">
          <p15:clr>
            <a:srgbClr val="5ACBF0"/>
          </p15:clr>
        </p15:guide>
        <p15:guide id="11" pos="5808">
          <p15:clr>
            <a:srgbClr val="5ACBF0"/>
          </p15:clr>
        </p15:guide>
        <p15:guide id="12" pos="6384">
          <p15:clr>
            <a:srgbClr val="5ACBF0"/>
          </p15:clr>
        </p15:guide>
        <p15:guide id="13" pos="6936">
          <p15:clr>
            <a:srgbClr val="5ACBF0"/>
          </p15:clr>
        </p15:guide>
        <p15:guide id="14" pos="7512">
          <p15:clr>
            <a:srgbClr val="5ACBF0"/>
          </p15:clr>
        </p15:guide>
        <p15:guide id="15" orient="horz" pos="168">
          <p15:clr>
            <a:srgbClr val="5ACBF0"/>
          </p15:clr>
        </p15:guide>
        <p15:guide id="16" orient="horz" pos="744">
          <p15:clr>
            <a:srgbClr val="5ACBF0"/>
          </p15:clr>
        </p15:guide>
        <p15:guide id="17" orient="horz" pos="1320">
          <p15:clr>
            <a:srgbClr val="5ACBF0"/>
          </p15:clr>
        </p15:guide>
        <p15:guide id="18" orient="horz" pos="1872">
          <p15:clr>
            <a:srgbClr val="5ACBF0"/>
          </p15:clr>
        </p15:guide>
        <p15:guide id="19" orient="horz" pos="2448">
          <p15:clr>
            <a:srgbClr val="5ACBF0"/>
          </p15:clr>
        </p15:guide>
        <p15:guide id="20" orient="horz" pos="3000">
          <p15:clr>
            <a:srgbClr val="5ACBF0"/>
          </p15:clr>
        </p15:guide>
        <p15:guide id="21" orient="horz" pos="3576">
          <p15:clr>
            <a:srgbClr val="5ACBF0"/>
          </p15:clr>
        </p15:guide>
        <p15:guide id="22" orient="horz" pos="4128">
          <p15:clr>
            <a:srgbClr val="5ACBF0"/>
          </p15:clr>
        </p15:guide>
        <p15:guide id="23" pos="240">
          <p15:clr>
            <a:srgbClr val="F26B43"/>
          </p15:clr>
        </p15:guide>
        <p15:guide id="24" pos="7440">
          <p15:clr>
            <a:srgbClr val="F26B43"/>
          </p15:clr>
        </p15:guide>
        <p15:guide id="25" orient="horz" pos="264">
          <p15:clr>
            <a:srgbClr val="F26B43"/>
          </p15:clr>
        </p15:guide>
        <p15:guide id="26" orient="horz" pos="4032">
          <p15:clr>
            <a:srgbClr val="F26B43"/>
          </p15:clr>
        </p15:guide>
        <p15:guide id="27" pos="3839">
          <p15:clr>
            <a:srgbClr val="F26B43"/>
          </p15:clr>
        </p15:guide>
        <p15:guide id="28" orient="horz" pos="2160">
          <p15:clr>
            <a:srgbClr val="F26B43"/>
          </p15:clr>
        </p15:guide>
        <p15:guide id="29" orient="horz" pos="816">
          <p15:clr>
            <a:srgbClr val="F26B43"/>
          </p15:clr>
        </p15:guide>
        <p15:guide id="30" orient="horz" pos="1008">
          <p15:clr>
            <a:srgbClr val="F26B43"/>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 y="5"/>
            <a:ext cx="12192000" cy="646042"/>
          </a:xfrm>
          <a:prstGeom prst="rect">
            <a:avLst/>
          </a:prstGeom>
        </p:spPr>
        <p:txBody>
          <a:bodyPr vert="horz" lIns="320040" tIns="152357" rIns="53325" bIns="53325" rtlCol="0" anchor="ctr">
            <a:normAutofit/>
          </a:bodyPr>
          <a:lstStyle/>
          <a:p>
            <a:endParaRPr lang="en-US" dirty="0"/>
          </a:p>
        </p:txBody>
      </p:sp>
      <p:sp>
        <p:nvSpPr>
          <p:cNvPr id="7" name="Footer Placeholder 6"/>
          <p:cNvSpPr>
            <a:spLocks noGrp="1"/>
          </p:cNvSpPr>
          <p:nvPr>
            <p:ph type="ftr" sz="quarter" idx="3"/>
          </p:nvPr>
        </p:nvSpPr>
        <p:spPr>
          <a:xfrm>
            <a:off x="3048002" y="6477874"/>
            <a:ext cx="8382000" cy="380127"/>
          </a:xfrm>
          <a:prstGeom prst="rect">
            <a:avLst/>
          </a:prstGeom>
        </p:spPr>
        <p:txBody>
          <a:bodyPr vert="horz" lIns="76179" tIns="38089" rIns="76179" bIns="38089" rtlCol="0" anchor="ctr"/>
          <a:lstStyle>
            <a:lvl1pPr algn="l">
              <a:defRPr sz="800">
                <a:solidFill>
                  <a:schemeClr val="tx1"/>
                </a:solidFill>
                <a:latin typeface="Segoe UI" pitchFamily="34" charset="0"/>
                <a:ea typeface="Segoe UI" pitchFamily="34" charset="0"/>
                <a:cs typeface="Segoe UI" pitchFamily="34" charset="0"/>
              </a:defRPr>
            </a:lvl1pPr>
          </a:lstStyle>
          <a:p>
            <a:pPr defTabSz="1087900"/>
            <a:endParaRPr lang="en-US" dirty="0">
              <a:solidFill>
                <a:srgbClr val="505050"/>
              </a:solidFill>
            </a:endParaRPr>
          </a:p>
        </p:txBody>
      </p:sp>
      <p:sp>
        <p:nvSpPr>
          <p:cNvPr id="15" name="Text Placeholder 14"/>
          <p:cNvSpPr>
            <a:spLocks noGrp="1"/>
          </p:cNvSpPr>
          <p:nvPr>
            <p:ph type="body" idx="1"/>
          </p:nvPr>
        </p:nvSpPr>
        <p:spPr>
          <a:xfrm>
            <a:off x="150855" y="1600205"/>
            <a:ext cx="11890296" cy="4559531"/>
          </a:xfrm>
          <a:prstGeom prst="rect">
            <a:avLst/>
          </a:prstGeom>
        </p:spPr>
        <p:txBody>
          <a:bodyPr vert="horz" lIns="182880" tIns="91440" rIns="18288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Slide Number Placeholder 18"/>
          <p:cNvSpPr>
            <a:spLocks noGrp="1"/>
          </p:cNvSpPr>
          <p:nvPr>
            <p:ph type="sldNum" sz="quarter" idx="4"/>
          </p:nvPr>
        </p:nvSpPr>
        <p:spPr>
          <a:xfrm>
            <a:off x="11430002" y="6477878"/>
            <a:ext cx="761999" cy="380126"/>
          </a:xfrm>
          <a:prstGeom prst="rect">
            <a:avLst/>
          </a:prstGeom>
        </p:spPr>
        <p:txBody>
          <a:bodyPr vert="horz" lIns="91440" tIns="45720" rIns="91440" bIns="45720" rtlCol="0" anchor="ctr"/>
          <a:lstStyle>
            <a:lvl1pPr algn="r">
              <a:defRPr sz="800">
                <a:solidFill>
                  <a:schemeClr val="tx1"/>
                </a:solidFill>
                <a:latin typeface="Segoe UI" pitchFamily="34" charset="0"/>
                <a:ea typeface="Segoe UI" pitchFamily="34" charset="0"/>
                <a:cs typeface="Segoe UI" pitchFamily="34" charset="0"/>
              </a:defRPr>
            </a:lvl1pPr>
          </a:lstStyle>
          <a:p>
            <a:pPr defTabSz="1087900"/>
            <a:fld id="{FAADACFB-7C71-4E89-89D2-7BBA40B7BFA9}" type="slidenum">
              <a:rPr lang="en-US" smtClean="0">
                <a:solidFill>
                  <a:srgbClr val="505050"/>
                </a:solidFill>
              </a:rPr>
              <a:pPr defTabSz="1087900"/>
              <a:t>‹#›</a:t>
            </a:fld>
            <a:endParaRPr lang="en-US" dirty="0">
              <a:solidFill>
                <a:srgbClr val="505050"/>
              </a:solidFill>
            </a:endParaRPr>
          </a:p>
        </p:txBody>
      </p:sp>
    </p:spTree>
    <p:extLst>
      <p:ext uri="{BB962C8B-B14F-4D97-AF65-F5344CB8AC3E}">
        <p14:creationId xmlns:p14="http://schemas.microsoft.com/office/powerpoint/2010/main" val="1780213567"/>
      </p:ext>
    </p:extLst>
  </p:cSld>
  <p:clrMap bg1="lt1" tx1="dk1" bg2="lt2" tx2="dk2" accent1="accent1" accent2="accent2" accent3="accent3" accent4="accent4" accent5="accent5" accent6="accent6" hlink="hlink" folHlink="folHlink"/>
  <p:sldLayoutIdLst>
    <p:sldLayoutId id="2147483914" r:id="rId1"/>
  </p:sldLayoutIdLst>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hf hdr="0" ftr="0" dt="0"/>
  <p:txStyles>
    <p:titleStyle>
      <a:lvl1pPr marL="0" algn="l" defTabSz="1087900" rtl="0" eaLnBrk="1" latinLnBrk="0" hangingPunct="1">
        <a:lnSpc>
          <a:spcPct val="90000"/>
        </a:lnSpc>
        <a:spcBef>
          <a:spcPct val="0"/>
        </a:spcBef>
        <a:buNone/>
        <a:defRPr lang="en-US" sz="4000" kern="1200" spc="-58" baseline="0" dirty="0">
          <a:solidFill>
            <a:schemeClr val="bg2"/>
          </a:solidFill>
          <a:latin typeface="Segoe UI Light" pitchFamily="34" charset="0"/>
          <a:ea typeface="Segoe UI" pitchFamily="34" charset="0"/>
          <a:cs typeface="Segoe UI" pitchFamily="34" charset="0"/>
        </a:defRPr>
      </a:lvl1pPr>
    </p:titleStyle>
    <p:bodyStyle>
      <a:lvl1pPr marL="0" indent="0" algn="l" defTabSz="1087900" rtl="0" eaLnBrk="1" latinLnBrk="0" hangingPunct="1">
        <a:spcBef>
          <a:spcPts val="1800"/>
        </a:spcBef>
        <a:buClr>
          <a:srgbClr val="0072C6"/>
        </a:buClr>
        <a:buSzPct val="100000"/>
        <a:buFont typeface="Wingdings" pitchFamily="2" charset="2"/>
        <a:buNone/>
        <a:defRPr sz="2400" kern="1200">
          <a:solidFill>
            <a:schemeClr val="tx2"/>
          </a:solidFill>
          <a:latin typeface="Segoe UI" pitchFamily="34" charset="0"/>
          <a:ea typeface="Segoe UI" pitchFamily="34" charset="0"/>
          <a:cs typeface="Segoe UI" pitchFamily="34" charset="0"/>
        </a:defRPr>
      </a:lvl1pPr>
      <a:lvl2pPr marL="475980" indent="-194359" algn="l" defTabSz="1087900" rtl="0" eaLnBrk="1" latinLnBrk="0" hangingPunct="1">
        <a:spcBef>
          <a:spcPct val="20000"/>
        </a:spcBef>
        <a:buFont typeface="Arial" pitchFamily="34" charset="0"/>
        <a:buChar char="•"/>
        <a:defRPr sz="1800" kern="1200">
          <a:solidFill>
            <a:schemeClr val="tx1"/>
          </a:solidFill>
          <a:latin typeface="Segoe UI" pitchFamily="34" charset="0"/>
          <a:ea typeface="Segoe UI" pitchFamily="34" charset="0"/>
          <a:cs typeface="Segoe UI" pitchFamily="34" charset="0"/>
        </a:defRPr>
      </a:lvl2pPr>
      <a:lvl3pPr marL="761568" indent="-173202" algn="l" defTabSz="1087900"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3pPr>
      <a:lvl4pPr marL="1047156" indent="-177170" algn="l" defTabSz="1087900"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4pPr>
      <a:lvl5pPr marL="1285147" indent="-179816" algn="l" defTabSz="1087900"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5pPr>
      <a:lvl6pPr marL="2991728" indent="-271974" algn="l" defTabSz="1087900" rtl="0" eaLnBrk="1" latinLnBrk="0" hangingPunct="1">
        <a:spcBef>
          <a:spcPct val="20000"/>
        </a:spcBef>
        <a:buFont typeface="Arial" pitchFamily="34" charset="0"/>
        <a:buChar char="•"/>
        <a:defRPr sz="2500" kern="1200">
          <a:solidFill>
            <a:schemeClr val="tx1"/>
          </a:solidFill>
          <a:latin typeface="+mn-lt"/>
          <a:ea typeface="+mn-ea"/>
          <a:cs typeface="+mn-cs"/>
        </a:defRPr>
      </a:lvl6pPr>
      <a:lvl7pPr marL="3535676" indent="-271974" algn="l" defTabSz="1087900" rtl="0" eaLnBrk="1" latinLnBrk="0" hangingPunct="1">
        <a:spcBef>
          <a:spcPct val="20000"/>
        </a:spcBef>
        <a:buFont typeface="Arial" pitchFamily="34" charset="0"/>
        <a:buChar char="•"/>
        <a:defRPr sz="2500" kern="1200">
          <a:solidFill>
            <a:schemeClr val="tx1"/>
          </a:solidFill>
          <a:latin typeface="+mn-lt"/>
          <a:ea typeface="+mn-ea"/>
          <a:cs typeface="+mn-cs"/>
        </a:defRPr>
      </a:lvl7pPr>
      <a:lvl8pPr marL="4079629" indent="-271974" algn="l" defTabSz="1087900" rtl="0" eaLnBrk="1" latinLnBrk="0" hangingPunct="1">
        <a:spcBef>
          <a:spcPct val="20000"/>
        </a:spcBef>
        <a:buFont typeface="Arial" pitchFamily="34" charset="0"/>
        <a:buChar char="•"/>
        <a:defRPr sz="2500" kern="1200">
          <a:solidFill>
            <a:schemeClr val="tx1"/>
          </a:solidFill>
          <a:latin typeface="+mn-lt"/>
          <a:ea typeface="+mn-ea"/>
          <a:cs typeface="+mn-cs"/>
        </a:defRPr>
      </a:lvl8pPr>
      <a:lvl9pPr marL="4623578" indent="-271974" algn="l" defTabSz="1087900" rtl="0" eaLnBrk="1" latinLnBrk="0" hangingPunct="1">
        <a:spcBef>
          <a:spcPct val="20000"/>
        </a:spcBef>
        <a:buFont typeface="Arial" pitchFamily="34" charset="0"/>
        <a:buChar char="•"/>
        <a:defRPr sz="2500" kern="1200">
          <a:solidFill>
            <a:schemeClr val="tx1"/>
          </a:solidFill>
          <a:latin typeface="+mn-lt"/>
          <a:ea typeface="+mn-ea"/>
          <a:cs typeface="+mn-cs"/>
        </a:defRPr>
      </a:lvl9pPr>
    </p:bodyStyle>
    <p:otherStyle>
      <a:defPPr>
        <a:defRPr lang="en-US"/>
      </a:defPPr>
      <a:lvl1pPr marL="0" algn="l" defTabSz="1087900" rtl="0" eaLnBrk="1" latinLnBrk="0" hangingPunct="1">
        <a:defRPr sz="2200" kern="1200">
          <a:solidFill>
            <a:schemeClr val="tx1"/>
          </a:solidFill>
          <a:latin typeface="+mn-lt"/>
          <a:ea typeface="+mn-ea"/>
          <a:cs typeface="+mn-cs"/>
        </a:defRPr>
      </a:lvl1pPr>
      <a:lvl2pPr marL="543952" algn="l" defTabSz="1087900" rtl="0" eaLnBrk="1" latinLnBrk="0" hangingPunct="1">
        <a:defRPr sz="2200" kern="1200">
          <a:solidFill>
            <a:schemeClr val="tx1"/>
          </a:solidFill>
          <a:latin typeface="+mn-lt"/>
          <a:ea typeface="+mn-ea"/>
          <a:cs typeface="+mn-cs"/>
        </a:defRPr>
      </a:lvl2pPr>
      <a:lvl3pPr marL="1087900" algn="l" defTabSz="1087900" rtl="0" eaLnBrk="1" latinLnBrk="0" hangingPunct="1">
        <a:defRPr sz="2200" kern="1200">
          <a:solidFill>
            <a:schemeClr val="tx1"/>
          </a:solidFill>
          <a:latin typeface="+mn-lt"/>
          <a:ea typeface="+mn-ea"/>
          <a:cs typeface="+mn-cs"/>
        </a:defRPr>
      </a:lvl3pPr>
      <a:lvl4pPr marL="1631853" algn="l" defTabSz="1087900" rtl="0" eaLnBrk="1" latinLnBrk="0" hangingPunct="1">
        <a:defRPr sz="2200" kern="1200">
          <a:solidFill>
            <a:schemeClr val="tx1"/>
          </a:solidFill>
          <a:latin typeface="+mn-lt"/>
          <a:ea typeface="+mn-ea"/>
          <a:cs typeface="+mn-cs"/>
        </a:defRPr>
      </a:lvl4pPr>
      <a:lvl5pPr marL="2175802" algn="l" defTabSz="1087900" rtl="0" eaLnBrk="1" latinLnBrk="0" hangingPunct="1">
        <a:defRPr sz="2200" kern="1200">
          <a:solidFill>
            <a:schemeClr val="tx1"/>
          </a:solidFill>
          <a:latin typeface="+mn-lt"/>
          <a:ea typeface="+mn-ea"/>
          <a:cs typeface="+mn-cs"/>
        </a:defRPr>
      </a:lvl5pPr>
      <a:lvl6pPr marL="2719753" algn="l" defTabSz="1087900" rtl="0" eaLnBrk="1" latinLnBrk="0" hangingPunct="1">
        <a:defRPr sz="2200" kern="1200">
          <a:solidFill>
            <a:schemeClr val="tx1"/>
          </a:solidFill>
          <a:latin typeface="+mn-lt"/>
          <a:ea typeface="+mn-ea"/>
          <a:cs typeface="+mn-cs"/>
        </a:defRPr>
      </a:lvl6pPr>
      <a:lvl7pPr marL="3263702" algn="l" defTabSz="1087900" rtl="0" eaLnBrk="1" latinLnBrk="0" hangingPunct="1">
        <a:defRPr sz="2200" kern="1200">
          <a:solidFill>
            <a:schemeClr val="tx1"/>
          </a:solidFill>
          <a:latin typeface="+mn-lt"/>
          <a:ea typeface="+mn-ea"/>
          <a:cs typeface="+mn-cs"/>
        </a:defRPr>
      </a:lvl7pPr>
      <a:lvl8pPr marL="3807654" algn="l" defTabSz="1087900" rtl="0" eaLnBrk="1" latinLnBrk="0" hangingPunct="1">
        <a:defRPr sz="2200" kern="1200">
          <a:solidFill>
            <a:schemeClr val="tx1"/>
          </a:solidFill>
          <a:latin typeface="+mn-lt"/>
          <a:ea typeface="+mn-ea"/>
          <a:cs typeface="+mn-cs"/>
        </a:defRPr>
      </a:lvl8pPr>
      <a:lvl9pPr marL="4351603" algn="l" defTabSz="1087900" rtl="0" eaLnBrk="1" latinLnBrk="0" hangingPunct="1">
        <a:defRPr sz="22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551">
          <p15:clr>
            <a:srgbClr val="5ACBF0"/>
          </p15:clr>
        </p15:guide>
        <p15:guide id="2" pos="2975">
          <p15:clr>
            <a:srgbClr val="5ACBF0"/>
          </p15:clr>
        </p15:guide>
        <p15:guide id="3" pos="2399">
          <p15:clr>
            <a:srgbClr val="5ACBF0"/>
          </p15:clr>
        </p15:guide>
        <p15:guide id="4" pos="1823">
          <p15:clr>
            <a:srgbClr val="5ACBF0"/>
          </p15:clr>
        </p15:guide>
        <p15:guide id="5" pos="1247">
          <p15:clr>
            <a:srgbClr val="5ACBF0"/>
          </p15:clr>
        </p15:guide>
        <p15:guide id="6" pos="671">
          <p15:clr>
            <a:srgbClr val="5ACBF0"/>
          </p15:clr>
        </p15:guide>
        <p15:guide id="7" pos="95">
          <p15:clr>
            <a:srgbClr val="5ACBF0"/>
          </p15:clr>
        </p15:guide>
        <p15:guide id="8" pos="4127">
          <p15:clr>
            <a:srgbClr val="5ACBF0"/>
          </p15:clr>
        </p15:guide>
        <p15:guide id="9" pos="4703">
          <p15:clr>
            <a:srgbClr val="5ACBF0"/>
          </p15:clr>
        </p15:guide>
        <p15:guide id="10" pos="5279">
          <p15:clr>
            <a:srgbClr val="5ACBF0"/>
          </p15:clr>
        </p15:guide>
        <p15:guide id="11" pos="5855">
          <p15:clr>
            <a:srgbClr val="5ACBF0"/>
          </p15:clr>
        </p15:guide>
        <p15:guide id="12" pos="6431">
          <p15:clr>
            <a:srgbClr val="5ACBF0"/>
          </p15:clr>
        </p15:guide>
        <p15:guide id="13" pos="7007">
          <p15:clr>
            <a:srgbClr val="5ACBF0"/>
          </p15:clr>
        </p15:guide>
        <p15:guide id="14" pos="7583">
          <p15:clr>
            <a:srgbClr val="5ACBF0"/>
          </p15:clr>
        </p15:guide>
        <p15:guide id="15" orient="horz" pos="144">
          <p15:clr>
            <a:srgbClr val="5ACBF0"/>
          </p15:clr>
        </p15:guide>
        <p15:guide id="16" orient="horz" pos="720">
          <p15:clr>
            <a:srgbClr val="5ACBF0"/>
          </p15:clr>
        </p15:guide>
        <p15:guide id="17" orient="horz" pos="1296">
          <p15:clr>
            <a:srgbClr val="5ACBF0"/>
          </p15:clr>
        </p15:guide>
        <p15:guide id="18" orient="horz" pos="1872">
          <p15:clr>
            <a:srgbClr val="5ACBF0"/>
          </p15:clr>
        </p15:guide>
        <p15:guide id="19" orient="horz" pos="2448">
          <p15:clr>
            <a:srgbClr val="5ACBF0"/>
          </p15:clr>
        </p15:guide>
        <p15:guide id="20" orient="horz" pos="3024">
          <p15:clr>
            <a:srgbClr val="5ACBF0"/>
          </p15:clr>
        </p15:guide>
        <p15:guide id="21" orient="horz" pos="3600">
          <p15:clr>
            <a:srgbClr val="5ACBF0"/>
          </p15:clr>
        </p15:guide>
        <p15:guide id="22" orient="horz" pos="4176">
          <p15:clr>
            <a:srgbClr val="5ACBF0"/>
          </p15:clr>
        </p15:guide>
        <p15:guide id="23" pos="191">
          <p15:clr>
            <a:srgbClr val="F26B43"/>
          </p15:clr>
        </p15:guide>
        <p15:guide id="24" pos="7487">
          <p15:clr>
            <a:srgbClr val="F26B43"/>
          </p15:clr>
        </p15:guide>
        <p15:guide id="25" orient="horz" pos="240">
          <p15:clr>
            <a:srgbClr val="F26B43"/>
          </p15:clr>
        </p15:guide>
        <p15:guide id="26" orient="horz" pos="4080">
          <p15:clr>
            <a:srgbClr val="F26B43"/>
          </p15:clr>
        </p15:guide>
        <p15:guide id="27" pos="3839">
          <p15:clr>
            <a:srgbClr val="F26B43"/>
          </p15:clr>
        </p15:guide>
        <p15:guide id="28" orient="horz" pos="2160">
          <p15:clr>
            <a:srgbClr val="F26B43"/>
          </p15:clr>
        </p15:guide>
        <p15:guide id="29" orient="horz" pos="816">
          <p15:clr>
            <a:srgbClr val="F26B43"/>
          </p15:clr>
        </p15:guide>
        <p15:guide id="30" orient="horz" pos="1008">
          <p15:clr>
            <a:srgbClr val="F26B43"/>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1"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9"/>
            <a:ext cx="11653521" cy="1635589"/>
          </a:xfrm>
          <a:prstGeom prst="rect">
            <a:avLst/>
          </a:prstGeom>
        </p:spPr>
        <p:txBody>
          <a:bodyPr vert="horz" wrap="square" lIns="182880" tIns="91440" rIns="91440"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p:nvPicPr>
        <p:blipFill>
          <a:blip r:embed="rId26" cstate="print">
            <a:extLst>
              <a:ext uri="{28A0092B-C50C-407E-A947-70E740481C1C}">
                <a14:useLocalDpi xmlns:a14="http://schemas.microsoft.com/office/drawing/2010/main"/>
              </a:ext>
            </a:extLst>
          </a:blip>
          <a:stretch>
            <a:fillRect/>
          </a:stretch>
        </p:blipFill>
        <p:spPr>
          <a:xfrm rot="5400000">
            <a:off x="9187079" y="3012390"/>
            <a:ext cx="6858623" cy="833219"/>
          </a:xfrm>
          <a:prstGeom prst="rect">
            <a:avLst/>
          </a:prstGeom>
        </p:spPr>
      </p:pic>
    </p:spTree>
    <p:extLst>
      <p:ext uri="{BB962C8B-B14F-4D97-AF65-F5344CB8AC3E}">
        <p14:creationId xmlns:p14="http://schemas.microsoft.com/office/powerpoint/2010/main" val="904034323"/>
      </p:ext>
    </p:extLst>
  </p:cSld>
  <p:clrMap bg1="lt1" tx1="dk1" bg2="lt2" tx2="dk2" accent1="accent1" accent2="accent2" accent3="accent3" accent4="accent4" accent5="accent5" accent6="accent6" hlink="hlink" folHlink="folHlink"/>
  <p:sldLayoutIdLst>
    <p:sldLayoutId id="2147483928" r:id="rId1"/>
    <p:sldLayoutId id="2147483929" r:id="rId2"/>
    <p:sldLayoutId id="2147483930" r:id="rId3"/>
    <p:sldLayoutId id="2147483931" r:id="rId4"/>
    <p:sldLayoutId id="2147483932" r:id="rId5"/>
    <p:sldLayoutId id="2147483933" r:id="rId6"/>
    <p:sldLayoutId id="2147483934" r:id="rId7"/>
    <p:sldLayoutId id="2147483935" r:id="rId8"/>
    <p:sldLayoutId id="2147483936" r:id="rId9"/>
    <p:sldLayoutId id="2147483937" r:id="rId10"/>
    <p:sldLayoutId id="2147483938" r:id="rId11"/>
    <p:sldLayoutId id="2147483939" r:id="rId12"/>
    <p:sldLayoutId id="2147483940" r:id="rId13"/>
    <p:sldLayoutId id="2147483941" r:id="rId14"/>
    <p:sldLayoutId id="2147483942" r:id="rId15"/>
    <p:sldLayoutId id="2147483943" r:id="rId16"/>
    <p:sldLayoutId id="2147483944" r:id="rId17"/>
    <p:sldLayoutId id="2147483945" r:id="rId18"/>
    <p:sldLayoutId id="2147483946" r:id="rId19"/>
    <p:sldLayoutId id="2147483947" r:id="rId20"/>
    <p:sldLayoutId id="2147483948" r:id="rId21"/>
    <p:sldLayoutId id="2147483949" r:id="rId22"/>
    <p:sldLayoutId id="2147483950" r:id="rId23"/>
    <p:sldLayoutId id="2147483951" r:id="rId24"/>
  </p:sldLayoutIdLst>
  <p:transition>
    <p:fade/>
  </p:transition>
  <p:hf sldNum="0" hdr="0" ftr="0" dt="0"/>
  <p:txStyles>
    <p:titleStyle>
      <a:lvl1pPr algn="l" defTabSz="914462" rtl="0" eaLnBrk="1" latinLnBrk="0" hangingPunct="1">
        <a:lnSpc>
          <a:spcPct val="90000"/>
        </a:lnSpc>
        <a:spcBef>
          <a:spcPct val="0"/>
        </a:spcBef>
        <a:buNone/>
        <a:defRPr lang="en-US" sz="4706" b="0" kern="1200" cap="none" spc="-100" baseline="0" dirty="0" smtClean="0">
          <a:ln w="3175">
            <a:noFill/>
          </a:ln>
          <a:solidFill>
            <a:schemeClr val="tx1"/>
          </a:solidFill>
          <a:effectLst/>
          <a:latin typeface="+mj-lt"/>
          <a:ea typeface="+mn-ea"/>
          <a:cs typeface="Segoe UI" pitchFamily="34" charset="0"/>
        </a:defRPr>
      </a:lvl1pPr>
    </p:titleStyle>
    <p:bodyStyle>
      <a:lvl1pPr marL="0" marR="0" indent="0" algn="l" defTabSz="914462" rtl="0" eaLnBrk="1" fontAlgn="auto" latinLnBrk="0" hangingPunct="1">
        <a:lnSpc>
          <a:spcPct val="90000"/>
        </a:lnSpc>
        <a:spcBef>
          <a:spcPct val="20000"/>
        </a:spcBef>
        <a:spcAft>
          <a:spcPts val="0"/>
        </a:spcAft>
        <a:buClrTx/>
        <a:buSzPct val="90000"/>
        <a:buFont typeface="Wingdings" panose="05000000000000000000" pitchFamily="2" charset="2"/>
        <a:buNone/>
        <a:tabLst/>
        <a:defRPr sz="2353" b="0" i="0" kern="1200" spc="0" baseline="0">
          <a:solidFill>
            <a:schemeClr val="tx1"/>
          </a:solidFill>
          <a:latin typeface="+mn-lt"/>
          <a:ea typeface="+mn-ea"/>
          <a:cs typeface="+mn-cs"/>
        </a:defRPr>
      </a:lvl1pPr>
      <a:lvl2pPr marL="224120" marR="0" indent="0" algn="l" defTabSz="914462" rtl="0" eaLnBrk="1" fontAlgn="auto" latinLnBrk="0" hangingPunct="1">
        <a:lnSpc>
          <a:spcPct val="90000"/>
        </a:lnSpc>
        <a:spcBef>
          <a:spcPct val="20000"/>
        </a:spcBef>
        <a:spcAft>
          <a:spcPts val="0"/>
        </a:spcAft>
        <a:buClrTx/>
        <a:buSzPct val="90000"/>
        <a:buFont typeface="Wingdings" panose="05000000000000000000" pitchFamily="2" charset="2"/>
        <a:buNone/>
        <a:tabLst/>
        <a:defRPr sz="1765" b="0" i="0" kern="1200" spc="0" baseline="0">
          <a:solidFill>
            <a:schemeClr val="tx1"/>
          </a:solidFill>
          <a:latin typeface="+mn-lt"/>
          <a:ea typeface="+mn-ea"/>
          <a:cs typeface="+mn-cs"/>
        </a:defRPr>
      </a:lvl2pPr>
      <a:lvl3pPr marL="448239" marR="0" indent="0" algn="l" defTabSz="914462" rtl="0" eaLnBrk="1" fontAlgn="auto" latinLnBrk="0" hangingPunct="1">
        <a:lnSpc>
          <a:spcPct val="90000"/>
        </a:lnSpc>
        <a:spcBef>
          <a:spcPct val="20000"/>
        </a:spcBef>
        <a:spcAft>
          <a:spcPts val="0"/>
        </a:spcAft>
        <a:buClrTx/>
        <a:buSzPct val="90000"/>
        <a:buFont typeface="Wingdings" panose="05000000000000000000" pitchFamily="2" charset="2"/>
        <a:buNone/>
        <a:tabLst/>
        <a:defRPr sz="1569" b="0" i="0" kern="1200" spc="0" baseline="0">
          <a:solidFill>
            <a:schemeClr val="tx1"/>
          </a:solidFill>
          <a:latin typeface="+mn-lt"/>
          <a:ea typeface="+mn-ea"/>
          <a:cs typeface="+mn-cs"/>
        </a:defRPr>
      </a:lvl3pPr>
      <a:lvl4pPr marL="672359" marR="0" indent="0" algn="l" defTabSz="914462" rtl="0" eaLnBrk="1" fontAlgn="auto" latinLnBrk="0" hangingPunct="1">
        <a:lnSpc>
          <a:spcPct val="90000"/>
        </a:lnSpc>
        <a:spcBef>
          <a:spcPct val="20000"/>
        </a:spcBef>
        <a:spcAft>
          <a:spcPts val="0"/>
        </a:spcAft>
        <a:buClrTx/>
        <a:buSzPct val="90000"/>
        <a:buFont typeface="Wingdings" panose="05000000000000000000" pitchFamily="2" charset="2"/>
        <a:buNone/>
        <a:tabLst/>
        <a:defRPr sz="1569" b="0" i="0" kern="1200" spc="0" baseline="0">
          <a:solidFill>
            <a:schemeClr val="tx1"/>
          </a:solidFill>
          <a:latin typeface="+mn-lt"/>
          <a:ea typeface="+mn-ea"/>
          <a:cs typeface="+mn-cs"/>
        </a:defRPr>
      </a:lvl4pPr>
      <a:lvl5pPr marL="896480" marR="0" indent="0" algn="l" defTabSz="914462" rtl="0" eaLnBrk="1" fontAlgn="auto" latinLnBrk="0" hangingPunct="1">
        <a:lnSpc>
          <a:spcPct val="90000"/>
        </a:lnSpc>
        <a:spcBef>
          <a:spcPct val="20000"/>
        </a:spcBef>
        <a:spcAft>
          <a:spcPts val="0"/>
        </a:spcAft>
        <a:buClrTx/>
        <a:buSzPct val="90000"/>
        <a:buFont typeface="Wingdings" panose="05000000000000000000" pitchFamily="2" charset="2"/>
        <a:buNone/>
        <a:tabLst/>
        <a:defRPr sz="1569" b="0" i="0" kern="1200" spc="0" baseline="0">
          <a:solidFill>
            <a:schemeClr val="tx1"/>
          </a:solidFill>
          <a:latin typeface="+mn-lt"/>
          <a:ea typeface="+mn-ea"/>
          <a:cs typeface="+mn-cs"/>
        </a:defRPr>
      </a:lvl5pPr>
      <a:lvl6pPr marL="2514770" indent="-228616" algn="l" defTabSz="91446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2002" indent="-228616" algn="l" defTabSz="91446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9233" indent="-228616" algn="l" defTabSz="91446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466" indent="-228616" algn="l" defTabSz="91446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462" rtl="0" eaLnBrk="1" latinLnBrk="0" hangingPunct="1">
        <a:defRPr sz="1765" kern="1200">
          <a:solidFill>
            <a:schemeClr val="tx1"/>
          </a:solidFill>
          <a:latin typeface="+mn-lt"/>
          <a:ea typeface="+mn-ea"/>
          <a:cs typeface="+mn-cs"/>
        </a:defRPr>
      </a:lvl1pPr>
      <a:lvl2pPr marL="457231" algn="l" defTabSz="914462" rtl="0" eaLnBrk="1" latinLnBrk="0" hangingPunct="1">
        <a:defRPr sz="1765" kern="1200">
          <a:solidFill>
            <a:schemeClr val="tx1"/>
          </a:solidFill>
          <a:latin typeface="+mn-lt"/>
          <a:ea typeface="+mn-ea"/>
          <a:cs typeface="+mn-cs"/>
        </a:defRPr>
      </a:lvl2pPr>
      <a:lvl3pPr marL="914462" algn="l" defTabSz="914462" rtl="0" eaLnBrk="1" latinLnBrk="0" hangingPunct="1">
        <a:defRPr sz="1765" kern="1200">
          <a:solidFill>
            <a:schemeClr val="tx1"/>
          </a:solidFill>
          <a:latin typeface="+mn-lt"/>
          <a:ea typeface="+mn-ea"/>
          <a:cs typeface="+mn-cs"/>
        </a:defRPr>
      </a:lvl3pPr>
      <a:lvl4pPr marL="1371693" algn="l" defTabSz="914462" rtl="0" eaLnBrk="1" latinLnBrk="0" hangingPunct="1">
        <a:defRPr sz="1765" kern="1200">
          <a:solidFill>
            <a:schemeClr val="tx1"/>
          </a:solidFill>
          <a:latin typeface="+mn-lt"/>
          <a:ea typeface="+mn-ea"/>
          <a:cs typeface="+mn-cs"/>
        </a:defRPr>
      </a:lvl4pPr>
      <a:lvl5pPr marL="1828924" algn="l" defTabSz="914462" rtl="0" eaLnBrk="1" latinLnBrk="0" hangingPunct="1">
        <a:defRPr sz="1765" kern="1200">
          <a:solidFill>
            <a:schemeClr val="tx1"/>
          </a:solidFill>
          <a:latin typeface="+mn-lt"/>
          <a:ea typeface="+mn-ea"/>
          <a:cs typeface="+mn-cs"/>
        </a:defRPr>
      </a:lvl5pPr>
      <a:lvl6pPr marL="2286156" algn="l" defTabSz="914462" rtl="0" eaLnBrk="1" latinLnBrk="0" hangingPunct="1">
        <a:defRPr sz="1765" kern="1200">
          <a:solidFill>
            <a:schemeClr val="tx1"/>
          </a:solidFill>
          <a:latin typeface="+mn-lt"/>
          <a:ea typeface="+mn-ea"/>
          <a:cs typeface="+mn-cs"/>
        </a:defRPr>
      </a:lvl6pPr>
      <a:lvl7pPr marL="2743386" algn="l" defTabSz="914462" rtl="0" eaLnBrk="1" latinLnBrk="0" hangingPunct="1">
        <a:defRPr sz="1765" kern="1200">
          <a:solidFill>
            <a:schemeClr val="tx1"/>
          </a:solidFill>
          <a:latin typeface="+mn-lt"/>
          <a:ea typeface="+mn-ea"/>
          <a:cs typeface="+mn-cs"/>
        </a:defRPr>
      </a:lvl7pPr>
      <a:lvl8pPr marL="3200618" algn="l" defTabSz="914462" rtl="0" eaLnBrk="1" latinLnBrk="0" hangingPunct="1">
        <a:defRPr sz="1765" kern="1200">
          <a:solidFill>
            <a:schemeClr val="tx1"/>
          </a:solidFill>
          <a:latin typeface="+mn-lt"/>
          <a:ea typeface="+mn-ea"/>
          <a:cs typeface="+mn-cs"/>
        </a:defRPr>
      </a:lvl8pPr>
      <a:lvl9pPr marL="3657849" algn="l" defTabSz="91446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guide id="27" pos="3917">
          <p15:clr>
            <a:srgbClr val="C35EA4"/>
          </p15:clr>
        </p15:guide>
      </p15:sldGuideLst>
    </p:ext>
  </p:extLst>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1"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19"/>
          <a:stretch>
            <a:fillRect/>
          </a:stretch>
        </p:blipFill>
        <p:spPr>
          <a:xfrm rot="5400000">
            <a:off x="9187079" y="3012390"/>
            <a:ext cx="6858623" cy="833219"/>
          </a:xfrm>
          <a:prstGeom prst="rect">
            <a:avLst/>
          </a:prstGeom>
        </p:spPr>
      </p:pic>
    </p:spTree>
    <p:extLst>
      <p:ext uri="{BB962C8B-B14F-4D97-AF65-F5344CB8AC3E}">
        <p14:creationId xmlns:p14="http://schemas.microsoft.com/office/powerpoint/2010/main" val="1420692512"/>
      </p:ext>
    </p:extLst>
  </p:cSld>
  <p:clrMap bg1="lt1" tx1="dk1" bg2="lt2" tx2="dk2" accent1="accent1" accent2="accent2" accent3="accent3" accent4="accent4" accent5="accent5" accent6="accent6" hlink="hlink" folHlink="folHlink"/>
  <p:sldLayoutIdLst>
    <p:sldLayoutId id="2147483955" r:id="rId1"/>
    <p:sldLayoutId id="2147483956" r:id="rId2"/>
    <p:sldLayoutId id="2147483957" r:id="rId3"/>
    <p:sldLayoutId id="2147483958" r:id="rId4"/>
    <p:sldLayoutId id="2147483959" r:id="rId5"/>
    <p:sldLayoutId id="2147483960" r:id="rId6"/>
    <p:sldLayoutId id="2147483962" r:id="rId7"/>
    <p:sldLayoutId id="2147483963" r:id="rId8"/>
    <p:sldLayoutId id="2147483964" r:id="rId9"/>
    <p:sldLayoutId id="2147483965" r:id="rId10"/>
    <p:sldLayoutId id="2147483966" r:id="rId11"/>
    <p:sldLayoutId id="2147483967" r:id="rId12"/>
    <p:sldLayoutId id="2147483968" r:id="rId13"/>
    <p:sldLayoutId id="2147483969" r:id="rId14"/>
    <p:sldLayoutId id="2147483970" r:id="rId15"/>
    <p:sldLayoutId id="2147483971" r:id="rId16"/>
    <p:sldLayoutId id="2147483972" r:id="rId17"/>
  </p:sldLayoutIdLst>
  <p:transition>
    <p:fade/>
  </p:transition>
  <p:txStyles>
    <p:titleStyle>
      <a:lvl1pPr algn="l" defTabSz="914462" rtl="0" eaLnBrk="1" latinLnBrk="0" hangingPunct="1">
        <a:lnSpc>
          <a:spcPct val="90000"/>
        </a:lnSpc>
        <a:spcBef>
          <a:spcPct val="0"/>
        </a:spcBef>
        <a:buNone/>
        <a:defRPr lang="en-US" sz="4706"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120" marR="0" indent="-224120" algn="l" defTabSz="91446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30" kern="1200" spc="0" baseline="0">
          <a:gradFill>
            <a:gsLst>
              <a:gs pos="1250">
                <a:schemeClr val="tx1"/>
              </a:gs>
              <a:gs pos="100000">
                <a:schemeClr val="tx1"/>
              </a:gs>
            </a:gsLst>
            <a:lin ang="5400000" scaled="0"/>
          </a:gradFill>
          <a:latin typeface="+mj-lt"/>
          <a:ea typeface="+mn-ea"/>
          <a:cs typeface="+mn-cs"/>
        </a:defRPr>
      </a:lvl1pPr>
      <a:lvl2pPr marL="448239" marR="0" indent="-224120" algn="l" defTabSz="91446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359" marR="0" indent="-224120" algn="l" defTabSz="91446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480" marR="0" indent="-224120" algn="l" defTabSz="91446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600" marR="0" indent="-224120" algn="l" defTabSz="91446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770" indent="-228616" algn="l" defTabSz="91446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2002" indent="-228616" algn="l" defTabSz="91446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9233" indent="-228616" algn="l" defTabSz="91446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466" indent="-228616" algn="l" defTabSz="91446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462" rtl="0" eaLnBrk="1" latinLnBrk="0" hangingPunct="1">
        <a:defRPr sz="1765" kern="1200">
          <a:solidFill>
            <a:schemeClr val="tx1"/>
          </a:solidFill>
          <a:latin typeface="+mn-lt"/>
          <a:ea typeface="+mn-ea"/>
          <a:cs typeface="+mn-cs"/>
        </a:defRPr>
      </a:lvl1pPr>
      <a:lvl2pPr marL="457231" algn="l" defTabSz="914462" rtl="0" eaLnBrk="1" latinLnBrk="0" hangingPunct="1">
        <a:defRPr sz="1765" kern="1200">
          <a:solidFill>
            <a:schemeClr val="tx1"/>
          </a:solidFill>
          <a:latin typeface="+mn-lt"/>
          <a:ea typeface="+mn-ea"/>
          <a:cs typeface="+mn-cs"/>
        </a:defRPr>
      </a:lvl2pPr>
      <a:lvl3pPr marL="914462" algn="l" defTabSz="914462" rtl="0" eaLnBrk="1" latinLnBrk="0" hangingPunct="1">
        <a:defRPr sz="1765" kern="1200">
          <a:solidFill>
            <a:schemeClr val="tx1"/>
          </a:solidFill>
          <a:latin typeface="+mn-lt"/>
          <a:ea typeface="+mn-ea"/>
          <a:cs typeface="+mn-cs"/>
        </a:defRPr>
      </a:lvl3pPr>
      <a:lvl4pPr marL="1371693" algn="l" defTabSz="914462" rtl="0" eaLnBrk="1" latinLnBrk="0" hangingPunct="1">
        <a:defRPr sz="1765" kern="1200">
          <a:solidFill>
            <a:schemeClr val="tx1"/>
          </a:solidFill>
          <a:latin typeface="+mn-lt"/>
          <a:ea typeface="+mn-ea"/>
          <a:cs typeface="+mn-cs"/>
        </a:defRPr>
      </a:lvl4pPr>
      <a:lvl5pPr marL="1828924" algn="l" defTabSz="914462" rtl="0" eaLnBrk="1" latinLnBrk="0" hangingPunct="1">
        <a:defRPr sz="1765" kern="1200">
          <a:solidFill>
            <a:schemeClr val="tx1"/>
          </a:solidFill>
          <a:latin typeface="+mn-lt"/>
          <a:ea typeface="+mn-ea"/>
          <a:cs typeface="+mn-cs"/>
        </a:defRPr>
      </a:lvl5pPr>
      <a:lvl6pPr marL="2286156" algn="l" defTabSz="914462" rtl="0" eaLnBrk="1" latinLnBrk="0" hangingPunct="1">
        <a:defRPr sz="1765" kern="1200">
          <a:solidFill>
            <a:schemeClr val="tx1"/>
          </a:solidFill>
          <a:latin typeface="+mn-lt"/>
          <a:ea typeface="+mn-ea"/>
          <a:cs typeface="+mn-cs"/>
        </a:defRPr>
      </a:lvl6pPr>
      <a:lvl7pPr marL="2743386" algn="l" defTabSz="914462" rtl="0" eaLnBrk="1" latinLnBrk="0" hangingPunct="1">
        <a:defRPr sz="1765" kern="1200">
          <a:solidFill>
            <a:schemeClr val="tx1"/>
          </a:solidFill>
          <a:latin typeface="+mn-lt"/>
          <a:ea typeface="+mn-ea"/>
          <a:cs typeface="+mn-cs"/>
        </a:defRPr>
      </a:lvl7pPr>
      <a:lvl8pPr marL="3200618" algn="l" defTabSz="914462" rtl="0" eaLnBrk="1" latinLnBrk="0" hangingPunct="1">
        <a:defRPr sz="1765" kern="1200">
          <a:solidFill>
            <a:schemeClr val="tx1"/>
          </a:solidFill>
          <a:latin typeface="+mn-lt"/>
          <a:ea typeface="+mn-ea"/>
          <a:cs typeface="+mn-cs"/>
        </a:defRPr>
      </a:lvl8pPr>
      <a:lvl9pPr marL="3657849" algn="l" defTabSz="91446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19"/>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3586392661"/>
      </p:ext>
    </p:extLst>
  </p:cSld>
  <p:clrMap bg1="lt1" tx1="dk1" bg2="lt2" tx2="dk2" accent1="accent1" accent2="accent2" accent3="accent3" accent4="accent4" accent5="accent5" accent6="accent6" hlink="hlink" folHlink="folHlink"/>
  <p:sldLayoutIdLst>
    <p:sldLayoutId id="2147483974" r:id="rId1"/>
    <p:sldLayoutId id="2147483975" r:id="rId2"/>
    <p:sldLayoutId id="2147483976" r:id="rId3"/>
    <p:sldLayoutId id="2147483977" r:id="rId4"/>
    <p:sldLayoutId id="2147483978" r:id="rId5"/>
    <p:sldLayoutId id="2147483979" r:id="rId6"/>
    <p:sldLayoutId id="2147483981" r:id="rId7"/>
    <p:sldLayoutId id="2147483982" r:id="rId8"/>
    <p:sldLayoutId id="2147483983" r:id="rId9"/>
    <p:sldLayoutId id="2147483984" r:id="rId10"/>
    <p:sldLayoutId id="2147483985" r:id="rId11"/>
    <p:sldLayoutId id="2147483986" r:id="rId12"/>
    <p:sldLayoutId id="2147483987" r:id="rId13"/>
    <p:sldLayoutId id="2147483988" r:id="rId14"/>
    <p:sldLayoutId id="2147483989" r:id="rId15"/>
    <p:sldLayoutId id="2147483990" r:id="rId16"/>
    <p:sldLayoutId id="2147483991" r:id="rId17"/>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5" y="289519"/>
            <a:ext cx="11655079" cy="899665"/>
          </a:xfrm>
          <a:prstGeom prst="rect">
            <a:avLst/>
          </a:prstGeom>
        </p:spPr>
        <p:txBody>
          <a:bodyPr vert="horz" wrap="square" lIns="146304" tIns="91440" rIns="146304" bIns="91440" rtlCol="0" anchor="t">
            <a:noAutofit/>
          </a:bodyPr>
          <a:lstStyle/>
          <a:p>
            <a:r>
              <a:rPr lang="en-US"/>
              <a:t>Click to edit Master title style</a:t>
            </a:r>
          </a:p>
        </p:txBody>
      </p:sp>
      <p:sp>
        <p:nvSpPr>
          <p:cNvPr id="1027" name="Text Placeholder 3"/>
          <p:cNvSpPr>
            <a:spLocks noGrp="1"/>
          </p:cNvSpPr>
          <p:nvPr>
            <p:ph type="body" idx="1"/>
          </p:nvPr>
        </p:nvSpPr>
        <p:spPr bwMode="auto">
          <a:xfrm>
            <a:off x="269245" y="1189184"/>
            <a:ext cx="11653523" cy="205148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182880" tIns="146304" rIns="182880" bIns="146304"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2"/>
          <p:cNvSpPr>
            <a:spLocks noGrp="1"/>
          </p:cNvSpPr>
          <p:nvPr>
            <p:ph type="ftr" sz="quarter" idx="3"/>
          </p:nvPr>
        </p:nvSpPr>
        <p:spPr>
          <a:xfrm>
            <a:off x="448212" y="6437749"/>
            <a:ext cx="3859607" cy="133860"/>
          </a:xfrm>
          <a:prstGeom prst="rect">
            <a:avLst/>
          </a:prstGeom>
        </p:spPr>
        <p:txBody>
          <a:bodyPr vert="horz" lIns="0" tIns="0" rIns="91440" bIns="0" rtlCol="0" anchor="ctr"/>
          <a:lstStyle>
            <a:lvl1pPr marL="0" algn="l" defTabSz="913947" rtl="0" eaLnBrk="1" fontAlgn="auto" latinLnBrk="0" hangingPunct="1">
              <a:spcBef>
                <a:spcPts val="0"/>
              </a:spcBef>
              <a:spcAft>
                <a:spcPts val="0"/>
              </a:spcAft>
              <a:defRPr lang="en-US" sz="882" kern="1200">
                <a:solidFill>
                  <a:srgbClr val="505050"/>
                </a:solidFill>
                <a:latin typeface="+mn-lt"/>
                <a:ea typeface="+mn-ea"/>
                <a:cs typeface="+mn-cs"/>
              </a:defRPr>
            </a:lvl1pPr>
          </a:lstStyle>
          <a:p>
            <a:pPr>
              <a:defRPr/>
            </a:pPr>
            <a:r>
              <a:rPr lang="en-US" dirty="0"/>
              <a:t>Microsoft Confidential</a:t>
            </a:r>
          </a:p>
        </p:txBody>
      </p:sp>
      <p:sp>
        <p:nvSpPr>
          <p:cNvPr id="5" name="Slide Number Placeholder 4"/>
          <p:cNvSpPr>
            <a:spLocks noGrp="1"/>
          </p:cNvSpPr>
          <p:nvPr>
            <p:ph type="sldNum" sz="quarter" idx="4"/>
          </p:nvPr>
        </p:nvSpPr>
        <p:spPr>
          <a:xfrm>
            <a:off x="11367170" y="6437749"/>
            <a:ext cx="555597" cy="133860"/>
          </a:xfrm>
          <a:prstGeom prst="rect">
            <a:avLst/>
          </a:prstGeom>
        </p:spPr>
        <p:txBody>
          <a:bodyPr vert="horz" wrap="square" lIns="91440" tIns="0" rIns="0" bIns="0" numCol="1" anchor="ctr" anchorCtr="0" compatLnSpc="1">
            <a:prstTxWarp prst="textNoShape">
              <a:avLst/>
            </a:prstTxWarp>
          </a:bodyPr>
          <a:lstStyle>
            <a:lvl1pPr algn="r">
              <a:defRPr sz="882">
                <a:solidFill>
                  <a:srgbClr val="505050"/>
                </a:solidFill>
              </a:defRPr>
            </a:lvl1pPr>
          </a:lstStyle>
          <a:p>
            <a:pPr defTabSz="913085" fontAlgn="base">
              <a:spcBef>
                <a:spcPct val="0"/>
              </a:spcBef>
              <a:spcAft>
                <a:spcPct val="0"/>
              </a:spcAft>
              <a:defRPr/>
            </a:pPr>
            <a:fld id="{83758903-653A-7442-ACA2-36E6579F0BEB}" type="slidenum">
              <a:rPr lang="en-US" smtClean="0">
                <a:ea typeface="ＭＳ Ｐゴシック" charset="0"/>
              </a:rPr>
              <a:pPr defTabSz="913085" fontAlgn="base">
                <a:spcBef>
                  <a:spcPct val="0"/>
                </a:spcBef>
                <a:spcAft>
                  <a:spcPct val="0"/>
                </a:spcAft>
                <a:defRPr/>
              </a:pPr>
              <a:t>‹#›</a:t>
            </a:fld>
            <a:endParaRPr lang="en-US">
              <a:ea typeface="ＭＳ Ｐゴシック" charset="0"/>
            </a:endParaRPr>
          </a:p>
        </p:txBody>
      </p:sp>
    </p:spTree>
    <p:extLst>
      <p:ext uri="{BB962C8B-B14F-4D97-AF65-F5344CB8AC3E}">
        <p14:creationId xmlns:p14="http://schemas.microsoft.com/office/powerpoint/2010/main" val="2586487938"/>
      </p:ext>
    </p:extLst>
  </p:cSld>
  <p:clrMap bg1="lt1" tx1="dk1" bg2="lt2" tx2="dk2" accent1="accent1" accent2="accent2" accent3="accent3" accent4="accent4" accent5="accent5" accent6="accent6" hlink="hlink" folHlink="folHlink"/>
  <p:sldLayoutIdLst>
    <p:sldLayoutId id="2147483994" r:id="rId1"/>
    <p:sldLayoutId id="2147483995" r:id="rId2"/>
    <p:sldLayoutId id="2147483996" r:id="rId3"/>
    <p:sldLayoutId id="2147483997" r:id="rId4"/>
    <p:sldLayoutId id="2147483998" r:id="rId5"/>
    <p:sldLayoutId id="2147483999" r:id="rId6"/>
    <p:sldLayoutId id="2147484000" r:id="rId7"/>
    <p:sldLayoutId id="2147484001" r:id="rId8"/>
    <p:sldLayoutId id="2147484002" r:id="rId9"/>
    <p:sldLayoutId id="2147484003" r:id="rId10"/>
  </p:sldLayoutIdLst>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xStyles>
    <p:titleStyle>
      <a:lvl1pPr algn="l" defTabSz="913085" rtl="0" eaLnBrk="0" fontAlgn="base" hangingPunct="0">
        <a:lnSpc>
          <a:spcPct val="90000"/>
        </a:lnSpc>
        <a:spcBef>
          <a:spcPct val="0"/>
        </a:spcBef>
        <a:spcAft>
          <a:spcPct val="0"/>
        </a:spcAft>
        <a:defRPr lang="en-US" sz="5291" kern="1200" spc="-100" dirty="0">
          <a:ln w="3175">
            <a:noFill/>
          </a:ln>
          <a:solidFill>
            <a:schemeClr val="tx2"/>
          </a:solidFill>
          <a:latin typeface="+mj-lt"/>
          <a:ea typeface="ＭＳ Ｐゴシック" charset="0"/>
          <a:cs typeface="Segoe UI" pitchFamily="34" charset="0"/>
        </a:defRPr>
      </a:lvl1pPr>
      <a:lvl2pPr algn="l" defTabSz="913085" rtl="0" eaLnBrk="0" fontAlgn="base" hangingPunct="0">
        <a:lnSpc>
          <a:spcPct val="90000"/>
        </a:lnSpc>
        <a:spcBef>
          <a:spcPct val="0"/>
        </a:spcBef>
        <a:spcAft>
          <a:spcPct val="0"/>
        </a:spcAft>
        <a:defRPr sz="5291">
          <a:solidFill>
            <a:schemeClr val="tx2"/>
          </a:solidFill>
          <a:latin typeface="Segoe UI Light" charset="0"/>
          <a:ea typeface="ＭＳ Ｐゴシック" charset="0"/>
          <a:cs typeface="Segoe UI" charset="0"/>
        </a:defRPr>
      </a:lvl2pPr>
      <a:lvl3pPr algn="l" defTabSz="913085" rtl="0" eaLnBrk="0" fontAlgn="base" hangingPunct="0">
        <a:lnSpc>
          <a:spcPct val="90000"/>
        </a:lnSpc>
        <a:spcBef>
          <a:spcPct val="0"/>
        </a:spcBef>
        <a:spcAft>
          <a:spcPct val="0"/>
        </a:spcAft>
        <a:defRPr sz="5291">
          <a:solidFill>
            <a:schemeClr val="tx2"/>
          </a:solidFill>
          <a:latin typeface="Segoe UI Light" charset="0"/>
          <a:ea typeface="ＭＳ Ｐゴシック" charset="0"/>
          <a:cs typeface="Segoe UI" charset="0"/>
        </a:defRPr>
      </a:lvl3pPr>
      <a:lvl4pPr algn="l" defTabSz="913085" rtl="0" eaLnBrk="0" fontAlgn="base" hangingPunct="0">
        <a:lnSpc>
          <a:spcPct val="90000"/>
        </a:lnSpc>
        <a:spcBef>
          <a:spcPct val="0"/>
        </a:spcBef>
        <a:spcAft>
          <a:spcPct val="0"/>
        </a:spcAft>
        <a:defRPr sz="5291">
          <a:solidFill>
            <a:schemeClr val="tx2"/>
          </a:solidFill>
          <a:latin typeface="Segoe UI Light" charset="0"/>
          <a:ea typeface="ＭＳ Ｐゴシック" charset="0"/>
          <a:cs typeface="Segoe UI" charset="0"/>
        </a:defRPr>
      </a:lvl4pPr>
      <a:lvl5pPr algn="l" defTabSz="913085" rtl="0" eaLnBrk="0" fontAlgn="base" hangingPunct="0">
        <a:lnSpc>
          <a:spcPct val="90000"/>
        </a:lnSpc>
        <a:spcBef>
          <a:spcPct val="0"/>
        </a:spcBef>
        <a:spcAft>
          <a:spcPct val="0"/>
        </a:spcAft>
        <a:defRPr sz="5291">
          <a:solidFill>
            <a:schemeClr val="tx2"/>
          </a:solidFill>
          <a:latin typeface="Segoe UI Light" charset="0"/>
          <a:ea typeface="ＭＳ Ｐゴシック" charset="0"/>
          <a:cs typeface="Segoe UI" charset="0"/>
        </a:defRPr>
      </a:lvl5pPr>
      <a:lvl6pPr marL="447987" algn="l" defTabSz="913085" rtl="0" fontAlgn="base">
        <a:lnSpc>
          <a:spcPct val="90000"/>
        </a:lnSpc>
        <a:spcBef>
          <a:spcPct val="0"/>
        </a:spcBef>
        <a:spcAft>
          <a:spcPct val="0"/>
        </a:spcAft>
        <a:defRPr sz="5291">
          <a:solidFill>
            <a:schemeClr val="tx2"/>
          </a:solidFill>
          <a:latin typeface="Segoe UI Light" charset="0"/>
          <a:ea typeface="ＭＳ Ｐゴシック" charset="0"/>
          <a:cs typeface="Segoe UI" charset="0"/>
        </a:defRPr>
      </a:lvl6pPr>
      <a:lvl7pPr marL="895974" algn="l" defTabSz="913085" rtl="0" fontAlgn="base">
        <a:lnSpc>
          <a:spcPct val="90000"/>
        </a:lnSpc>
        <a:spcBef>
          <a:spcPct val="0"/>
        </a:spcBef>
        <a:spcAft>
          <a:spcPct val="0"/>
        </a:spcAft>
        <a:defRPr sz="5291">
          <a:solidFill>
            <a:schemeClr val="tx2"/>
          </a:solidFill>
          <a:latin typeface="Segoe UI Light" charset="0"/>
          <a:ea typeface="ＭＳ Ｐゴシック" charset="0"/>
          <a:cs typeface="Segoe UI" charset="0"/>
        </a:defRPr>
      </a:lvl7pPr>
      <a:lvl8pPr marL="1343960" algn="l" defTabSz="913085" rtl="0" fontAlgn="base">
        <a:lnSpc>
          <a:spcPct val="90000"/>
        </a:lnSpc>
        <a:spcBef>
          <a:spcPct val="0"/>
        </a:spcBef>
        <a:spcAft>
          <a:spcPct val="0"/>
        </a:spcAft>
        <a:defRPr sz="5291">
          <a:solidFill>
            <a:schemeClr val="tx2"/>
          </a:solidFill>
          <a:latin typeface="Segoe UI Light" charset="0"/>
          <a:ea typeface="ＭＳ Ｐゴシック" charset="0"/>
          <a:cs typeface="Segoe UI" charset="0"/>
        </a:defRPr>
      </a:lvl8pPr>
      <a:lvl9pPr marL="1791948" algn="l" defTabSz="913085" rtl="0" fontAlgn="base">
        <a:lnSpc>
          <a:spcPct val="90000"/>
        </a:lnSpc>
        <a:spcBef>
          <a:spcPct val="0"/>
        </a:spcBef>
        <a:spcAft>
          <a:spcPct val="0"/>
        </a:spcAft>
        <a:defRPr sz="5291">
          <a:solidFill>
            <a:schemeClr val="tx2"/>
          </a:solidFill>
          <a:latin typeface="Segoe UI Light" charset="0"/>
          <a:ea typeface="ＭＳ Ｐゴシック" charset="0"/>
          <a:cs typeface="Segoe UI" charset="0"/>
        </a:defRPr>
      </a:lvl9pPr>
    </p:titleStyle>
    <p:bodyStyle>
      <a:lvl1pPr marL="335990" indent="-335990" algn="l" defTabSz="913085" rtl="0" eaLnBrk="0" fontAlgn="base" hangingPunct="0">
        <a:lnSpc>
          <a:spcPct val="90000"/>
        </a:lnSpc>
        <a:spcBef>
          <a:spcPct val="20000"/>
        </a:spcBef>
        <a:spcAft>
          <a:spcPct val="0"/>
        </a:spcAft>
        <a:buSzPct val="90000"/>
        <a:buFont typeface="Arial" charset="0"/>
        <a:buChar char="•"/>
        <a:defRPr sz="3919" kern="1200">
          <a:solidFill>
            <a:schemeClr val="tx2"/>
          </a:solidFill>
          <a:latin typeface="+mj-lt"/>
          <a:ea typeface="ＭＳ Ｐゴシック" charset="0"/>
          <a:cs typeface="ＭＳ Ｐゴシック" charset="0"/>
        </a:defRPr>
      </a:lvl1pPr>
      <a:lvl2pPr marL="572429" indent="-236436" algn="l" defTabSz="913085" rtl="0" eaLnBrk="0" fontAlgn="base" hangingPunct="0">
        <a:lnSpc>
          <a:spcPct val="90000"/>
        </a:lnSpc>
        <a:spcBef>
          <a:spcPct val="20000"/>
        </a:spcBef>
        <a:spcAft>
          <a:spcPct val="0"/>
        </a:spcAft>
        <a:buSzPct val="90000"/>
        <a:buFont typeface="Arial" charset="0"/>
        <a:buChar char="•"/>
        <a:defRPr sz="2353" kern="1200">
          <a:solidFill>
            <a:schemeClr val="tx2"/>
          </a:solidFill>
          <a:latin typeface="+mn-lt"/>
          <a:ea typeface="ＭＳ Ｐゴシック" charset="0"/>
          <a:cs typeface="+mn-cs"/>
        </a:defRPr>
      </a:lvl2pPr>
      <a:lvl3pPr marL="783978" indent="-223994" algn="l" defTabSz="913085" rtl="0" eaLnBrk="0" fontAlgn="base" hangingPunct="0">
        <a:lnSpc>
          <a:spcPct val="90000"/>
        </a:lnSpc>
        <a:spcBef>
          <a:spcPct val="20000"/>
        </a:spcBef>
        <a:spcAft>
          <a:spcPct val="0"/>
        </a:spcAft>
        <a:buSzPct val="90000"/>
        <a:buFont typeface="Arial" charset="0"/>
        <a:buChar char="•"/>
        <a:defRPr sz="1961" kern="1200">
          <a:solidFill>
            <a:schemeClr val="tx2"/>
          </a:solidFill>
          <a:latin typeface="+mn-lt"/>
          <a:ea typeface="ＭＳ Ｐゴシック" charset="0"/>
          <a:cs typeface="+mn-cs"/>
        </a:defRPr>
      </a:lvl3pPr>
      <a:lvl4pPr marL="1007970" indent="-223994" algn="l" defTabSz="913085" rtl="0" eaLnBrk="0" fontAlgn="base" hangingPunct="0">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31963" indent="-223994" algn="l" defTabSz="913085" rtl="0" eaLnBrk="0" fontAlgn="base" hangingPunct="0">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13353" indent="-228487" algn="l" defTabSz="91394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0326" indent="-228487" algn="l" defTabSz="91394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7298" indent="-228487" algn="l" defTabSz="91394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274" indent="-228487" algn="l" defTabSz="91394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3947" rtl="0" eaLnBrk="1" latinLnBrk="0" hangingPunct="1">
        <a:defRPr sz="1765" kern="1200">
          <a:solidFill>
            <a:schemeClr val="tx1"/>
          </a:solidFill>
          <a:latin typeface="+mn-lt"/>
          <a:ea typeface="+mn-ea"/>
          <a:cs typeface="+mn-cs"/>
        </a:defRPr>
      </a:lvl1pPr>
      <a:lvl2pPr marL="456973" algn="l" defTabSz="913947" rtl="0" eaLnBrk="1" latinLnBrk="0" hangingPunct="1">
        <a:defRPr sz="1765" kern="1200">
          <a:solidFill>
            <a:schemeClr val="tx1"/>
          </a:solidFill>
          <a:latin typeface="+mn-lt"/>
          <a:ea typeface="+mn-ea"/>
          <a:cs typeface="+mn-cs"/>
        </a:defRPr>
      </a:lvl2pPr>
      <a:lvl3pPr marL="913947" algn="l" defTabSz="913947" rtl="0" eaLnBrk="1" latinLnBrk="0" hangingPunct="1">
        <a:defRPr sz="1765" kern="1200">
          <a:solidFill>
            <a:schemeClr val="tx1"/>
          </a:solidFill>
          <a:latin typeface="+mn-lt"/>
          <a:ea typeface="+mn-ea"/>
          <a:cs typeface="+mn-cs"/>
        </a:defRPr>
      </a:lvl3pPr>
      <a:lvl4pPr marL="1370919" algn="l" defTabSz="913947" rtl="0" eaLnBrk="1" latinLnBrk="0" hangingPunct="1">
        <a:defRPr sz="1765" kern="1200">
          <a:solidFill>
            <a:schemeClr val="tx1"/>
          </a:solidFill>
          <a:latin typeface="+mn-lt"/>
          <a:ea typeface="+mn-ea"/>
          <a:cs typeface="+mn-cs"/>
        </a:defRPr>
      </a:lvl4pPr>
      <a:lvl5pPr marL="1827893" algn="l" defTabSz="913947" rtl="0" eaLnBrk="1" latinLnBrk="0" hangingPunct="1">
        <a:defRPr sz="1765" kern="1200">
          <a:solidFill>
            <a:schemeClr val="tx1"/>
          </a:solidFill>
          <a:latin typeface="+mn-lt"/>
          <a:ea typeface="+mn-ea"/>
          <a:cs typeface="+mn-cs"/>
        </a:defRPr>
      </a:lvl5pPr>
      <a:lvl6pPr marL="2284868" algn="l" defTabSz="913947" rtl="0" eaLnBrk="1" latinLnBrk="0" hangingPunct="1">
        <a:defRPr sz="1765" kern="1200">
          <a:solidFill>
            <a:schemeClr val="tx1"/>
          </a:solidFill>
          <a:latin typeface="+mn-lt"/>
          <a:ea typeface="+mn-ea"/>
          <a:cs typeface="+mn-cs"/>
        </a:defRPr>
      </a:lvl6pPr>
      <a:lvl7pPr marL="2741838" algn="l" defTabSz="913947" rtl="0" eaLnBrk="1" latinLnBrk="0" hangingPunct="1">
        <a:defRPr sz="1765" kern="1200">
          <a:solidFill>
            <a:schemeClr val="tx1"/>
          </a:solidFill>
          <a:latin typeface="+mn-lt"/>
          <a:ea typeface="+mn-ea"/>
          <a:cs typeface="+mn-cs"/>
        </a:defRPr>
      </a:lvl7pPr>
      <a:lvl8pPr marL="3198812" algn="l" defTabSz="913947" rtl="0" eaLnBrk="1" latinLnBrk="0" hangingPunct="1">
        <a:defRPr sz="1765" kern="1200">
          <a:solidFill>
            <a:schemeClr val="tx1"/>
          </a:solidFill>
          <a:latin typeface="+mn-lt"/>
          <a:ea typeface="+mn-ea"/>
          <a:cs typeface="+mn-cs"/>
        </a:defRPr>
      </a:lvl8pPr>
      <a:lvl9pPr marL="3655787" algn="l" defTabSz="91394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203">
          <p15:clr>
            <a:srgbClr val="F26B43"/>
          </p15:clr>
        </p15:guide>
        <p15:guide id="2" orient="horz" pos="187">
          <p15:clr>
            <a:srgbClr val="F26B43"/>
          </p15:clr>
        </p15:guide>
        <p15:guide id="3" orient="horz" pos="763">
          <p15:clr>
            <a:srgbClr val="F26B43"/>
          </p15:clr>
        </p15:guide>
        <p15:guide id="4" orient="horz" pos="1339">
          <p15:clr>
            <a:srgbClr val="F26B43"/>
          </p15:clr>
        </p15:guide>
        <p15:guide id="5" orient="horz" pos="1915">
          <p15:clr>
            <a:srgbClr val="F26B43"/>
          </p15:clr>
        </p15:guide>
        <p15:guide id="6" orient="horz" pos="2491">
          <p15:clr>
            <a:srgbClr val="F26B43"/>
          </p15:clr>
        </p15:guide>
        <p15:guide id="7" orient="horz" pos="3067">
          <p15:clr>
            <a:srgbClr val="F26B43"/>
          </p15:clr>
        </p15:guide>
        <p15:guide id="8" orient="horz" pos="3643">
          <p15:clr>
            <a:srgbClr val="F26B43"/>
          </p15:clr>
        </p15:guide>
        <p15:guide id="9" orient="horz" pos="4219">
          <p15:clr>
            <a:srgbClr val="F26B43"/>
          </p15:clr>
        </p15:guide>
        <p15:guide id="10" pos="3917">
          <p15:clr>
            <a:srgbClr val="F26B43"/>
          </p15:clr>
        </p15:guide>
        <p15:guide id="11" pos="173">
          <p15:clr>
            <a:srgbClr val="F26B43"/>
          </p15:clr>
        </p15:guide>
        <p15:guide id="12" pos="749">
          <p15:clr>
            <a:srgbClr val="F26B43"/>
          </p15:clr>
        </p15:guide>
        <p15:guide id="13" pos="1325">
          <p15:clr>
            <a:srgbClr val="F26B43"/>
          </p15:clr>
        </p15:guide>
        <p15:guide id="14" pos="1901">
          <p15:clr>
            <a:srgbClr val="F26B43"/>
          </p15:clr>
        </p15:guide>
        <p15:guide id="15" pos="2477">
          <p15:clr>
            <a:srgbClr val="F26B43"/>
          </p15:clr>
        </p15:guide>
        <p15:guide id="16" pos="3053">
          <p15:clr>
            <a:srgbClr val="F26B43"/>
          </p15:clr>
        </p15:guide>
        <p15:guide id="17" pos="3629">
          <p15:clr>
            <a:srgbClr val="F26B43"/>
          </p15:clr>
        </p15:guide>
        <p15:guide id="18" pos="4205">
          <p15:clr>
            <a:srgbClr val="F26B43"/>
          </p15:clr>
        </p15:guide>
        <p15:guide id="19" pos="4781">
          <p15:clr>
            <a:srgbClr val="F26B43"/>
          </p15:clr>
        </p15:guide>
        <p15:guide id="20" pos="5357">
          <p15:clr>
            <a:srgbClr val="F26B43"/>
          </p15:clr>
        </p15:guide>
        <p15:guide id="21" pos="5933">
          <p15:clr>
            <a:srgbClr val="F26B43"/>
          </p15:clr>
        </p15:guide>
        <p15:guide id="22" pos="6509">
          <p15:clr>
            <a:srgbClr val="F26B43"/>
          </p15:clr>
        </p15:guide>
        <p15:guide id="23" pos="7085">
          <p15:clr>
            <a:srgbClr val="F26B43"/>
          </p15:clr>
        </p15:guide>
        <p15:guide id="24" pos="7661">
          <p15:clr>
            <a:srgbClr val="F26B43"/>
          </p15:clr>
        </p15:guide>
      </p15:sldGuideLst>
    </p:ext>
  </p:extLst>
</p:sldMaster>
</file>

<file path=ppt/slideMasters/slideMaster1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1" y="289513"/>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3"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6"/>
          <a:stretch>
            <a:fillRect/>
          </a:stretch>
        </p:blipFill>
        <p:spPr>
          <a:xfrm rot="5400000">
            <a:off x="9187081" y="3012391"/>
            <a:ext cx="6858623" cy="833218"/>
          </a:xfrm>
          <a:prstGeom prst="rect">
            <a:avLst/>
          </a:prstGeom>
        </p:spPr>
      </p:pic>
    </p:spTree>
    <p:extLst>
      <p:ext uri="{BB962C8B-B14F-4D97-AF65-F5344CB8AC3E}">
        <p14:creationId xmlns:p14="http://schemas.microsoft.com/office/powerpoint/2010/main" val="1337924866"/>
      </p:ext>
    </p:extLst>
  </p:cSld>
  <p:clrMap bg1="lt1" tx1="dk1" bg2="lt2" tx2="dk2" accent1="accent1" accent2="accent2" accent3="accent3" accent4="accent4" accent5="accent5" accent6="accent6" hlink="hlink" folHlink="folHlink"/>
  <p:sldLayoutIdLst>
    <p:sldLayoutId id="2147484005" r:id="rId1"/>
    <p:sldLayoutId id="2147484006" r:id="rId2"/>
    <p:sldLayoutId id="2147484007" r:id="rId3"/>
    <p:sldLayoutId id="2147484008" r:id="rId4"/>
    <p:sldLayoutId id="2147484009" r:id="rId5"/>
    <p:sldLayoutId id="2147484010" r:id="rId6"/>
    <p:sldLayoutId id="2147484011" r:id="rId7"/>
    <p:sldLayoutId id="2147484012" r:id="rId8"/>
    <p:sldLayoutId id="2147484013" r:id="rId9"/>
    <p:sldLayoutId id="2147484014" r:id="rId10"/>
    <p:sldLayoutId id="2147484015" r:id="rId11"/>
    <p:sldLayoutId id="2147484016" r:id="rId12"/>
    <p:sldLayoutId id="2147484017" r:id="rId13"/>
    <p:sldLayoutId id="2147484018" r:id="rId14"/>
    <p:sldLayoutId id="2147484019" r:id="rId15"/>
    <p:sldLayoutId id="2147484020" r:id="rId16"/>
    <p:sldLayoutId id="2147484021" r:id="rId17"/>
    <p:sldLayoutId id="2147484022" r:id="rId18"/>
    <p:sldLayoutId id="2147484023" r:id="rId19"/>
    <p:sldLayoutId id="2147484024" r:id="rId20"/>
    <p:sldLayoutId id="2147484025" r:id="rId21"/>
    <p:sldLayoutId id="2147484026" r:id="rId22"/>
    <p:sldLayoutId id="2147484027" r:id="rId23"/>
    <p:sldLayoutId id="2147484028" r:id="rId24"/>
  </p:sldLayoutIdLst>
  <p:transition>
    <p:fade/>
  </p:transition>
  <p:txStyles>
    <p:titleStyle>
      <a:lvl1pPr algn="l" defTabSz="89636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29527" marR="0" indent="-329527" algn="l" defTabSz="896364" rtl="0" eaLnBrk="1" fontAlgn="auto" latinLnBrk="0" hangingPunct="1">
        <a:lnSpc>
          <a:spcPct val="90000"/>
        </a:lnSpc>
        <a:spcBef>
          <a:spcPct val="20000"/>
        </a:spcBef>
        <a:spcAft>
          <a:spcPts val="0"/>
        </a:spcAft>
        <a:buClrTx/>
        <a:buSzPct val="90000"/>
        <a:buFont typeface="Arial" pitchFamily="34" charset="0"/>
        <a:buChar char="•"/>
        <a:tabLst/>
        <a:defRPr sz="3844" kern="1200" spc="0" baseline="0">
          <a:gradFill>
            <a:gsLst>
              <a:gs pos="1250">
                <a:schemeClr val="tx1"/>
              </a:gs>
              <a:gs pos="100000">
                <a:schemeClr val="tx1"/>
              </a:gs>
            </a:gsLst>
            <a:lin ang="5400000" scaled="0"/>
          </a:gradFill>
          <a:latin typeface="+mj-lt"/>
          <a:ea typeface="+mn-ea"/>
          <a:cs typeface="+mn-cs"/>
        </a:defRPr>
      </a:lvl1pPr>
      <a:lvl2pPr marL="561416" marR="0" indent="-231889" algn="l" defTabSz="896364" rtl="0" eaLnBrk="1" fontAlgn="auto" latinLnBrk="0" hangingPunct="1">
        <a:lnSpc>
          <a:spcPct val="90000"/>
        </a:lnSpc>
        <a:spcBef>
          <a:spcPct val="20000"/>
        </a:spcBef>
        <a:spcAft>
          <a:spcPts val="0"/>
        </a:spcAft>
        <a:buClrTx/>
        <a:buSzPct val="90000"/>
        <a:buFont typeface="Arial" pitchFamily="34" charset="0"/>
        <a:buChar char="•"/>
        <a:tabLst/>
        <a:defRPr sz="2307" kern="1200" spc="0" baseline="0">
          <a:gradFill>
            <a:gsLst>
              <a:gs pos="1250">
                <a:schemeClr val="tx1"/>
              </a:gs>
              <a:gs pos="100000">
                <a:schemeClr val="tx1"/>
              </a:gs>
            </a:gsLst>
            <a:lin ang="5400000" scaled="0"/>
          </a:gradFill>
          <a:latin typeface="+mn-lt"/>
          <a:ea typeface="+mn-ea"/>
          <a:cs typeface="+mn-cs"/>
        </a:defRPr>
      </a:lvl2pPr>
      <a:lvl3pPr marL="768896" marR="0" indent="-219685" algn="l" defTabSz="896364" rtl="0" eaLnBrk="1" fontAlgn="auto" latinLnBrk="0" hangingPunct="1">
        <a:lnSpc>
          <a:spcPct val="90000"/>
        </a:lnSpc>
        <a:spcBef>
          <a:spcPct val="20000"/>
        </a:spcBef>
        <a:spcAft>
          <a:spcPts val="0"/>
        </a:spcAft>
        <a:buClrTx/>
        <a:buSzPct val="90000"/>
        <a:buFont typeface="Arial" pitchFamily="34" charset="0"/>
        <a:buChar char="•"/>
        <a:tabLst/>
        <a:defRPr sz="1922" kern="1200" spc="0" baseline="0">
          <a:gradFill>
            <a:gsLst>
              <a:gs pos="1250">
                <a:schemeClr val="tx1"/>
              </a:gs>
              <a:gs pos="100000">
                <a:schemeClr val="tx1"/>
              </a:gs>
            </a:gsLst>
            <a:lin ang="5400000" scaled="0"/>
          </a:gradFill>
          <a:latin typeface="+mn-lt"/>
          <a:ea typeface="+mn-ea"/>
          <a:cs typeface="+mn-cs"/>
        </a:defRPr>
      </a:lvl3pPr>
      <a:lvl4pPr marL="988581" marR="0" indent="-219685" algn="l" defTabSz="896364" rtl="0" eaLnBrk="1" fontAlgn="auto" latinLnBrk="0" hangingPunct="1">
        <a:lnSpc>
          <a:spcPct val="90000"/>
        </a:lnSpc>
        <a:spcBef>
          <a:spcPct val="20000"/>
        </a:spcBef>
        <a:spcAft>
          <a:spcPts val="0"/>
        </a:spcAft>
        <a:buClrTx/>
        <a:buSzPct val="90000"/>
        <a:buFont typeface="Arial" pitchFamily="34" charset="0"/>
        <a:buChar char="•"/>
        <a:tabLst/>
        <a:defRPr sz="1730" kern="1200" spc="0" baseline="0">
          <a:gradFill>
            <a:gsLst>
              <a:gs pos="1250">
                <a:schemeClr val="tx1"/>
              </a:gs>
              <a:gs pos="100000">
                <a:schemeClr val="tx1"/>
              </a:gs>
            </a:gsLst>
            <a:lin ang="5400000" scaled="0"/>
          </a:gradFill>
          <a:latin typeface="+mn-lt"/>
          <a:ea typeface="+mn-ea"/>
          <a:cs typeface="+mn-cs"/>
        </a:defRPr>
      </a:lvl4pPr>
      <a:lvl5pPr marL="1208264" marR="0" indent="-219685" algn="l" defTabSz="896364" rtl="0" eaLnBrk="1" fontAlgn="auto" latinLnBrk="0" hangingPunct="1">
        <a:lnSpc>
          <a:spcPct val="90000"/>
        </a:lnSpc>
        <a:spcBef>
          <a:spcPct val="20000"/>
        </a:spcBef>
        <a:spcAft>
          <a:spcPts val="0"/>
        </a:spcAft>
        <a:buClrTx/>
        <a:buSzPct val="90000"/>
        <a:buFont typeface="Arial" pitchFamily="34" charset="0"/>
        <a:buChar char="•"/>
        <a:tabLst/>
        <a:defRPr sz="1730" kern="1200" spc="0" baseline="0">
          <a:gradFill>
            <a:gsLst>
              <a:gs pos="1250">
                <a:schemeClr val="tx1"/>
              </a:gs>
              <a:gs pos="100000">
                <a:schemeClr val="tx1"/>
              </a:gs>
            </a:gsLst>
            <a:lin ang="5400000" scaled="0"/>
          </a:gradFill>
          <a:latin typeface="+mn-lt"/>
          <a:ea typeface="+mn-ea"/>
          <a:cs typeface="+mn-cs"/>
        </a:defRPr>
      </a:lvl5pPr>
      <a:lvl6pPr marL="2465002" indent="-224091" algn="l" defTabSz="896364" rtl="0" eaLnBrk="1" latinLnBrk="0" hangingPunct="1">
        <a:spcBef>
          <a:spcPct val="20000"/>
        </a:spcBef>
        <a:buFont typeface="Arial" pitchFamily="34" charset="0"/>
        <a:buChar char="•"/>
        <a:defRPr sz="1922" kern="1200">
          <a:solidFill>
            <a:schemeClr val="tx1"/>
          </a:solidFill>
          <a:latin typeface="+mn-lt"/>
          <a:ea typeface="+mn-ea"/>
          <a:cs typeface="+mn-cs"/>
        </a:defRPr>
      </a:lvl6pPr>
      <a:lvl7pPr marL="2913186" indent="-224091" algn="l" defTabSz="896364" rtl="0" eaLnBrk="1" latinLnBrk="0" hangingPunct="1">
        <a:spcBef>
          <a:spcPct val="20000"/>
        </a:spcBef>
        <a:buFont typeface="Arial" pitchFamily="34" charset="0"/>
        <a:buChar char="•"/>
        <a:defRPr sz="1922" kern="1200">
          <a:solidFill>
            <a:schemeClr val="tx1"/>
          </a:solidFill>
          <a:latin typeface="+mn-lt"/>
          <a:ea typeface="+mn-ea"/>
          <a:cs typeface="+mn-cs"/>
        </a:defRPr>
      </a:lvl7pPr>
      <a:lvl8pPr marL="3361368" indent="-224091" algn="l" defTabSz="896364" rtl="0" eaLnBrk="1" latinLnBrk="0" hangingPunct="1">
        <a:spcBef>
          <a:spcPct val="20000"/>
        </a:spcBef>
        <a:buFont typeface="Arial" pitchFamily="34" charset="0"/>
        <a:buChar char="•"/>
        <a:defRPr sz="1922" kern="1200">
          <a:solidFill>
            <a:schemeClr val="tx1"/>
          </a:solidFill>
          <a:latin typeface="+mn-lt"/>
          <a:ea typeface="+mn-ea"/>
          <a:cs typeface="+mn-cs"/>
        </a:defRPr>
      </a:lvl8pPr>
      <a:lvl9pPr marL="3809551" indent="-224091" algn="l" defTabSz="896364" rtl="0" eaLnBrk="1" latinLnBrk="0" hangingPunct="1">
        <a:spcBef>
          <a:spcPct val="20000"/>
        </a:spcBef>
        <a:buFont typeface="Arial" pitchFamily="34" charset="0"/>
        <a:buChar char="•"/>
        <a:defRPr sz="1922" kern="1200">
          <a:solidFill>
            <a:schemeClr val="tx1"/>
          </a:solidFill>
          <a:latin typeface="+mn-lt"/>
          <a:ea typeface="+mn-ea"/>
          <a:cs typeface="+mn-cs"/>
        </a:defRPr>
      </a:lvl9pPr>
    </p:bodyStyle>
    <p:otherStyle>
      <a:defPPr>
        <a:defRPr lang="en-US"/>
      </a:defPPr>
      <a:lvl1pPr marL="0" algn="l" defTabSz="896364" rtl="0" eaLnBrk="1" latinLnBrk="0" hangingPunct="1">
        <a:defRPr sz="1730" kern="1200">
          <a:solidFill>
            <a:schemeClr val="tx1"/>
          </a:solidFill>
          <a:latin typeface="+mn-lt"/>
          <a:ea typeface="+mn-ea"/>
          <a:cs typeface="+mn-cs"/>
        </a:defRPr>
      </a:lvl1pPr>
      <a:lvl2pPr marL="448182" algn="l" defTabSz="896364" rtl="0" eaLnBrk="1" latinLnBrk="0" hangingPunct="1">
        <a:defRPr sz="1730" kern="1200">
          <a:solidFill>
            <a:schemeClr val="tx1"/>
          </a:solidFill>
          <a:latin typeface="+mn-lt"/>
          <a:ea typeface="+mn-ea"/>
          <a:cs typeface="+mn-cs"/>
        </a:defRPr>
      </a:lvl2pPr>
      <a:lvl3pPr marL="896364" algn="l" defTabSz="896364" rtl="0" eaLnBrk="1" latinLnBrk="0" hangingPunct="1">
        <a:defRPr sz="1730" kern="1200">
          <a:solidFill>
            <a:schemeClr val="tx1"/>
          </a:solidFill>
          <a:latin typeface="+mn-lt"/>
          <a:ea typeface="+mn-ea"/>
          <a:cs typeface="+mn-cs"/>
        </a:defRPr>
      </a:lvl3pPr>
      <a:lvl4pPr marL="1344546" algn="l" defTabSz="896364" rtl="0" eaLnBrk="1" latinLnBrk="0" hangingPunct="1">
        <a:defRPr sz="1730" kern="1200">
          <a:solidFill>
            <a:schemeClr val="tx1"/>
          </a:solidFill>
          <a:latin typeface="+mn-lt"/>
          <a:ea typeface="+mn-ea"/>
          <a:cs typeface="+mn-cs"/>
        </a:defRPr>
      </a:lvl4pPr>
      <a:lvl5pPr marL="1792730" algn="l" defTabSz="896364" rtl="0" eaLnBrk="1" latinLnBrk="0" hangingPunct="1">
        <a:defRPr sz="1730" kern="1200">
          <a:solidFill>
            <a:schemeClr val="tx1"/>
          </a:solidFill>
          <a:latin typeface="+mn-lt"/>
          <a:ea typeface="+mn-ea"/>
          <a:cs typeface="+mn-cs"/>
        </a:defRPr>
      </a:lvl5pPr>
      <a:lvl6pPr marL="2240912" algn="l" defTabSz="896364" rtl="0" eaLnBrk="1" latinLnBrk="0" hangingPunct="1">
        <a:defRPr sz="1730" kern="1200">
          <a:solidFill>
            <a:schemeClr val="tx1"/>
          </a:solidFill>
          <a:latin typeface="+mn-lt"/>
          <a:ea typeface="+mn-ea"/>
          <a:cs typeface="+mn-cs"/>
        </a:defRPr>
      </a:lvl6pPr>
      <a:lvl7pPr marL="2689094" algn="l" defTabSz="896364" rtl="0" eaLnBrk="1" latinLnBrk="0" hangingPunct="1">
        <a:defRPr sz="1730" kern="1200">
          <a:solidFill>
            <a:schemeClr val="tx1"/>
          </a:solidFill>
          <a:latin typeface="+mn-lt"/>
          <a:ea typeface="+mn-ea"/>
          <a:cs typeface="+mn-cs"/>
        </a:defRPr>
      </a:lvl7pPr>
      <a:lvl8pPr marL="3137275" algn="l" defTabSz="896364" rtl="0" eaLnBrk="1" latinLnBrk="0" hangingPunct="1">
        <a:defRPr sz="1730" kern="1200">
          <a:solidFill>
            <a:schemeClr val="tx1"/>
          </a:solidFill>
          <a:latin typeface="+mn-lt"/>
          <a:ea typeface="+mn-ea"/>
          <a:cs typeface="+mn-cs"/>
        </a:defRPr>
      </a:lvl8pPr>
      <a:lvl9pPr marL="3585460" algn="l" defTabSz="896364" rtl="0" eaLnBrk="1" latinLnBrk="0" hangingPunct="1">
        <a:defRPr sz="173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63">
          <p15:clr>
            <a:srgbClr val="5ACBF0"/>
          </p15:clr>
        </p15:guide>
        <p15:guide id="2" pos="173">
          <p15:clr>
            <a:srgbClr val="5ACBF0"/>
          </p15:clr>
        </p15:guide>
        <p15:guide id="3" pos="764">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53">
          <p15:clr>
            <a:srgbClr val="5ACBF0"/>
          </p15:clr>
        </p15:guide>
        <p15:guide id="9" pos="4205">
          <p15:clr>
            <a:srgbClr val="5ACBF0"/>
          </p15:clr>
        </p15:guide>
        <p15:guide id="10" pos="4781">
          <p15:clr>
            <a:srgbClr val="5ACBF0"/>
          </p15:clr>
        </p15:guide>
        <p15:guide id="11" pos="5381">
          <p15:clr>
            <a:srgbClr val="5ACBF0"/>
          </p15:clr>
        </p15:guide>
        <p15:guide id="12" pos="5933">
          <p15:clr>
            <a:srgbClr val="5ACBF0"/>
          </p15:clr>
        </p15:guide>
        <p15:guide id="13" pos="6509">
          <p15:clr>
            <a:srgbClr val="5ACBF0"/>
          </p15:clr>
        </p15:guide>
        <p15:guide id="14" pos="7109">
          <p15:clr>
            <a:srgbClr val="5ACBF0"/>
          </p15:clr>
        </p15:guide>
        <p15:guide id="15" pos="7661">
          <p15:clr>
            <a:srgbClr val="5ACBF0"/>
          </p15:clr>
        </p15:guide>
        <p15:guide id="16" pos="294">
          <p15:clr>
            <a:srgbClr val="C35EA4"/>
          </p15:clr>
        </p15:guide>
        <p15:guide id="17" pos="7541">
          <p15:clr>
            <a:srgbClr val="C35EA4"/>
          </p15:clr>
        </p15:guide>
        <p15:guide id="18" orient="horz" pos="778">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43">
          <p15:clr>
            <a:srgbClr val="5ACBF0"/>
          </p15:clr>
        </p15:guide>
        <p15:guide id="25" orient="horz" pos="283">
          <p15:clr>
            <a:srgbClr val="C35EA4"/>
          </p15:clr>
        </p15:guide>
        <p15:guide id="26" orient="horz" pos="4123">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4F7E5C8-91A8-4E44-B8CD-C8B99EBF5536}"/>
              </a:ext>
            </a:extLst>
          </p:cNvPr>
          <p:cNvSpPr>
            <a:spLocks noGrp="1"/>
          </p:cNvSpPr>
          <p:nvPr>
            <p:ph type="title"/>
          </p:nvPr>
        </p:nvSpPr>
        <p:spPr>
          <a:xfrm>
            <a:off x="269876" y="288925"/>
            <a:ext cx="11655425" cy="900113"/>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a:extLst>
              <a:ext uri="{FF2B5EF4-FFF2-40B4-BE49-F238E27FC236}">
                <a16:creationId xmlns:a16="http://schemas.microsoft.com/office/drawing/2014/main" id="{3F0CAC85-3149-4306-A248-D7D8C4F453F9}"/>
              </a:ext>
            </a:extLst>
          </p:cNvPr>
          <p:cNvSpPr>
            <a:spLocks noGrp="1"/>
          </p:cNvSpPr>
          <p:nvPr>
            <p:ph type="body" idx="1"/>
          </p:nvPr>
        </p:nvSpPr>
        <p:spPr>
          <a:xfrm>
            <a:off x="269876" y="1189038"/>
            <a:ext cx="11652250" cy="2052637"/>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84203265"/>
      </p:ext>
    </p:extLst>
  </p:cSld>
  <p:clrMap bg1="dk1" tx1="lt1" bg2="dk2" tx2="lt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Lst>
  <p:transition spd="slow">
    <p:split orient="vert"/>
  </p:transition>
  <p:txStyles>
    <p:titleStyle>
      <a:lvl1pPr algn="l" defTabSz="912824" rtl="0" eaLnBrk="0" fontAlgn="base" hangingPunct="0">
        <a:lnSpc>
          <a:spcPct val="90000"/>
        </a:lnSpc>
        <a:spcBef>
          <a:spcPct val="0"/>
        </a:spcBef>
        <a:spcAft>
          <a:spcPct val="0"/>
        </a:spcAft>
        <a:defRPr lang="en-US" sz="5200" kern="1200" spc="-100" dirty="0">
          <a:ln w="3175">
            <a:noFill/>
          </a:ln>
          <a:gradFill>
            <a:gsLst>
              <a:gs pos="1250">
                <a:schemeClr val="tx1"/>
              </a:gs>
              <a:gs pos="100000">
                <a:schemeClr val="tx1"/>
              </a:gs>
            </a:gsLst>
            <a:lin ang="5400000" scaled="0"/>
          </a:gradFill>
          <a:latin typeface="+mj-lt"/>
          <a:ea typeface="+mn-ea"/>
          <a:cs typeface="Segoe UI" pitchFamily="34" charset="0"/>
        </a:defRPr>
      </a:lvl1pPr>
      <a:lvl2pPr algn="l" defTabSz="912824" rtl="0" eaLnBrk="0" fontAlgn="base" hangingPunct="0">
        <a:lnSpc>
          <a:spcPct val="90000"/>
        </a:lnSpc>
        <a:spcBef>
          <a:spcPct val="0"/>
        </a:spcBef>
        <a:spcAft>
          <a:spcPct val="0"/>
        </a:spcAft>
        <a:defRPr sz="5200">
          <a:solidFill>
            <a:schemeClr val="tx1"/>
          </a:solidFill>
          <a:latin typeface="Segoe UI Light" panose="020B0502040204020203" pitchFamily="34" charset="0"/>
          <a:cs typeface="Segoe UI" panose="020B0502040204020203" pitchFamily="34" charset="0"/>
        </a:defRPr>
      </a:lvl2pPr>
      <a:lvl3pPr algn="l" defTabSz="912824" rtl="0" eaLnBrk="0" fontAlgn="base" hangingPunct="0">
        <a:lnSpc>
          <a:spcPct val="90000"/>
        </a:lnSpc>
        <a:spcBef>
          <a:spcPct val="0"/>
        </a:spcBef>
        <a:spcAft>
          <a:spcPct val="0"/>
        </a:spcAft>
        <a:defRPr sz="5200">
          <a:solidFill>
            <a:schemeClr val="tx1"/>
          </a:solidFill>
          <a:latin typeface="Segoe UI Light" panose="020B0502040204020203" pitchFamily="34" charset="0"/>
          <a:cs typeface="Segoe UI" panose="020B0502040204020203" pitchFamily="34" charset="0"/>
        </a:defRPr>
      </a:lvl3pPr>
      <a:lvl4pPr algn="l" defTabSz="912824" rtl="0" eaLnBrk="0" fontAlgn="base" hangingPunct="0">
        <a:lnSpc>
          <a:spcPct val="90000"/>
        </a:lnSpc>
        <a:spcBef>
          <a:spcPct val="0"/>
        </a:spcBef>
        <a:spcAft>
          <a:spcPct val="0"/>
        </a:spcAft>
        <a:defRPr sz="5200">
          <a:solidFill>
            <a:schemeClr val="tx1"/>
          </a:solidFill>
          <a:latin typeface="Segoe UI Light" panose="020B0502040204020203" pitchFamily="34" charset="0"/>
          <a:cs typeface="Segoe UI" panose="020B0502040204020203" pitchFamily="34" charset="0"/>
        </a:defRPr>
      </a:lvl4pPr>
      <a:lvl5pPr algn="l" defTabSz="912824" rtl="0" eaLnBrk="0" fontAlgn="base" hangingPunct="0">
        <a:lnSpc>
          <a:spcPct val="90000"/>
        </a:lnSpc>
        <a:spcBef>
          <a:spcPct val="0"/>
        </a:spcBef>
        <a:spcAft>
          <a:spcPct val="0"/>
        </a:spcAft>
        <a:defRPr sz="5200">
          <a:solidFill>
            <a:schemeClr val="tx1"/>
          </a:solidFill>
          <a:latin typeface="Segoe UI Light" panose="020B0502040204020203" pitchFamily="34" charset="0"/>
          <a:cs typeface="Segoe UI" panose="020B0502040204020203" pitchFamily="34" charset="0"/>
        </a:defRPr>
      </a:lvl5pPr>
      <a:lvl6pPr marL="457205" algn="l" defTabSz="912824" rtl="0" fontAlgn="base">
        <a:lnSpc>
          <a:spcPct val="90000"/>
        </a:lnSpc>
        <a:spcBef>
          <a:spcPct val="0"/>
        </a:spcBef>
        <a:spcAft>
          <a:spcPct val="0"/>
        </a:spcAft>
        <a:defRPr sz="5200">
          <a:solidFill>
            <a:schemeClr val="tx1"/>
          </a:solidFill>
          <a:latin typeface="Segoe UI Light" panose="020B0502040204020203" pitchFamily="34" charset="0"/>
          <a:cs typeface="Segoe UI" panose="020B0502040204020203" pitchFamily="34" charset="0"/>
        </a:defRPr>
      </a:lvl6pPr>
      <a:lvl7pPr marL="914411" algn="l" defTabSz="912824" rtl="0" fontAlgn="base">
        <a:lnSpc>
          <a:spcPct val="90000"/>
        </a:lnSpc>
        <a:spcBef>
          <a:spcPct val="0"/>
        </a:spcBef>
        <a:spcAft>
          <a:spcPct val="0"/>
        </a:spcAft>
        <a:defRPr sz="5200">
          <a:solidFill>
            <a:schemeClr val="tx1"/>
          </a:solidFill>
          <a:latin typeface="Segoe UI Light" panose="020B0502040204020203" pitchFamily="34" charset="0"/>
          <a:cs typeface="Segoe UI" panose="020B0502040204020203" pitchFamily="34" charset="0"/>
        </a:defRPr>
      </a:lvl7pPr>
      <a:lvl8pPr marL="1371617" algn="l" defTabSz="912824" rtl="0" fontAlgn="base">
        <a:lnSpc>
          <a:spcPct val="90000"/>
        </a:lnSpc>
        <a:spcBef>
          <a:spcPct val="0"/>
        </a:spcBef>
        <a:spcAft>
          <a:spcPct val="0"/>
        </a:spcAft>
        <a:defRPr sz="5200">
          <a:solidFill>
            <a:schemeClr val="tx1"/>
          </a:solidFill>
          <a:latin typeface="Segoe UI Light" panose="020B0502040204020203" pitchFamily="34" charset="0"/>
          <a:cs typeface="Segoe UI" panose="020B0502040204020203" pitchFamily="34" charset="0"/>
        </a:defRPr>
      </a:lvl8pPr>
      <a:lvl9pPr marL="1828822" algn="l" defTabSz="912824" rtl="0" fontAlgn="base">
        <a:lnSpc>
          <a:spcPct val="90000"/>
        </a:lnSpc>
        <a:spcBef>
          <a:spcPct val="0"/>
        </a:spcBef>
        <a:spcAft>
          <a:spcPct val="0"/>
        </a:spcAft>
        <a:defRPr sz="5200">
          <a:solidFill>
            <a:schemeClr val="tx1"/>
          </a:solidFill>
          <a:latin typeface="Segoe UI Light" panose="020B0502040204020203" pitchFamily="34" charset="0"/>
          <a:cs typeface="Segoe UI" panose="020B0502040204020203" pitchFamily="34" charset="0"/>
        </a:defRPr>
      </a:lvl9pPr>
    </p:titleStyle>
    <p:bodyStyle>
      <a:lvl1pPr marL="334967" indent="-334967" algn="l" defTabSz="912824" rtl="0" eaLnBrk="0" fontAlgn="base" hangingPunct="0">
        <a:lnSpc>
          <a:spcPct val="90000"/>
        </a:lnSpc>
        <a:spcBef>
          <a:spcPct val="20000"/>
        </a:spcBef>
        <a:spcAft>
          <a:spcPct val="0"/>
        </a:spcAft>
        <a:buSzPct val="90000"/>
        <a:buFont typeface="Arial" panose="020B0604020202020204" pitchFamily="34" charset="0"/>
        <a:buChar char="•"/>
        <a:defRPr sz="3900" kern="1200">
          <a:gradFill>
            <a:gsLst>
              <a:gs pos="1250">
                <a:schemeClr val="tx1"/>
              </a:gs>
              <a:gs pos="100000">
                <a:schemeClr val="tx1"/>
              </a:gs>
            </a:gsLst>
            <a:lin ang="5400000" scaled="0"/>
          </a:gradFill>
          <a:latin typeface="+mj-lt"/>
          <a:ea typeface="+mn-ea"/>
          <a:cs typeface="+mn-cs"/>
        </a:defRPr>
      </a:lvl1pPr>
      <a:lvl2pPr marL="571507" indent="-234953" algn="l" defTabSz="912824" rtl="0" eaLnBrk="0" fontAlgn="base" hangingPunct="0">
        <a:lnSpc>
          <a:spcPct val="90000"/>
        </a:lnSpc>
        <a:spcBef>
          <a:spcPct val="20000"/>
        </a:spcBef>
        <a:spcAft>
          <a:spcPct val="0"/>
        </a:spcAft>
        <a:buSzPct val="90000"/>
        <a:buFont typeface="Arial" panose="020B0604020202020204" pitchFamily="34" charset="0"/>
        <a:buChar char="•"/>
        <a:defRPr sz="2300" kern="1200">
          <a:gradFill>
            <a:gsLst>
              <a:gs pos="1250">
                <a:schemeClr val="tx1"/>
              </a:gs>
              <a:gs pos="100000">
                <a:schemeClr val="tx1"/>
              </a:gs>
            </a:gsLst>
            <a:lin ang="5400000" scaled="0"/>
          </a:gradFill>
          <a:latin typeface="+mn-lt"/>
          <a:ea typeface="+mn-ea"/>
          <a:cs typeface="+mn-cs"/>
        </a:defRPr>
      </a:lvl2pPr>
      <a:lvl3pPr marL="782647" indent="-223840" algn="l" defTabSz="912824" rtl="0" eaLnBrk="0" fontAlgn="base" hangingPunct="0">
        <a:lnSpc>
          <a:spcPct val="90000"/>
        </a:lnSpc>
        <a:spcBef>
          <a:spcPct val="20000"/>
        </a:spcBef>
        <a:spcAft>
          <a:spcPct val="0"/>
        </a:spcAft>
        <a:buSzPct val="90000"/>
        <a:buFont typeface="Arial" panose="020B0604020202020204" pitchFamily="34" charset="0"/>
        <a:buChar char="•"/>
        <a:defRPr sz="1900" kern="1200">
          <a:gradFill>
            <a:gsLst>
              <a:gs pos="1250">
                <a:schemeClr val="tx1"/>
              </a:gs>
              <a:gs pos="100000">
                <a:schemeClr val="tx1"/>
              </a:gs>
            </a:gsLst>
            <a:lin ang="5400000" scaled="0"/>
          </a:gradFill>
          <a:latin typeface="+mn-lt"/>
          <a:ea typeface="+mn-ea"/>
          <a:cs typeface="+mn-cs"/>
        </a:defRPr>
      </a:lvl3pPr>
      <a:lvl4pPr marL="1006487" indent="-223840" algn="l" defTabSz="912824" rtl="0" eaLnBrk="0" fontAlgn="base" hangingPunct="0">
        <a:lnSpc>
          <a:spcPct val="90000"/>
        </a:lnSpc>
        <a:spcBef>
          <a:spcPct val="20000"/>
        </a:spcBef>
        <a:spcAft>
          <a:spcPct val="0"/>
        </a:spcAft>
        <a:buSzPct val="90000"/>
        <a:buFont typeface="Arial" panose="020B0604020202020204" pitchFamily="34" charset="0"/>
        <a:buChar char="•"/>
        <a:defRPr sz="1700" kern="1200">
          <a:gradFill>
            <a:gsLst>
              <a:gs pos="1250">
                <a:schemeClr val="tx1"/>
              </a:gs>
              <a:gs pos="100000">
                <a:schemeClr val="tx1"/>
              </a:gs>
            </a:gsLst>
            <a:lin ang="5400000" scaled="0"/>
          </a:gradFill>
          <a:latin typeface="+mn-lt"/>
          <a:ea typeface="+mn-ea"/>
          <a:cs typeface="+mn-cs"/>
        </a:defRPr>
      </a:lvl4pPr>
      <a:lvl5pPr marL="1231915" indent="-223840" algn="l" defTabSz="912824" rtl="0" eaLnBrk="0" fontAlgn="base" hangingPunct="0">
        <a:lnSpc>
          <a:spcPct val="90000"/>
        </a:lnSpc>
        <a:spcBef>
          <a:spcPct val="20000"/>
        </a:spcBef>
        <a:spcAft>
          <a:spcPct val="0"/>
        </a:spcAft>
        <a:buSzPct val="90000"/>
        <a:buFont typeface="Arial" panose="020B0604020202020204" pitchFamily="34" charset="0"/>
        <a:buChar char="•"/>
        <a:defRPr sz="1700" kern="1200">
          <a:gradFill>
            <a:gsLst>
              <a:gs pos="1250">
                <a:schemeClr val="tx1"/>
              </a:gs>
              <a:gs pos="100000">
                <a:schemeClr val="tx1"/>
              </a:gs>
            </a:gsLst>
            <a:lin ang="5400000" scaled="0"/>
          </a:gradFill>
          <a:latin typeface="+mn-lt"/>
          <a:ea typeface="+mn-ea"/>
          <a:cs typeface="+mn-cs"/>
        </a:defRPr>
      </a:lvl5pPr>
      <a:lvl6pPr marL="2513293" indent="-228483" algn="l" defTabSz="913924"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255" indent="-228483" algn="l" defTabSz="913924"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217" indent="-228483" algn="l" defTabSz="913924"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180" indent="-228483" algn="l" defTabSz="913924"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3924" rtl="0" eaLnBrk="1" latinLnBrk="0" hangingPunct="1">
        <a:defRPr sz="1764" kern="1200">
          <a:solidFill>
            <a:schemeClr val="tx1"/>
          </a:solidFill>
          <a:latin typeface="+mn-lt"/>
          <a:ea typeface="+mn-ea"/>
          <a:cs typeface="+mn-cs"/>
        </a:defRPr>
      </a:lvl1pPr>
      <a:lvl2pPr marL="456961" algn="l" defTabSz="913924" rtl="0" eaLnBrk="1" latinLnBrk="0" hangingPunct="1">
        <a:defRPr sz="1764" kern="1200">
          <a:solidFill>
            <a:schemeClr val="tx1"/>
          </a:solidFill>
          <a:latin typeface="+mn-lt"/>
          <a:ea typeface="+mn-ea"/>
          <a:cs typeface="+mn-cs"/>
        </a:defRPr>
      </a:lvl2pPr>
      <a:lvl3pPr marL="913924" algn="l" defTabSz="913924" rtl="0" eaLnBrk="1" latinLnBrk="0" hangingPunct="1">
        <a:defRPr sz="1764" kern="1200">
          <a:solidFill>
            <a:schemeClr val="tx1"/>
          </a:solidFill>
          <a:latin typeface="+mn-lt"/>
          <a:ea typeface="+mn-ea"/>
          <a:cs typeface="+mn-cs"/>
        </a:defRPr>
      </a:lvl3pPr>
      <a:lvl4pPr marL="1370886" algn="l" defTabSz="913924" rtl="0" eaLnBrk="1" latinLnBrk="0" hangingPunct="1">
        <a:defRPr sz="1764" kern="1200">
          <a:solidFill>
            <a:schemeClr val="tx1"/>
          </a:solidFill>
          <a:latin typeface="+mn-lt"/>
          <a:ea typeface="+mn-ea"/>
          <a:cs typeface="+mn-cs"/>
        </a:defRPr>
      </a:lvl4pPr>
      <a:lvl5pPr marL="1827849" algn="l" defTabSz="913924" rtl="0" eaLnBrk="1" latinLnBrk="0" hangingPunct="1">
        <a:defRPr sz="1764" kern="1200">
          <a:solidFill>
            <a:schemeClr val="tx1"/>
          </a:solidFill>
          <a:latin typeface="+mn-lt"/>
          <a:ea typeface="+mn-ea"/>
          <a:cs typeface="+mn-cs"/>
        </a:defRPr>
      </a:lvl5pPr>
      <a:lvl6pPr marL="2284811" algn="l" defTabSz="913924" rtl="0" eaLnBrk="1" latinLnBrk="0" hangingPunct="1">
        <a:defRPr sz="1764" kern="1200">
          <a:solidFill>
            <a:schemeClr val="tx1"/>
          </a:solidFill>
          <a:latin typeface="+mn-lt"/>
          <a:ea typeface="+mn-ea"/>
          <a:cs typeface="+mn-cs"/>
        </a:defRPr>
      </a:lvl6pPr>
      <a:lvl7pPr marL="2741773" algn="l" defTabSz="913924" rtl="0" eaLnBrk="1" latinLnBrk="0" hangingPunct="1">
        <a:defRPr sz="1764" kern="1200">
          <a:solidFill>
            <a:schemeClr val="tx1"/>
          </a:solidFill>
          <a:latin typeface="+mn-lt"/>
          <a:ea typeface="+mn-ea"/>
          <a:cs typeface="+mn-cs"/>
        </a:defRPr>
      </a:lvl7pPr>
      <a:lvl8pPr marL="3198736" algn="l" defTabSz="913924" rtl="0" eaLnBrk="1" latinLnBrk="0" hangingPunct="1">
        <a:defRPr sz="1764" kern="1200">
          <a:solidFill>
            <a:schemeClr val="tx1"/>
          </a:solidFill>
          <a:latin typeface="+mn-lt"/>
          <a:ea typeface="+mn-ea"/>
          <a:cs typeface="+mn-cs"/>
        </a:defRPr>
      </a:lvl8pPr>
      <a:lvl9pPr marL="3655699" algn="l" defTabSz="913924" rtl="0" eaLnBrk="1" latinLnBrk="0" hangingPunct="1">
        <a:defRPr sz="1764"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2" y="289514"/>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2" y="1189179"/>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09953467"/>
      </p:ext>
    </p:extLst>
  </p:cSld>
  <p:clrMap bg1="dk1" tx1="lt1" bg2="dk2" tx2="lt2" accent1="accent1" accent2="accent2" accent3="accent3" accent4="accent4" accent5="accent5" accent6="accent6" hlink="hlink" folHlink="folHlink"/>
  <p:sldLayoutIdLst>
    <p:sldLayoutId id="2147483713" r:id="rId1"/>
    <p:sldLayoutId id="2147483714" r:id="rId2"/>
    <p:sldLayoutId id="2147483715" r:id="rId3"/>
  </p:sldLayoutIdLst>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xStyles>
    <p:titleStyle>
      <a:lvl1pPr algn="l" defTabSz="914100" rtl="0" eaLnBrk="1" latinLnBrk="0" hangingPunct="1">
        <a:lnSpc>
          <a:spcPct val="90000"/>
        </a:lnSpc>
        <a:spcBef>
          <a:spcPct val="0"/>
        </a:spcBef>
        <a:buNone/>
        <a:defRPr lang="en-US" sz="5292"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47" marR="0" indent="-336047" algn="l" defTabSz="914100"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24" marR="0" indent="-236477" algn="l" defTabSz="914100" rtl="0" eaLnBrk="1" fontAlgn="auto" latinLnBrk="0" hangingPunct="1">
        <a:lnSpc>
          <a:spcPct val="90000"/>
        </a:lnSpc>
        <a:spcBef>
          <a:spcPct val="20000"/>
        </a:spcBef>
        <a:spcAft>
          <a:spcPts val="0"/>
        </a:spcAft>
        <a:buClrTx/>
        <a:buSzPct val="90000"/>
        <a:buFont typeface="Arial" pitchFamily="34" charset="0"/>
        <a:buChar char="•"/>
        <a:tabLst/>
        <a:defRPr sz="2352" kern="1200" spc="0" baseline="0">
          <a:gradFill>
            <a:gsLst>
              <a:gs pos="1250">
                <a:schemeClr val="tx1"/>
              </a:gs>
              <a:gs pos="100000">
                <a:schemeClr val="tx1"/>
              </a:gs>
            </a:gsLst>
            <a:lin ang="5400000" scaled="0"/>
          </a:gradFill>
          <a:latin typeface="+mn-lt"/>
          <a:ea typeface="+mn-ea"/>
          <a:cs typeface="+mn-cs"/>
        </a:defRPr>
      </a:lvl2pPr>
      <a:lvl3pPr marL="784109" marR="0" indent="-224032" algn="l" defTabSz="914100"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gradFill>
            <a:gsLst>
              <a:gs pos="1250">
                <a:schemeClr val="tx1"/>
              </a:gs>
              <a:gs pos="100000">
                <a:schemeClr val="tx1"/>
              </a:gs>
            </a:gsLst>
            <a:lin ang="5400000" scaled="0"/>
          </a:gradFill>
          <a:latin typeface="+mn-lt"/>
          <a:ea typeface="+mn-ea"/>
          <a:cs typeface="+mn-cs"/>
        </a:defRPr>
      </a:lvl3pPr>
      <a:lvl4pPr marL="1008140" marR="0" indent="-224032" algn="l" defTabSz="914100"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4pPr>
      <a:lvl5pPr marL="1232171" marR="0" indent="-224032" algn="l" defTabSz="914100"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5pPr>
      <a:lvl6pPr marL="2513776" indent="-228526" algn="l" defTabSz="91410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26" indent="-228526" algn="l" defTabSz="91410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875" indent="-228526" algn="l" defTabSz="91410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926" indent="-228526" algn="l" defTabSz="91410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00" rtl="0" eaLnBrk="1" latinLnBrk="0" hangingPunct="1">
        <a:defRPr sz="1764" kern="1200">
          <a:solidFill>
            <a:schemeClr val="tx1"/>
          </a:solidFill>
          <a:latin typeface="+mn-lt"/>
          <a:ea typeface="+mn-ea"/>
          <a:cs typeface="+mn-cs"/>
        </a:defRPr>
      </a:lvl1pPr>
      <a:lvl2pPr marL="457049" algn="l" defTabSz="914100" rtl="0" eaLnBrk="1" latinLnBrk="0" hangingPunct="1">
        <a:defRPr sz="1764" kern="1200">
          <a:solidFill>
            <a:schemeClr val="tx1"/>
          </a:solidFill>
          <a:latin typeface="+mn-lt"/>
          <a:ea typeface="+mn-ea"/>
          <a:cs typeface="+mn-cs"/>
        </a:defRPr>
      </a:lvl2pPr>
      <a:lvl3pPr marL="914100" algn="l" defTabSz="914100" rtl="0" eaLnBrk="1" latinLnBrk="0" hangingPunct="1">
        <a:defRPr sz="1764" kern="1200">
          <a:solidFill>
            <a:schemeClr val="tx1"/>
          </a:solidFill>
          <a:latin typeface="+mn-lt"/>
          <a:ea typeface="+mn-ea"/>
          <a:cs typeface="+mn-cs"/>
        </a:defRPr>
      </a:lvl3pPr>
      <a:lvl4pPr marL="1371150" algn="l" defTabSz="914100" rtl="0" eaLnBrk="1" latinLnBrk="0" hangingPunct="1">
        <a:defRPr sz="1764" kern="1200">
          <a:solidFill>
            <a:schemeClr val="tx1"/>
          </a:solidFill>
          <a:latin typeface="+mn-lt"/>
          <a:ea typeface="+mn-ea"/>
          <a:cs typeface="+mn-cs"/>
        </a:defRPr>
      </a:lvl4pPr>
      <a:lvl5pPr marL="1828200" algn="l" defTabSz="914100" rtl="0" eaLnBrk="1" latinLnBrk="0" hangingPunct="1">
        <a:defRPr sz="1764" kern="1200">
          <a:solidFill>
            <a:schemeClr val="tx1"/>
          </a:solidFill>
          <a:latin typeface="+mn-lt"/>
          <a:ea typeface="+mn-ea"/>
          <a:cs typeface="+mn-cs"/>
        </a:defRPr>
      </a:lvl5pPr>
      <a:lvl6pPr marL="2285250" algn="l" defTabSz="914100" rtl="0" eaLnBrk="1" latinLnBrk="0" hangingPunct="1">
        <a:defRPr sz="1764" kern="1200">
          <a:solidFill>
            <a:schemeClr val="tx1"/>
          </a:solidFill>
          <a:latin typeface="+mn-lt"/>
          <a:ea typeface="+mn-ea"/>
          <a:cs typeface="+mn-cs"/>
        </a:defRPr>
      </a:lvl6pPr>
      <a:lvl7pPr marL="2742300" algn="l" defTabSz="914100" rtl="0" eaLnBrk="1" latinLnBrk="0" hangingPunct="1">
        <a:defRPr sz="1764" kern="1200">
          <a:solidFill>
            <a:schemeClr val="tx1"/>
          </a:solidFill>
          <a:latin typeface="+mn-lt"/>
          <a:ea typeface="+mn-ea"/>
          <a:cs typeface="+mn-cs"/>
        </a:defRPr>
      </a:lvl7pPr>
      <a:lvl8pPr marL="3199351" algn="l" defTabSz="914100" rtl="0" eaLnBrk="1" latinLnBrk="0" hangingPunct="1">
        <a:defRPr sz="1764" kern="1200">
          <a:solidFill>
            <a:schemeClr val="tx1"/>
          </a:solidFill>
          <a:latin typeface="+mn-lt"/>
          <a:ea typeface="+mn-ea"/>
          <a:cs typeface="+mn-cs"/>
        </a:defRPr>
      </a:lvl8pPr>
      <a:lvl9pPr marL="3656401" algn="l" defTabSz="914100" rtl="0" eaLnBrk="1" latinLnBrk="0" hangingPunct="1">
        <a:defRPr sz="1764"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39" y="289513"/>
            <a:ext cx="11655079"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39" y="1189178"/>
            <a:ext cx="11653523" cy="2051485"/>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2052" name="Picture 6"/>
          <p:cNvPicPr>
            <a:picLocks noChangeAspect="1"/>
          </p:cNvPicPr>
          <p:nvPr userDrawn="1"/>
        </p:nvPicPr>
        <p:blipFill>
          <a:blip r:embed="rId23">
            <a:extLst>
              <a:ext uri="{28A0092B-C50C-407E-A947-70E740481C1C}">
                <a14:useLocalDpi xmlns:a14="http://schemas.microsoft.com/office/drawing/2010/main" val="0"/>
              </a:ext>
            </a:extLst>
          </a:blip>
          <a:srcRect/>
          <a:stretch>
            <a:fillRect/>
          </a:stretch>
        </p:blipFill>
        <p:spPr bwMode="auto">
          <a:xfrm>
            <a:off x="12199782" y="1"/>
            <a:ext cx="876193"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32646248"/>
      </p:ext>
    </p:extLst>
  </p:cSld>
  <p:clrMap bg1="dk1" tx1="lt1" bg2="dk2" tx2="lt2" accent1="accent1" accent2="accent2" accent3="accent3" accent4="accent4" accent5="accent5" accent6="accent6" hlink="hlink" folHlink="folHlink"/>
  <p:sldLayoutIdLst>
    <p:sldLayoutId id="2147483717" r:id="rId1"/>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 id="2147483730" r:id="rId14"/>
    <p:sldLayoutId id="2147483731" r:id="rId15"/>
    <p:sldLayoutId id="2147483732" r:id="rId16"/>
    <p:sldLayoutId id="2147483733" r:id="rId17"/>
    <p:sldLayoutId id="2147483734" r:id="rId18"/>
    <p:sldLayoutId id="2147483735" r:id="rId19"/>
    <p:sldLayoutId id="2147483736" r:id="rId20"/>
    <p:sldLayoutId id="2147483737" r:id="rId21"/>
  </p:sldLayoutIdLst>
  <p:transition>
    <p:fade/>
  </p:transition>
  <p:txStyles>
    <p:titleStyle>
      <a:lvl1pPr algn="l" defTabSz="913600" rtl="0" eaLnBrk="0" fontAlgn="base" hangingPunct="0">
        <a:lnSpc>
          <a:spcPct val="90000"/>
        </a:lnSpc>
        <a:spcBef>
          <a:spcPct val="0"/>
        </a:spcBef>
        <a:spcAft>
          <a:spcPct val="0"/>
        </a:spcAft>
        <a:defRPr lang="en-US" sz="4706" kern="1200" spc="-100" dirty="0">
          <a:ln w="3175">
            <a:noFill/>
          </a:ln>
          <a:gradFill>
            <a:gsLst>
              <a:gs pos="1250">
                <a:schemeClr val="tx1"/>
              </a:gs>
              <a:gs pos="100000">
                <a:schemeClr val="tx1"/>
              </a:gs>
            </a:gsLst>
            <a:lin ang="5400000" scaled="0"/>
          </a:gradFill>
          <a:latin typeface="+mj-lt"/>
          <a:ea typeface="MS PGothic" panose="020B0600070205080204" pitchFamily="34" charset="-128"/>
          <a:cs typeface="Segoe UI" pitchFamily="34" charset="0"/>
        </a:defRPr>
      </a:lvl1pPr>
      <a:lvl2pPr algn="l" defTabSz="913600" rtl="0" eaLnBrk="0" fontAlgn="base" hangingPunct="0">
        <a:lnSpc>
          <a:spcPct val="90000"/>
        </a:lnSpc>
        <a:spcBef>
          <a:spcPct val="0"/>
        </a:spcBef>
        <a:spcAft>
          <a:spcPct val="0"/>
        </a:spcAft>
        <a:defRPr sz="4706">
          <a:solidFill>
            <a:schemeClr val="tx1"/>
          </a:solidFill>
          <a:latin typeface="Segoe UI Light" charset="0"/>
          <a:ea typeface="MS PGothic" panose="020B0600070205080204" pitchFamily="34" charset="-128"/>
          <a:cs typeface="Segoe UI" panose="020B0502040204020203" pitchFamily="34" charset="0"/>
        </a:defRPr>
      </a:lvl2pPr>
      <a:lvl3pPr algn="l" defTabSz="913600" rtl="0" eaLnBrk="0" fontAlgn="base" hangingPunct="0">
        <a:lnSpc>
          <a:spcPct val="90000"/>
        </a:lnSpc>
        <a:spcBef>
          <a:spcPct val="0"/>
        </a:spcBef>
        <a:spcAft>
          <a:spcPct val="0"/>
        </a:spcAft>
        <a:defRPr sz="4706">
          <a:solidFill>
            <a:schemeClr val="tx1"/>
          </a:solidFill>
          <a:latin typeface="Segoe UI Light" charset="0"/>
          <a:ea typeface="MS PGothic" panose="020B0600070205080204" pitchFamily="34" charset="-128"/>
          <a:cs typeface="Segoe UI" panose="020B0502040204020203" pitchFamily="34" charset="0"/>
        </a:defRPr>
      </a:lvl3pPr>
      <a:lvl4pPr algn="l" defTabSz="913600" rtl="0" eaLnBrk="0" fontAlgn="base" hangingPunct="0">
        <a:lnSpc>
          <a:spcPct val="90000"/>
        </a:lnSpc>
        <a:spcBef>
          <a:spcPct val="0"/>
        </a:spcBef>
        <a:spcAft>
          <a:spcPct val="0"/>
        </a:spcAft>
        <a:defRPr sz="4706">
          <a:solidFill>
            <a:schemeClr val="tx1"/>
          </a:solidFill>
          <a:latin typeface="Segoe UI Light" charset="0"/>
          <a:ea typeface="MS PGothic" panose="020B0600070205080204" pitchFamily="34" charset="-128"/>
          <a:cs typeface="Segoe UI" panose="020B0502040204020203" pitchFamily="34" charset="0"/>
        </a:defRPr>
      </a:lvl4pPr>
      <a:lvl5pPr algn="l" defTabSz="913600" rtl="0" eaLnBrk="0" fontAlgn="base" hangingPunct="0">
        <a:lnSpc>
          <a:spcPct val="90000"/>
        </a:lnSpc>
        <a:spcBef>
          <a:spcPct val="0"/>
        </a:spcBef>
        <a:spcAft>
          <a:spcPct val="0"/>
        </a:spcAft>
        <a:defRPr sz="4706">
          <a:solidFill>
            <a:schemeClr val="tx1"/>
          </a:solidFill>
          <a:latin typeface="Segoe UI Light" charset="0"/>
          <a:ea typeface="MS PGothic" panose="020B0600070205080204" pitchFamily="34" charset="-128"/>
          <a:cs typeface="Segoe UI" panose="020B0502040204020203" pitchFamily="34" charset="0"/>
        </a:defRPr>
      </a:lvl5pPr>
      <a:lvl6pPr marL="448239" algn="l" defTabSz="913600" rtl="0" fontAlgn="base">
        <a:lnSpc>
          <a:spcPct val="90000"/>
        </a:lnSpc>
        <a:spcBef>
          <a:spcPct val="0"/>
        </a:spcBef>
        <a:spcAft>
          <a:spcPct val="0"/>
        </a:spcAft>
        <a:defRPr sz="4706">
          <a:solidFill>
            <a:schemeClr val="tx1"/>
          </a:solidFill>
          <a:latin typeface="Segoe UI Light" charset="0"/>
          <a:ea typeface="ＭＳ Ｐゴシック" charset="0"/>
        </a:defRPr>
      </a:lvl6pPr>
      <a:lvl7pPr marL="896480" algn="l" defTabSz="913600" rtl="0" fontAlgn="base">
        <a:lnSpc>
          <a:spcPct val="90000"/>
        </a:lnSpc>
        <a:spcBef>
          <a:spcPct val="0"/>
        </a:spcBef>
        <a:spcAft>
          <a:spcPct val="0"/>
        </a:spcAft>
        <a:defRPr sz="4706">
          <a:solidFill>
            <a:schemeClr val="tx1"/>
          </a:solidFill>
          <a:latin typeface="Segoe UI Light" charset="0"/>
          <a:ea typeface="ＭＳ Ｐゴシック" charset="0"/>
        </a:defRPr>
      </a:lvl7pPr>
      <a:lvl8pPr marL="1344719" algn="l" defTabSz="913600" rtl="0" fontAlgn="base">
        <a:lnSpc>
          <a:spcPct val="90000"/>
        </a:lnSpc>
        <a:spcBef>
          <a:spcPct val="0"/>
        </a:spcBef>
        <a:spcAft>
          <a:spcPct val="0"/>
        </a:spcAft>
        <a:defRPr sz="4706">
          <a:solidFill>
            <a:schemeClr val="tx1"/>
          </a:solidFill>
          <a:latin typeface="Segoe UI Light" charset="0"/>
          <a:ea typeface="ＭＳ Ｐゴシック" charset="0"/>
        </a:defRPr>
      </a:lvl8pPr>
      <a:lvl9pPr marL="1792959" algn="l" defTabSz="913600" rtl="0" fontAlgn="base">
        <a:lnSpc>
          <a:spcPct val="90000"/>
        </a:lnSpc>
        <a:spcBef>
          <a:spcPct val="0"/>
        </a:spcBef>
        <a:spcAft>
          <a:spcPct val="0"/>
        </a:spcAft>
        <a:defRPr sz="4706">
          <a:solidFill>
            <a:schemeClr val="tx1"/>
          </a:solidFill>
          <a:latin typeface="Segoe UI Light" charset="0"/>
          <a:ea typeface="ＭＳ Ｐゴシック" charset="0"/>
        </a:defRPr>
      </a:lvl9pPr>
    </p:titleStyle>
    <p:bodyStyle>
      <a:lvl1pPr marL="336180" indent="-336180" algn="l" defTabSz="913600" rtl="0" eaLnBrk="0" fontAlgn="base" hangingPunct="0">
        <a:lnSpc>
          <a:spcPct val="90000"/>
        </a:lnSpc>
        <a:spcBef>
          <a:spcPct val="20000"/>
        </a:spcBef>
        <a:spcAft>
          <a:spcPct val="0"/>
        </a:spcAft>
        <a:buSzPct val="90000"/>
        <a:buFont typeface="Arial" panose="020B0604020202020204" pitchFamily="34" charset="0"/>
        <a:buChar char="•"/>
        <a:defRPr sz="3922" kern="1200">
          <a:gradFill>
            <a:gsLst>
              <a:gs pos="1250">
                <a:schemeClr val="tx1"/>
              </a:gs>
              <a:gs pos="100000">
                <a:schemeClr val="tx1"/>
              </a:gs>
            </a:gsLst>
            <a:lin ang="5400000" scaled="0"/>
          </a:gradFill>
          <a:latin typeface="+mj-lt"/>
          <a:ea typeface="MS PGothic" panose="020B0600070205080204" pitchFamily="34" charset="-128"/>
          <a:cs typeface="ＭＳ Ｐゴシック" charset="0"/>
        </a:defRPr>
      </a:lvl1pPr>
      <a:lvl2pPr marL="572751" indent="-236571" algn="l" defTabSz="913600" rtl="0" eaLnBrk="0" fontAlgn="base" hangingPunct="0">
        <a:lnSpc>
          <a:spcPct val="90000"/>
        </a:lnSpc>
        <a:spcBef>
          <a:spcPct val="20000"/>
        </a:spcBef>
        <a:spcAft>
          <a:spcPct val="0"/>
        </a:spcAft>
        <a:buSzPct val="90000"/>
        <a:buFont typeface="Arial" panose="020B0604020202020204" pitchFamily="34" charset="0"/>
        <a:buChar char="•"/>
        <a:defRPr sz="2353" kern="1200">
          <a:gradFill>
            <a:gsLst>
              <a:gs pos="1250">
                <a:schemeClr val="tx1"/>
              </a:gs>
              <a:gs pos="100000">
                <a:schemeClr val="tx1"/>
              </a:gs>
            </a:gsLst>
            <a:lin ang="5400000" scaled="0"/>
          </a:gradFill>
          <a:latin typeface="+mn-lt"/>
          <a:ea typeface="MS PGothic" panose="020B0600070205080204" pitchFamily="34" charset="-128"/>
          <a:cs typeface="+mn-cs"/>
        </a:defRPr>
      </a:lvl2pPr>
      <a:lvl3pPr marL="784420" indent="-224120" algn="l" defTabSz="913600" rtl="0" eaLnBrk="0" fontAlgn="base" hangingPunct="0">
        <a:lnSpc>
          <a:spcPct val="90000"/>
        </a:lnSpc>
        <a:spcBef>
          <a:spcPct val="20000"/>
        </a:spcBef>
        <a:spcAft>
          <a:spcPct val="0"/>
        </a:spcAft>
        <a:buSzPct val="90000"/>
        <a:buFont typeface="Arial" panose="020B0604020202020204" pitchFamily="34" charset="0"/>
        <a:buChar char="•"/>
        <a:defRPr sz="1961" kern="1200">
          <a:gradFill>
            <a:gsLst>
              <a:gs pos="1250">
                <a:schemeClr val="tx1"/>
              </a:gs>
              <a:gs pos="100000">
                <a:schemeClr val="tx1"/>
              </a:gs>
            </a:gsLst>
            <a:lin ang="5400000" scaled="0"/>
          </a:gradFill>
          <a:latin typeface="+mn-lt"/>
          <a:ea typeface="MS PGothic" panose="020B0600070205080204" pitchFamily="34" charset="-128"/>
          <a:cs typeface="+mn-cs"/>
        </a:defRPr>
      </a:lvl3pPr>
      <a:lvl4pPr marL="1008539" indent="-224120" algn="l" defTabSz="913600" rtl="0" eaLnBrk="0" fontAlgn="base" hangingPunct="0">
        <a:lnSpc>
          <a:spcPct val="90000"/>
        </a:lnSpc>
        <a:spcBef>
          <a:spcPct val="20000"/>
        </a:spcBef>
        <a:spcAft>
          <a:spcPct val="0"/>
        </a:spcAft>
        <a:buSzPct val="90000"/>
        <a:buFont typeface="Arial" panose="020B0604020202020204" pitchFamily="34" charset="0"/>
        <a:buChar char="•"/>
        <a:defRPr kern="1200">
          <a:gradFill>
            <a:gsLst>
              <a:gs pos="1250">
                <a:schemeClr val="tx1"/>
              </a:gs>
              <a:gs pos="100000">
                <a:schemeClr val="tx1"/>
              </a:gs>
            </a:gsLst>
            <a:lin ang="5400000" scaled="0"/>
          </a:gradFill>
          <a:latin typeface="+mn-lt"/>
          <a:ea typeface="MS PGothic" panose="020B0600070205080204" pitchFamily="34" charset="-128"/>
          <a:cs typeface="+mn-cs"/>
        </a:defRPr>
      </a:lvl4pPr>
      <a:lvl5pPr marL="1232659" indent="-224120" algn="l" defTabSz="913600" rtl="0" eaLnBrk="0" fontAlgn="base" hangingPunct="0">
        <a:lnSpc>
          <a:spcPct val="90000"/>
        </a:lnSpc>
        <a:spcBef>
          <a:spcPct val="20000"/>
        </a:spcBef>
        <a:spcAft>
          <a:spcPct val="0"/>
        </a:spcAft>
        <a:buSzPct val="90000"/>
        <a:buFont typeface="Arial" panose="020B0604020202020204" pitchFamily="34" charset="0"/>
        <a:buChar char="•"/>
        <a:defRPr kern="1200">
          <a:gradFill>
            <a:gsLst>
              <a:gs pos="1250">
                <a:schemeClr val="tx1"/>
              </a:gs>
              <a:gs pos="100000">
                <a:schemeClr val="tx1"/>
              </a:gs>
            </a:gsLst>
            <a:lin ang="5400000" scaled="0"/>
          </a:gradFill>
          <a:latin typeface="+mn-lt"/>
          <a:ea typeface="MS PGothic" panose="020B0600070205080204" pitchFamily="34" charset="-128"/>
          <a:cs typeface="+mn-cs"/>
        </a:defRPr>
      </a:lvl5pPr>
      <a:lvl6pPr marL="2514770" indent="-228616" algn="l" defTabSz="91446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2002" indent="-228616" algn="l" defTabSz="91446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9233" indent="-228616" algn="l" defTabSz="91446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466" indent="-228616" algn="l" defTabSz="91446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462" rtl="0" eaLnBrk="1" latinLnBrk="0" hangingPunct="1">
        <a:defRPr sz="1765" kern="1200">
          <a:solidFill>
            <a:schemeClr val="tx1"/>
          </a:solidFill>
          <a:latin typeface="+mn-lt"/>
          <a:ea typeface="+mn-ea"/>
          <a:cs typeface="+mn-cs"/>
        </a:defRPr>
      </a:lvl1pPr>
      <a:lvl2pPr marL="457231" algn="l" defTabSz="914462" rtl="0" eaLnBrk="1" latinLnBrk="0" hangingPunct="1">
        <a:defRPr sz="1765" kern="1200">
          <a:solidFill>
            <a:schemeClr val="tx1"/>
          </a:solidFill>
          <a:latin typeface="+mn-lt"/>
          <a:ea typeface="+mn-ea"/>
          <a:cs typeface="+mn-cs"/>
        </a:defRPr>
      </a:lvl2pPr>
      <a:lvl3pPr marL="914462" algn="l" defTabSz="914462" rtl="0" eaLnBrk="1" latinLnBrk="0" hangingPunct="1">
        <a:defRPr sz="1765" kern="1200">
          <a:solidFill>
            <a:schemeClr val="tx1"/>
          </a:solidFill>
          <a:latin typeface="+mn-lt"/>
          <a:ea typeface="+mn-ea"/>
          <a:cs typeface="+mn-cs"/>
        </a:defRPr>
      </a:lvl3pPr>
      <a:lvl4pPr marL="1371693" algn="l" defTabSz="914462" rtl="0" eaLnBrk="1" latinLnBrk="0" hangingPunct="1">
        <a:defRPr sz="1765" kern="1200">
          <a:solidFill>
            <a:schemeClr val="tx1"/>
          </a:solidFill>
          <a:latin typeface="+mn-lt"/>
          <a:ea typeface="+mn-ea"/>
          <a:cs typeface="+mn-cs"/>
        </a:defRPr>
      </a:lvl4pPr>
      <a:lvl5pPr marL="1828924" algn="l" defTabSz="914462" rtl="0" eaLnBrk="1" latinLnBrk="0" hangingPunct="1">
        <a:defRPr sz="1765" kern="1200">
          <a:solidFill>
            <a:schemeClr val="tx1"/>
          </a:solidFill>
          <a:latin typeface="+mn-lt"/>
          <a:ea typeface="+mn-ea"/>
          <a:cs typeface="+mn-cs"/>
        </a:defRPr>
      </a:lvl5pPr>
      <a:lvl6pPr marL="2286156" algn="l" defTabSz="914462" rtl="0" eaLnBrk="1" latinLnBrk="0" hangingPunct="1">
        <a:defRPr sz="1765" kern="1200">
          <a:solidFill>
            <a:schemeClr val="tx1"/>
          </a:solidFill>
          <a:latin typeface="+mn-lt"/>
          <a:ea typeface="+mn-ea"/>
          <a:cs typeface="+mn-cs"/>
        </a:defRPr>
      </a:lvl6pPr>
      <a:lvl7pPr marL="2743386" algn="l" defTabSz="914462" rtl="0" eaLnBrk="1" latinLnBrk="0" hangingPunct="1">
        <a:defRPr sz="1765" kern="1200">
          <a:solidFill>
            <a:schemeClr val="tx1"/>
          </a:solidFill>
          <a:latin typeface="+mn-lt"/>
          <a:ea typeface="+mn-ea"/>
          <a:cs typeface="+mn-cs"/>
        </a:defRPr>
      </a:lvl7pPr>
      <a:lvl8pPr marL="3200618" algn="l" defTabSz="914462" rtl="0" eaLnBrk="1" latinLnBrk="0" hangingPunct="1">
        <a:defRPr sz="1765" kern="1200">
          <a:solidFill>
            <a:schemeClr val="tx1"/>
          </a:solidFill>
          <a:latin typeface="+mn-lt"/>
          <a:ea typeface="+mn-ea"/>
          <a:cs typeface="+mn-cs"/>
        </a:defRPr>
      </a:lvl8pPr>
      <a:lvl9pPr marL="3657849" algn="l" defTabSz="914462" rtl="0" eaLnBrk="1" latinLnBrk="0" hangingPunct="1">
        <a:defRPr sz="1765"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4" y="289520"/>
            <a:ext cx="11655079"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1027" name="Text Placeholder 3"/>
          <p:cNvSpPr>
            <a:spLocks noGrp="1"/>
          </p:cNvSpPr>
          <p:nvPr>
            <p:ph type="body" idx="1"/>
          </p:nvPr>
        </p:nvSpPr>
        <p:spPr bwMode="auto">
          <a:xfrm>
            <a:off x="269245" y="1189185"/>
            <a:ext cx="11653523" cy="205148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182880" tIns="146304" rIns="182880" bIns="146304"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2"/>
          <p:cNvSpPr>
            <a:spLocks noGrp="1"/>
          </p:cNvSpPr>
          <p:nvPr>
            <p:ph type="ftr" sz="quarter" idx="3"/>
          </p:nvPr>
        </p:nvSpPr>
        <p:spPr>
          <a:xfrm>
            <a:off x="448212" y="6437750"/>
            <a:ext cx="3859607" cy="133860"/>
          </a:xfrm>
          <a:prstGeom prst="rect">
            <a:avLst/>
          </a:prstGeom>
        </p:spPr>
        <p:txBody>
          <a:bodyPr vert="horz" lIns="0" tIns="0" rIns="91440" bIns="0" rtlCol="0" anchor="ctr"/>
          <a:lstStyle>
            <a:lvl1pPr marL="0" algn="l" defTabSz="914031" rtl="0" eaLnBrk="1" fontAlgn="auto" latinLnBrk="0" hangingPunct="1">
              <a:spcBef>
                <a:spcPts val="0"/>
              </a:spcBef>
              <a:spcAft>
                <a:spcPts val="0"/>
              </a:spcAft>
              <a:defRPr lang="en-US" sz="882" kern="1200">
                <a:solidFill>
                  <a:srgbClr val="505050"/>
                </a:solidFill>
                <a:latin typeface="+mn-lt"/>
                <a:ea typeface="+mn-ea"/>
                <a:cs typeface="+mn-cs"/>
              </a:defRPr>
            </a:lvl1pPr>
          </a:lstStyle>
          <a:p>
            <a:pPr>
              <a:defRPr/>
            </a:pPr>
            <a:r>
              <a:rPr lang="en-US" dirty="0"/>
              <a:t>Microsoft Confidential</a:t>
            </a:r>
          </a:p>
        </p:txBody>
      </p:sp>
      <p:sp>
        <p:nvSpPr>
          <p:cNvPr id="5" name="Slide Number Placeholder 4"/>
          <p:cNvSpPr>
            <a:spLocks noGrp="1"/>
          </p:cNvSpPr>
          <p:nvPr>
            <p:ph type="sldNum" sz="quarter" idx="4"/>
          </p:nvPr>
        </p:nvSpPr>
        <p:spPr>
          <a:xfrm>
            <a:off x="11367169" y="6437750"/>
            <a:ext cx="555597" cy="133860"/>
          </a:xfrm>
          <a:prstGeom prst="rect">
            <a:avLst/>
          </a:prstGeom>
        </p:spPr>
        <p:txBody>
          <a:bodyPr vert="horz" wrap="square" lIns="91440" tIns="0" rIns="0" bIns="0" numCol="1" anchor="ctr" anchorCtr="0" compatLnSpc="1">
            <a:prstTxWarp prst="textNoShape">
              <a:avLst/>
            </a:prstTxWarp>
          </a:bodyPr>
          <a:lstStyle>
            <a:lvl1pPr algn="r">
              <a:defRPr sz="882">
                <a:solidFill>
                  <a:srgbClr val="505050"/>
                </a:solidFill>
              </a:defRPr>
            </a:lvl1pPr>
          </a:lstStyle>
          <a:p>
            <a:pPr defTabSz="913169" fontAlgn="base">
              <a:spcBef>
                <a:spcPct val="0"/>
              </a:spcBef>
              <a:spcAft>
                <a:spcPct val="0"/>
              </a:spcAft>
              <a:defRPr/>
            </a:pPr>
            <a:fld id="{83758903-653A-7442-ACA2-36E6579F0BEB}" type="slidenum">
              <a:rPr lang="en-US" smtClean="0">
                <a:ea typeface="ＭＳ Ｐゴシック" charset="0"/>
              </a:rPr>
              <a:pPr defTabSz="913169" fontAlgn="base">
                <a:spcBef>
                  <a:spcPct val="0"/>
                </a:spcBef>
                <a:spcAft>
                  <a:spcPct val="0"/>
                </a:spcAft>
                <a:defRPr/>
              </a:pPr>
              <a:t>‹#›</a:t>
            </a:fld>
            <a:endParaRPr lang="en-US">
              <a:ea typeface="ＭＳ Ｐゴシック" charset="0"/>
            </a:endParaRPr>
          </a:p>
        </p:txBody>
      </p:sp>
    </p:spTree>
    <p:extLst>
      <p:ext uri="{BB962C8B-B14F-4D97-AF65-F5344CB8AC3E}">
        <p14:creationId xmlns:p14="http://schemas.microsoft.com/office/powerpoint/2010/main" val="2309768330"/>
      </p:ext>
    </p:extLst>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Lst>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xStyles>
    <p:titleStyle>
      <a:lvl1pPr algn="l" defTabSz="913169" rtl="0" eaLnBrk="0" fontAlgn="base" hangingPunct="0">
        <a:lnSpc>
          <a:spcPct val="90000"/>
        </a:lnSpc>
        <a:spcBef>
          <a:spcPct val="0"/>
        </a:spcBef>
        <a:spcAft>
          <a:spcPct val="0"/>
        </a:spcAft>
        <a:defRPr lang="en-US" sz="5291" kern="1200" spc="-100" dirty="0">
          <a:ln w="3175">
            <a:noFill/>
          </a:ln>
          <a:solidFill>
            <a:schemeClr val="tx2"/>
          </a:solidFill>
          <a:latin typeface="+mj-lt"/>
          <a:ea typeface="ＭＳ Ｐゴシック" charset="0"/>
          <a:cs typeface="Segoe UI" pitchFamily="34" charset="0"/>
        </a:defRPr>
      </a:lvl1pPr>
      <a:lvl2pPr algn="l" defTabSz="913169" rtl="0" eaLnBrk="0" fontAlgn="base" hangingPunct="0">
        <a:lnSpc>
          <a:spcPct val="90000"/>
        </a:lnSpc>
        <a:spcBef>
          <a:spcPct val="0"/>
        </a:spcBef>
        <a:spcAft>
          <a:spcPct val="0"/>
        </a:spcAft>
        <a:defRPr sz="5291">
          <a:solidFill>
            <a:schemeClr val="tx2"/>
          </a:solidFill>
          <a:latin typeface="Segoe UI Light" charset="0"/>
          <a:ea typeface="ＭＳ Ｐゴシック" charset="0"/>
          <a:cs typeface="Segoe UI" charset="0"/>
        </a:defRPr>
      </a:lvl2pPr>
      <a:lvl3pPr algn="l" defTabSz="913169" rtl="0" eaLnBrk="0" fontAlgn="base" hangingPunct="0">
        <a:lnSpc>
          <a:spcPct val="90000"/>
        </a:lnSpc>
        <a:spcBef>
          <a:spcPct val="0"/>
        </a:spcBef>
        <a:spcAft>
          <a:spcPct val="0"/>
        </a:spcAft>
        <a:defRPr sz="5291">
          <a:solidFill>
            <a:schemeClr val="tx2"/>
          </a:solidFill>
          <a:latin typeface="Segoe UI Light" charset="0"/>
          <a:ea typeface="ＭＳ Ｐゴシック" charset="0"/>
          <a:cs typeface="Segoe UI" charset="0"/>
        </a:defRPr>
      </a:lvl3pPr>
      <a:lvl4pPr algn="l" defTabSz="913169" rtl="0" eaLnBrk="0" fontAlgn="base" hangingPunct="0">
        <a:lnSpc>
          <a:spcPct val="90000"/>
        </a:lnSpc>
        <a:spcBef>
          <a:spcPct val="0"/>
        </a:spcBef>
        <a:spcAft>
          <a:spcPct val="0"/>
        </a:spcAft>
        <a:defRPr sz="5291">
          <a:solidFill>
            <a:schemeClr val="tx2"/>
          </a:solidFill>
          <a:latin typeface="Segoe UI Light" charset="0"/>
          <a:ea typeface="ＭＳ Ｐゴシック" charset="0"/>
          <a:cs typeface="Segoe UI" charset="0"/>
        </a:defRPr>
      </a:lvl4pPr>
      <a:lvl5pPr algn="l" defTabSz="913169" rtl="0" eaLnBrk="0" fontAlgn="base" hangingPunct="0">
        <a:lnSpc>
          <a:spcPct val="90000"/>
        </a:lnSpc>
        <a:spcBef>
          <a:spcPct val="0"/>
        </a:spcBef>
        <a:spcAft>
          <a:spcPct val="0"/>
        </a:spcAft>
        <a:defRPr sz="5291">
          <a:solidFill>
            <a:schemeClr val="tx2"/>
          </a:solidFill>
          <a:latin typeface="Segoe UI Light" charset="0"/>
          <a:ea typeface="ＭＳ Ｐゴシック" charset="0"/>
          <a:cs typeface="Segoe UI" charset="0"/>
        </a:defRPr>
      </a:lvl5pPr>
      <a:lvl6pPr marL="448027" algn="l" defTabSz="913169" rtl="0" fontAlgn="base">
        <a:lnSpc>
          <a:spcPct val="90000"/>
        </a:lnSpc>
        <a:spcBef>
          <a:spcPct val="0"/>
        </a:spcBef>
        <a:spcAft>
          <a:spcPct val="0"/>
        </a:spcAft>
        <a:defRPr sz="5291">
          <a:solidFill>
            <a:schemeClr val="tx2"/>
          </a:solidFill>
          <a:latin typeface="Segoe UI Light" charset="0"/>
          <a:ea typeface="ＭＳ Ｐゴシック" charset="0"/>
          <a:cs typeface="Segoe UI" charset="0"/>
        </a:defRPr>
      </a:lvl6pPr>
      <a:lvl7pPr marL="896057" algn="l" defTabSz="913169" rtl="0" fontAlgn="base">
        <a:lnSpc>
          <a:spcPct val="90000"/>
        </a:lnSpc>
        <a:spcBef>
          <a:spcPct val="0"/>
        </a:spcBef>
        <a:spcAft>
          <a:spcPct val="0"/>
        </a:spcAft>
        <a:defRPr sz="5291">
          <a:solidFill>
            <a:schemeClr val="tx2"/>
          </a:solidFill>
          <a:latin typeface="Segoe UI Light" charset="0"/>
          <a:ea typeface="ＭＳ Ｐゴシック" charset="0"/>
          <a:cs typeface="Segoe UI" charset="0"/>
        </a:defRPr>
      </a:lvl7pPr>
      <a:lvl8pPr marL="1344083" algn="l" defTabSz="913169" rtl="0" fontAlgn="base">
        <a:lnSpc>
          <a:spcPct val="90000"/>
        </a:lnSpc>
        <a:spcBef>
          <a:spcPct val="0"/>
        </a:spcBef>
        <a:spcAft>
          <a:spcPct val="0"/>
        </a:spcAft>
        <a:defRPr sz="5291">
          <a:solidFill>
            <a:schemeClr val="tx2"/>
          </a:solidFill>
          <a:latin typeface="Segoe UI Light" charset="0"/>
          <a:ea typeface="ＭＳ Ｐゴシック" charset="0"/>
          <a:cs typeface="Segoe UI" charset="0"/>
        </a:defRPr>
      </a:lvl8pPr>
      <a:lvl9pPr marL="1792113" algn="l" defTabSz="913169" rtl="0" fontAlgn="base">
        <a:lnSpc>
          <a:spcPct val="90000"/>
        </a:lnSpc>
        <a:spcBef>
          <a:spcPct val="0"/>
        </a:spcBef>
        <a:spcAft>
          <a:spcPct val="0"/>
        </a:spcAft>
        <a:defRPr sz="5291">
          <a:solidFill>
            <a:schemeClr val="tx2"/>
          </a:solidFill>
          <a:latin typeface="Segoe UI Light" charset="0"/>
          <a:ea typeface="ＭＳ Ｐゴシック" charset="0"/>
          <a:cs typeface="Segoe UI" charset="0"/>
        </a:defRPr>
      </a:lvl9pPr>
    </p:titleStyle>
    <p:bodyStyle>
      <a:lvl1pPr marL="336021" indent="-336021" algn="l" defTabSz="913169" rtl="0" eaLnBrk="0" fontAlgn="base" hangingPunct="0">
        <a:lnSpc>
          <a:spcPct val="90000"/>
        </a:lnSpc>
        <a:spcBef>
          <a:spcPct val="20000"/>
        </a:spcBef>
        <a:spcAft>
          <a:spcPct val="0"/>
        </a:spcAft>
        <a:buSzPct val="90000"/>
        <a:buFont typeface="Arial" charset="0"/>
        <a:buChar char="•"/>
        <a:defRPr sz="3920" kern="1200">
          <a:solidFill>
            <a:schemeClr val="tx2"/>
          </a:solidFill>
          <a:latin typeface="+mj-lt"/>
          <a:ea typeface="ＭＳ Ｐゴシック" charset="0"/>
          <a:cs typeface="ＭＳ Ｐゴシック" charset="0"/>
        </a:defRPr>
      </a:lvl1pPr>
      <a:lvl2pPr marL="572482" indent="-236458" algn="l" defTabSz="913169" rtl="0" eaLnBrk="0" fontAlgn="base" hangingPunct="0">
        <a:lnSpc>
          <a:spcPct val="90000"/>
        </a:lnSpc>
        <a:spcBef>
          <a:spcPct val="20000"/>
        </a:spcBef>
        <a:spcAft>
          <a:spcPct val="0"/>
        </a:spcAft>
        <a:buSzPct val="90000"/>
        <a:buFont typeface="Arial" charset="0"/>
        <a:buChar char="•"/>
        <a:defRPr sz="2353" kern="1200">
          <a:solidFill>
            <a:schemeClr val="tx2"/>
          </a:solidFill>
          <a:latin typeface="+mn-lt"/>
          <a:ea typeface="ＭＳ Ｐゴシック" charset="0"/>
          <a:cs typeface="+mn-cs"/>
        </a:defRPr>
      </a:lvl2pPr>
      <a:lvl3pPr marL="784050" indent="-224015" algn="l" defTabSz="913169" rtl="0" eaLnBrk="0" fontAlgn="base" hangingPunct="0">
        <a:lnSpc>
          <a:spcPct val="90000"/>
        </a:lnSpc>
        <a:spcBef>
          <a:spcPct val="20000"/>
        </a:spcBef>
        <a:spcAft>
          <a:spcPct val="0"/>
        </a:spcAft>
        <a:buSzPct val="90000"/>
        <a:buFont typeface="Arial" charset="0"/>
        <a:buChar char="•"/>
        <a:defRPr sz="1961" kern="1200">
          <a:solidFill>
            <a:schemeClr val="tx2"/>
          </a:solidFill>
          <a:latin typeface="+mn-lt"/>
          <a:ea typeface="ＭＳ Ｐゴシック" charset="0"/>
          <a:cs typeface="+mn-cs"/>
        </a:defRPr>
      </a:lvl3pPr>
      <a:lvl4pPr marL="1008063" indent="-224015" algn="l" defTabSz="913169" rtl="0" eaLnBrk="0" fontAlgn="base" hangingPunct="0">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32077" indent="-224015" algn="l" defTabSz="913169" rtl="0" eaLnBrk="0" fontAlgn="base" hangingPunct="0">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13584" indent="-228508" algn="l" defTabSz="914031"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0599" indent="-228508" algn="l" defTabSz="914031"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7613" indent="-228508" algn="l" defTabSz="914031"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632" indent="-228508" algn="l" defTabSz="914031"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031" rtl="0" eaLnBrk="1" latinLnBrk="0" hangingPunct="1">
        <a:defRPr sz="1765" kern="1200">
          <a:solidFill>
            <a:schemeClr val="tx1"/>
          </a:solidFill>
          <a:latin typeface="+mn-lt"/>
          <a:ea typeface="+mn-ea"/>
          <a:cs typeface="+mn-cs"/>
        </a:defRPr>
      </a:lvl1pPr>
      <a:lvl2pPr marL="457014" algn="l" defTabSz="914031" rtl="0" eaLnBrk="1" latinLnBrk="0" hangingPunct="1">
        <a:defRPr sz="1765" kern="1200">
          <a:solidFill>
            <a:schemeClr val="tx1"/>
          </a:solidFill>
          <a:latin typeface="+mn-lt"/>
          <a:ea typeface="+mn-ea"/>
          <a:cs typeface="+mn-cs"/>
        </a:defRPr>
      </a:lvl2pPr>
      <a:lvl3pPr marL="914031" algn="l" defTabSz="914031" rtl="0" eaLnBrk="1" latinLnBrk="0" hangingPunct="1">
        <a:defRPr sz="1765" kern="1200">
          <a:solidFill>
            <a:schemeClr val="tx1"/>
          </a:solidFill>
          <a:latin typeface="+mn-lt"/>
          <a:ea typeface="+mn-ea"/>
          <a:cs typeface="+mn-cs"/>
        </a:defRPr>
      </a:lvl3pPr>
      <a:lvl4pPr marL="1371045" algn="l" defTabSz="914031" rtl="0" eaLnBrk="1" latinLnBrk="0" hangingPunct="1">
        <a:defRPr sz="1765" kern="1200">
          <a:solidFill>
            <a:schemeClr val="tx1"/>
          </a:solidFill>
          <a:latin typeface="+mn-lt"/>
          <a:ea typeface="+mn-ea"/>
          <a:cs typeface="+mn-cs"/>
        </a:defRPr>
      </a:lvl4pPr>
      <a:lvl5pPr marL="1828062" algn="l" defTabSz="914031" rtl="0" eaLnBrk="1" latinLnBrk="0" hangingPunct="1">
        <a:defRPr sz="1765" kern="1200">
          <a:solidFill>
            <a:schemeClr val="tx1"/>
          </a:solidFill>
          <a:latin typeface="+mn-lt"/>
          <a:ea typeface="+mn-ea"/>
          <a:cs typeface="+mn-cs"/>
        </a:defRPr>
      </a:lvl5pPr>
      <a:lvl6pPr marL="2285078" algn="l" defTabSz="914031" rtl="0" eaLnBrk="1" latinLnBrk="0" hangingPunct="1">
        <a:defRPr sz="1765" kern="1200">
          <a:solidFill>
            <a:schemeClr val="tx1"/>
          </a:solidFill>
          <a:latin typeface="+mn-lt"/>
          <a:ea typeface="+mn-ea"/>
          <a:cs typeface="+mn-cs"/>
        </a:defRPr>
      </a:lvl6pPr>
      <a:lvl7pPr marL="2742091" algn="l" defTabSz="914031" rtl="0" eaLnBrk="1" latinLnBrk="0" hangingPunct="1">
        <a:defRPr sz="1765" kern="1200">
          <a:solidFill>
            <a:schemeClr val="tx1"/>
          </a:solidFill>
          <a:latin typeface="+mn-lt"/>
          <a:ea typeface="+mn-ea"/>
          <a:cs typeface="+mn-cs"/>
        </a:defRPr>
      </a:lvl7pPr>
      <a:lvl8pPr marL="3199107" algn="l" defTabSz="914031" rtl="0" eaLnBrk="1" latinLnBrk="0" hangingPunct="1">
        <a:defRPr sz="1765" kern="1200">
          <a:solidFill>
            <a:schemeClr val="tx1"/>
          </a:solidFill>
          <a:latin typeface="+mn-lt"/>
          <a:ea typeface="+mn-ea"/>
          <a:cs typeface="+mn-cs"/>
        </a:defRPr>
      </a:lvl8pPr>
      <a:lvl9pPr marL="3656124" algn="l" defTabSz="914031"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203">
          <p15:clr>
            <a:srgbClr val="F26B43"/>
          </p15:clr>
        </p15:guide>
        <p15:guide id="2" orient="horz" pos="187">
          <p15:clr>
            <a:srgbClr val="F26B43"/>
          </p15:clr>
        </p15:guide>
        <p15:guide id="3" orient="horz" pos="763">
          <p15:clr>
            <a:srgbClr val="F26B43"/>
          </p15:clr>
        </p15:guide>
        <p15:guide id="4" orient="horz" pos="1339">
          <p15:clr>
            <a:srgbClr val="F26B43"/>
          </p15:clr>
        </p15:guide>
        <p15:guide id="5" orient="horz" pos="1915">
          <p15:clr>
            <a:srgbClr val="F26B43"/>
          </p15:clr>
        </p15:guide>
        <p15:guide id="6" orient="horz" pos="2491">
          <p15:clr>
            <a:srgbClr val="F26B43"/>
          </p15:clr>
        </p15:guide>
        <p15:guide id="7" orient="horz" pos="3067">
          <p15:clr>
            <a:srgbClr val="F26B43"/>
          </p15:clr>
        </p15:guide>
        <p15:guide id="8" orient="horz" pos="3643">
          <p15:clr>
            <a:srgbClr val="F26B43"/>
          </p15:clr>
        </p15:guide>
        <p15:guide id="9" orient="horz" pos="4219">
          <p15:clr>
            <a:srgbClr val="F26B43"/>
          </p15:clr>
        </p15:guide>
        <p15:guide id="10" pos="3917">
          <p15:clr>
            <a:srgbClr val="F26B43"/>
          </p15:clr>
        </p15:guide>
        <p15:guide id="11" pos="173">
          <p15:clr>
            <a:srgbClr val="F26B43"/>
          </p15:clr>
        </p15:guide>
        <p15:guide id="12" pos="749">
          <p15:clr>
            <a:srgbClr val="F26B43"/>
          </p15:clr>
        </p15:guide>
        <p15:guide id="13" pos="1325">
          <p15:clr>
            <a:srgbClr val="F26B43"/>
          </p15:clr>
        </p15:guide>
        <p15:guide id="14" pos="1901">
          <p15:clr>
            <a:srgbClr val="F26B43"/>
          </p15:clr>
        </p15:guide>
        <p15:guide id="15" pos="2477">
          <p15:clr>
            <a:srgbClr val="F26B43"/>
          </p15:clr>
        </p15:guide>
        <p15:guide id="16" pos="3053">
          <p15:clr>
            <a:srgbClr val="F26B43"/>
          </p15:clr>
        </p15:guide>
        <p15:guide id="17" pos="3629">
          <p15:clr>
            <a:srgbClr val="F26B43"/>
          </p15:clr>
        </p15:guide>
        <p15:guide id="18" pos="4205">
          <p15:clr>
            <a:srgbClr val="F26B43"/>
          </p15:clr>
        </p15:guide>
        <p15:guide id="19" pos="4781">
          <p15:clr>
            <a:srgbClr val="F26B43"/>
          </p15:clr>
        </p15:guide>
        <p15:guide id="20" pos="5357">
          <p15:clr>
            <a:srgbClr val="F26B43"/>
          </p15:clr>
        </p15:guide>
        <p15:guide id="21" pos="5933">
          <p15:clr>
            <a:srgbClr val="F26B43"/>
          </p15:clr>
        </p15:guide>
        <p15:guide id="22" pos="6509">
          <p15:clr>
            <a:srgbClr val="F26B43"/>
          </p15:clr>
        </p15:guide>
        <p15:guide id="23" pos="7085">
          <p15:clr>
            <a:srgbClr val="F26B43"/>
          </p15:clr>
        </p15:guide>
        <p15:guide id="24" pos="7661">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3" y="289517"/>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4" y="1189182"/>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24441042"/>
      </p:ext>
    </p:extLst>
  </p:cSld>
  <p:clrMap bg1="dk1" tx1="lt1" bg2="dk2" tx2="lt2" accent1="accent1" accent2="accent2" accent3="accent3" accent4="accent4" accent5="accent5" accent6="accent6" hlink="hlink" folHlink="folHlink"/>
  <p:sldLayoutIdLst>
    <p:sldLayoutId id="2147483750" r:id="rId1"/>
    <p:sldLayoutId id="2147483751" r:id="rId2"/>
    <p:sldLayoutId id="2147483752" r:id="rId3"/>
    <p:sldLayoutId id="2147483753" r:id="rId4"/>
    <p:sldLayoutId id="2147483754" r:id="rId5"/>
    <p:sldLayoutId id="2147483755" r:id="rId6"/>
  </p:sldLayoutIdLst>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xStyles>
    <p:titleStyle>
      <a:lvl1pPr algn="l" defTabSz="913822" rtl="0" eaLnBrk="1" latinLnBrk="0" hangingPunct="1">
        <a:lnSpc>
          <a:spcPct val="90000"/>
        </a:lnSpc>
        <a:spcBef>
          <a:spcPct val="0"/>
        </a:spcBef>
        <a:buNone/>
        <a:defRPr lang="en-US" sz="529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5945" marR="0" indent="-335945" algn="l" defTabSz="913822" rtl="0" eaLnBrk="1" fontAlgn="auto" latinLnBrk="0" hangingPunct="1">
        <a:lnSpc>
          <a:spcPct val="90000"/>
        </a:lnSpc>
        <a:spcBef>
          <a:spcPct val="20000"/>
        </a:spcBef>
        <a:spcAft>
          <a:spcPts val="0"/>
        </a:spcAft>
        <a:buClrTx/>
        <a:buSzPct val="90000"/>
        <a:buFont typeface="Arial" pitchFamily="34" charset="0"/>
        <a:buChar char="•"/>
        <a:tabLst/>
        <a:defRPr sz="3919" kern="1200" spc="0" baseline="0">
          <a:gradFill>
            <a:gsLst>
              <a:gs pos="1250">
                <a:schemeClr val="tx1"/>
              </a:gs>
              <a:gs pos="100000">
                <a:schemeClr val="tx1"/>
              </a:gs>
            </a:gsLst>
            <a:lin ang="5400000" scaled="0"/>
          </a:gradFill>
          <a:latin typeface="+mj-lt"/>
          <a:ea typeface="+mn-ea"/>
          <a:cs typeface="+mn-cs"/>
        </a:defRPr>
      </a:lvl1pPr>
      <a:lvl2pPr marL="572350" marR="0" indent="-236405" algn="l" defTabSz="913822" rtl="0" eaLnBrk="1" fontAlgn="auto" latinLnBrk="0" hangingPunct="1">
        <a:lnSpc>
          <a:spcPct val="90000"/>
        </a:lnSpc>
        <a:spcBef>
          <a:spcPct val="20000"/>
        </a:spcBef>
        <a:spcAft>
          <a:spcPts val="0"/>
        </a:spcAft>
        <a:buClrTx/>
        <a:buSzPct val="90000"/>
        <a:buFont typeface="Arial" pitchFamily="34" charset="0"/>
        <a:buChar char="•"/>
        <a:tabLst/>
        <a:defRPr sz="2352" kern="1200" spc="0" baseline="0">
          <a:gradFill>
            <a:gsLst>
              <a:gs pos="1250">
                <a:schemeClr val="tx1"/>
              </a:gs>
              <a:gs pos="100000">
                <a:schemeClr val="tx1"/>
              </a:gs>
            </a:gsLst>
            <a:lin ang="5400000" scaled="0"/>
          </a:gradFill>
          <a:latin typeface="+mn-lt"/>
          <a:ea typeface="+mn-ea"/>
          <a:cs typeface="+mn-cs"/>
        </a:defRPr>
      </a:lvl2pPr>
      <a:lvl3pPr marL="783870" marR="0" indent="-223963" algn="l" defTabSz="913822"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gradFill>
            <a:gsLst>
              <a:gs pos="1250">
                <a:schemeClr val="tx1"/>
              </a:gs>
              <a:gs pos="100000">
                <a:schemeClr val="tx1"/>
              </a:gs>
            </a:gsLst>
            <a:lin ang="5400000" scaled="0"/>
          </a:gradFill>
          <a:latin typeface="+mn-lt"/>
          <a:ea typeface="+mn-ea"/>
          <a:cs typeface="+mn-cs"/>
        </a:defRPr>
      </a:lvl3pPr>
      <a:lvl4pPr marL="1007834" marR="0" indent="-223963" algn="l" defTabSz="913822"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4pPr>
      <a:lvl5pPr marL="1231796" marR="0" indent="-223963" algn="l" defTabSz="913822"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5pPr>
      <a:lvl6pPr marL="2513012" indent="-228457" algn="l" defTabSz="913822"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69923" indent="-228457" algn="l" defTabSz="913822"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6833" indent="-228457" algn="l" defTabSz="913822"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3746" indent="-228457" algn="l" defTabSz="913822"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3822" rtl="0" eaLnBrk="1" latinLnBrk="0" hangingPunct="1">
        <a:defRPr sz="1764" kern="1200">
          <a:solidFill>
            <a:schemeClr val="tx1"/>
          </a:solidFill>
          <a:latin typeface="+mn-lt"/>
          <a:ea typeface="+mn-ea"/>
          <a:cs typeface="+mn-cs"/>
        </a:defRPr>
      </a:lvl1pPr>
      <a:lvl2pPr marL="456910" algn="l" defTabSz="913822" rtl="0" eaLnBrk="1" latinLnBrk="0" hangingPunct="1">
        <a:defRPr sz="1764" kern="1200">
          <a:solidFill>
            <a:schemeClr val="tx1"/>
          </a:solidFill>
          <a:latin typeface="+mn-lt"/>
          <a:ea typeface="+mn-ea"/>
          <a:cs typeface="+mn-cs"/>
        </a:defRPr>
      </a:lvl2pPr>
      <a:lvl3pPr marL="913822" algn="l" defTabSz="913822" rtl="0" eaLnBrk="1" latinLnBrk="0" hangingPunct="1">
        <a:defRPr sz="1764" kern="1200">
          <a:solidFill>
            <a:schemeClr val="tx1"/>
          </a:solidFill>
          <a:latin typeface="+mn-lt"/>
          <a:ea typeface="+mn-ea"/>
          <a:cs typeface="+mn-cs"/>
        </a:defRPr>
      </a:lvl3pPr>
      <a:lvl4pPr marL="1370733" algn="l" defTabSz="913822" rtl="0" eaLnBrk="1" latinLnBrk="0" hangingPunct="1">
        <a:defRPr sz="1764" kern="1200">
          <a:solidFill>
            <a:schemeClr val="tx1"/>
          </a:solidFill>
          <a:latin typeface="+mn-lt"/>
          <a:ea typeface="+mn-ea"/>
          <a:cs typeface="+mn-cs"/>
        </a:defRPr>
      </a:lvl4pPr>
      <a:lvl5pPr marL="1827645" algn="l" defTabSz="913822" rtl="0" eaLnBrk="1" latinLnBrk="0" hangingPunct="1">
        <a:defRPr sz="1764" kern="1200">
          <a:solidFill>
            <a:schemeClr val="tx1"/>
          </a:solidFill>
          <a:latin typeface="+mn-lt"/>
          <a:ea typeface="+mn-ea"/>
          <a:cs typeface="+mn-cs"/>
        </a:defRPr>
      </a:lvl5pPr>
      <a:lvl6pPr marL="2284556" algn="l" defTabSz="913822" rtl="0" eaLnBrk="1" latinLnBrk="0" hangingPunct="1">
        <a:defRPr sz="1764" kern="1200">
          <a:solidFill>
            <a:schemeClr val="tx1"/>
          </a:solidFill>
          <a:latin typeface="+mn-lt"/>
          <a:ea typeface="+mn-ea"/>
          <a:cs typeface="+mn-cs"/>
        </a:defRPr>
      </a:lvl6pPr>
      <a:lvl7pPr marL="2741466" algn="l" defTabSz="913822" rtl="0" eaLnBrk="1" latinLnBrk="0" hangingPunct="1">
        <a:defRPr sz="1764" kern="1200">
          <a:solidFill>
            <a:schemeClr val="tx1"/>
          </a:solidFill>
          <a:latin typeface="+mn-lt"/>
          <a:ea typeface="+mn-ea"/>
          <a:cs typeface="+mn-cs"/>
        </a:defRPr>
      </a:lvl7pPr>
      <a:lvl8pPr marL="3198379" algn="l" defTabSz="913822" rtl="0" eaLnBrk="1" latinLnBrk="0" hangingPunct="1">
        <a:defRPr sz="1764" kern="1200">
          <a:solidFill>
            <a:schemeClr val="tx1"/>
          </a:solidFill>
          <a:latin typeface="+mn-lt"/>
          <a:ea typeface="+mn-ea"/>
          <a:cs typeface="+mn-cs"/>
        </a:defRPr>
      </a:lvl8pPr>
      <a:lvl9pPr marL="3655290" algn="l" defTabSz="913822" rtl="0" eaLnBrk="1" latinLnBrk="0" hangingPunct="1">
        <a:defRPr sz="1764"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C45194F-442B-427F-BEC7-C335F81A55BD}"/>
              </a:ext>
            </a:extLst>
          </p:cNvPr>
          <p:cNvSpPr>
            <a:spLocks noGrp="1"/>
          </p:cNvSpPr>
          <p:nvPr>
            <p:ph type="title"/>
          </p:nvPr>
        </p:nvSpPr>
        <p:spPr>
          <a:xfrm>
            <a:off x="519113" y="333375"/>
            <a:ext cx="11152187" cy="1114425"/>
          </a:xfrm>
          <a:prstGeom prst="rect">
            <a:avLst/>
          </a:prstGeom>
        </p:spPr>
        <p:txBody>
          <a:bodyPr vert="horz" wrap="square" lIns="0" tIns="0" rIns="0" bIns="0" rtlCol="0" anchor="t">
            <a:noAutofit/>
          </a:bodyPr>
          <a:lstStyle/>
          <a:p>
            <a:r>
              <a:rPr lang="en-US"/>
              <a:t>CLICK TO EDIT MASTER TITLE STYLE</a:t>
            </a:r>
          </a:p>
        </p:txBody>
      </p:sp>
      <p:sp>
        <p:nvSpPr>
          <p:cNvPr id="4" name="Text Placeholder 3">
            <a:extLst>
              <a:ext uri="{FF2B5EF4-FFF2-40B4-BE49-F238E27FC236}">
                <a16:creationId xmlns:a16="http://schemas.microsoft.com/office/drawing/2014/main" id="{16F1B865-35CA-4B66-BADA-2D96ABDE0ED5}"/>
              </a:ext>
            </a:extLst>
          </p:cNvPr>
          <p:cNvSpPr>
            <a:spLocks noGrp="1"/>
          </p:cNvSpPr>
          <p:nvPr>
            <p:ph type="body" idx="1"/>
          </p:nvPr>
        </p:nvSpPr>
        <p:spPr>
          <a:xfrm>
            <a:off x="520701" y="1447800"/>
            <a:ext cx="11155363" cy="4340225"/>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Date Placeholder 3">
            <a:extLst>
              <a:ext uri="{FF2B5EF4-FFF2-40B4-BE49-F238E27FC236}">
                <a16:creationId xmlns:a16="http://schemas.microsoft.com/office/drawing/2014/main" id="{042A7E74-7918-43B8-9B7D-53DA3B4AFD08}"/>
              </a:ext>
            </a:extLst>
          </p:cNvPr>
          <p:cNvSpPr txBox="1">
            <a:spLocks/>
          </p:cNvSpPr>
          <p:nvPr/>
        </p:nvSpPr>
        <p:spPr>
          <a:xfrm>
            <a:off x="430215" y="6399215"/>
            <a:ext cx="5127624" cy="2286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049" fontAlgn="auto">
              <a:spcBef>
                <a:spcPts val="0"/>
              </a:spcBef>
              <a:spcAft>
                <a:spcPts val="0"/>
              </a:spcAft>
              <a:defRPr/>
            </a:pPr>
            <a:r>
              <a:rPr lang="en-US" sz="800" dirty="0">
                <a:solidFill>
                  <a:prstClr val="white">
                    <a:lumMod val="65000"/>
                  </a:prstClr>
                </a:solidFill>
              </a:rPr>
              <a:t>Microsoft Confidential, For Internal Use Only</a:t>
            </a:r>
          </a:p>
        </p:txBody>
      </p:sp>
    </p:spTree>
    <p:extLst>
      <p:ext uri="{BB962C8B-B14F-4D97-AF65-F5344CB8AC3E}">
        <p14:creationId xmlns:p14="http://schemas.microsoft.com/office/powerpoint/2010/main" val="2951652573"/>
      </p:ext>
    </p:extLst>
  </p:cSld>
  <p:clrMap bg1="lt1" tx1="dk1" bg2="lt2" tx2="dk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 id="2147483768" r:id="rId12"/>
    <p:sldLayoutId id="2147483769" r:id="rId13"/>
    <p:sldLayoutId id="2147483770" r:id="rId14"/>
    <p:sldLayoutId id="2147483771" r:id="rId15"/>
    <p:sldLayoutId id="2147483772" r:id="rId16"/>
    <p:sldLayoutId id="2147483773" r:id="rId17"/>
    <p:sldLayoutId id="2147483774" r:id="rId18"/>
    <p:sldLayoutId id="2147483775" r:id="rId19"/>
    <p:sldLayoutId id="2147483776" r:id="rId20"/>
    <p:sldLayoutId id="2147483777" r:id="rId21"/>
    <p:sldLayoutId id="2147483778" r:id="rId22"/>
    <p:sldLayoutId id="2147483779" r:id="rId23"/>
    <p:sldLayoutId id="2147483780" r:id="rId24"/>
    <p:sldLayoutId id="2147483781" r:id="rId25"/>
    <p:sldLayoutId id="2147483782" r:id="rId26"/>
    <p:sldLayoutId id="2147483783" r:id="rId27"/>
    <p:sldLayoutId id="2147483784" r:id="rId28"/>
    <p:sldLayoutId id="2147483785" r:id="rId29"/>
    <p:sldLayoutId id="2147483786" r:id="rId30"/>
    <p:sldLayoutId id="2147483787" r:id="rId31"/>
    <p:sldLayoutId id="2147483788" r:id="rId32"/>
    <p:sldLayoutId id="2147483789" r:id="rId33"/>
    <p:sldLayoutId id="2147483790" r:id="rId34"/>
    <p:sldLayoutId id="2147483791" r:id="rId35"/>
    <p:sldLayoutId id="2147483792" r:id="rId36"/>
    <p:sldLayoutId id="2147483793" r:id="rId37"/>
  </p:sldLayoutIdLst>
  <p:transition spd="med">
    <p:fade/>
  </p:transition>
  <p:txStyles>
    <p:titleStyle>
      <a:lvl1pPr algn="l" defTabSz="912638" rtl="0" eaLnBrk="0" fontAlgn="base" hangingPunct="0">
        <a:lnSpc>
          <a:spcPct val="90000"/>
        </a:lnSpc>
        <a:spcBef>
          <a:spcPct val="0"/>
        </a:spcBef>
        <a:spcAft>
          <a:spcPct val="0"/>
        </a:spcAft>
        <a:defRPr lang="en-US" sz="5299" kern="1200" spc="-100" dirty="0">
          <a:ln w="3175">
            <a:noFill/>
          </a:ln>
          <a:solidFill>
            <a:srgbClr val="595959"/>
          </a:solidFill>
          <a:latin typeface="+mj-lt"/>
          <a:ea typeface="+mn-ea"/>
          <a:cs typeface="Arial" charset="0"/>
        </a:defRPr>
      </a:lvl1pPr>
      <a:lvl2pPr algn="l" defTabSz="912638" rtl="0" eaLnBrk="0" fontAlgn="base" hangingPunct="0">
        <a:lnSpc>
          <a:spcPct val="90000"/>
        </a:lnSpc>
        <a:spcBef>
          <a:spcPct val="0"/>
        </a:spcBef>
        <a:spcAft>
          <a:spcPct val="0"/>
        </a:spcAft>
        <a:defRPr sz="5299">
          <a:solidFill>
            <a:srgbClr val="595959"/>
          </a:solidFill>
          <a:latin typeface="Segoe UI Light" panose="020B0502040204020203" pitchFamily="34" charset="0"/>
          <a:cs typeface="Arial" panose="020B0604020202020204" pitchFamily="34" charset="0"/>
        </a:defRPr>
      </a:lvl2pPr>
      <a:lvl3pPr algn="l" defTabSz="912638" rtl="0" eaLnBrk="0" fontAlgn="base" hangingPunct="0">
        <a:lnSpc>
          <a:spcPct val="90000"/>
        </a:lnSpc>
        <a:spcBef>
          <a:spcPct val="0"/>
        </a:spcBef>
        <a:spcAft>
          <a:spcPct val="0"/>
        </a:spcAft>
        <a:defRPr sz="5299">
          <a:solidFill>
            <a:srgbClr val="595959"/>
          </a:solidFill>
          <a:latin typeface="Segoe UI Light" panose="020B0502040204020203" pitchFamily="34" charset="0"/>
          <a:cs typeface="Arial" panose="020B0604020202020204" pitchFamily="34" charset="0"/>
        </a:defRPr>
      </a:lvl3pPr>
      <a:lvl4pPr algn="l" defTabSz="912638" rtl="0" eaLnBrk="0" fontAlgn="base" hangingPunct="0">
        <a:lnSpc>
          <a:spcPct val="90000"/>
        </a:lnSpc>
        <a:spcBef>
          <a:spcPct val="0"/>
        </a:spcBef>
        <a:spcAft>
          <a:spcPct val="0"/>
        </a:spcAft>
        <a:defRPr sz="5299">
          <a:solidFill>
            <a:srgbClr val="595959"/>
          </a:solidFill>
          <a:latin typeface="Segoe UI Light" panose="020B0502040204020203" pitchFamily="34" charset="0"/>
          <a:cs typeface="Arial" panose="020B0604020202020204" pitchFamily="34" charset="0"/>
        </a:defRPr>
      </a:lvl4pPr>
      <a:lvl5pPr algn="l" defTabSz="912638" rtl="0" eaLnBrk="0" fontAlgn="base" hangingPunct="0">
        <a:lnSpc>
          <a:spcPct val="90000"/>
        </a:lnSpc>
        <a:spcBef>
          <a:spcPct val="0"/>
        </a:spcBef>
        <a:spcAft>
          <a:spcPct val="0"/>
        </a:spcAft>
        <a:defRPr sz="5299">
          <a:solidFill>
            <a:srgbClr val="595959"/>
          </a:solidFill>
          <a:latin typeface="Segoe UI Light" panose="020B0502040204020203" pitchFamily="34" charset="0"/>
          <a:cs typeface="Arial" panose="020B0604020202020204" pitchFamily="34" charset="0"/>
        </a:defRPr>
      </a:lvl5pPr>
      <a:lvl6pPr marL="457112" algn="l" defTabSz="912638" rtl="0" fontAlgn="base">
        <a:lnSpc>
          <a:spcPct val="90000"/>
        </a:lnSpc>
        <a:spcBef>
          <a:spcPct val="0"/>
        </a:spcBef>
        <a:spcAft>
          <a:spcPct val="0"/>
        </a:spcAft>
        <a:defRPr sz="5299">
          <a:solidFill>
            <a:srgbClr val="595959"/>
          </a:solidFill>
          <a:latin typeface="Segoe UI Light" panose="020B0502040204020203" pitchFamily="34" charset="0"/>
          <a:cs typeface="Arial" panose="020B0604020202020204" pitchFamily="34" charset="0"/>
        </a:defRPr>
      </a:lvl6pPr>
      <a:lvl7pPr marL="914225" algn="l" defTabSz="912638" rtl="0" fontAlgn="base">
        <a:lnSpc>
          <a:spcPct val="90000"/>
        </a:lnSpc>
        <a:spcBef>
          <a:spcPct val="0"/>
        </a:spcBef>
        <a:spcAft>
          <a:spcPct val="0"/>
        </a:spcAft>
        <a:defRPr sz="5299">
          <a:solidFill>
            <a:srgbClr val="595959"/>
          </a:solidFill>
          <a:latin typeface="Segoe UI Light" panose="020B0502040204020203" pitchFamily="34" charset="0"/>
          <a:cs typeface="Arial" panose="020B0604020202020204" pitchFamily="34" charset="0"/>
        </a:defRPr>
      </a:lvl7pPr>
      <a:lvl8pPr marL="1371337" algn="l" defTabSz="912638" rtl="0" fontAlgn="base">
        <a:lnSpc>
          <a:spcPct val="90000"/>
        </a:lnSpc>
        <a:spcBef>
          <a:spcPct val="0"/>
        </a:spcBef>
        <a:spcAft>
          <a:spcPct val="0"/>
        </a:spcAft>
        <a:defRPr sz="5299">
          <a:solidFill>
            <a:srgbClr val="595959"/>
          </a:solidFill>
          <a:latin typeface="Segoe UI Light" panose="020B0502040204020203" pitchFamily="34" charset="0"/>
          <a:cs typeface="Arial" panose="020B0604020202020204" pitchFamily="34" charset="0"/>
        </a:defRPr>
      </a:lvl8pPr>
      <a:lvl9pPr marL="1828449" algn="l" defTabSz="912638" rtl="0" fontAlgn="base">
        <a:lnSpc>
          <a:spcPct val="90000"/>
        </a:lnSpc>
        <a:spcBef>
          <a:spcPct val="0"/>
        </a:spcBef>
        <a:spcAft>
          <a:spcPct val="0"/>
        </a:spcAft>
        <a:defRPr sz="5299">
          <a:solidFill>
            <a:srgbClr val="595959"/>
          </a:solidFill>
          <a:latin typeface="Segoe UI Light" panose="020B0502040204020203" pitchFamily="34" charset="0"/>
          <a:cs typeface="Arial" panose="020B0604020202020204" pitchFamily="34" charset="0"/>
        </a:defRPr>
      </a:lvl9pPr>
    </p:titleStyle>
    <p:bodyStyle>
      <a:lvl1pPr marL="319027" indent="-319027" algn="l" defTabSz="912638" rtl="0" eaLnBrk="0" fontAlgn="base" hangingPunct="0">
        <a:lnSpc>
          <a:spcPct val="90000"/>
        </a:lnSpc>
        <a:spcBef>
          <a:spcPct val="20000"/>
        </a:spcBef>
        <a:spcAft>
          <a:spcPct val="0"/>
        </a:spcAft>
        <a:buSzPct val="80000"/>
        <a:buFont typeface="Arial" panose="020B0604020202020204" pitchFamily="34" charset="0"/>
        <a:buChar char="•"/>
        <a:defRPr sz="3600" kern="1200" spc="-70">
          <a:gradFill>
            <a:gsLst>
              <a:gs pos="1250">
                <a:schemeClr val="bg2"/>
              </a:gs>
              <a:gs pos="100000">
                <a:schemeClr val="bg2"/>
              </a:gs>
            </a:gsLst>
            <a:lin ang="5400000" scaled="0"/>
          </a:gradFill>
          <a:latin typeface="+mj-lt"/>
          <a:ea typeface="+mn-ea"/>
          <a:cs typeface="+mn-cs"/>
        </a:defRPr>
      </a:lvl1pPr>
      <a:lvl2pPr marL="571390" indent="-231730" algn="l" defTabSz="912638" rtl="0" eaLnBrk="0" fontAlgn="base" hangingPunct="0">
        <a:lnSpc>
          <a:spcPct val="90000"/>
        </a:lnSpc>
        <a:spcBef>
          <a:spcPct val="20000"/>
        </a:spcBef>
        <a:spcAft>
          <a:spcPct val="0"/>
        </a:spcAft>
        <a:buSzPct val="90000"/>
        <a:buFont typeface="Wingdings" panose="05000000000000000000" pitchFamily="2" charset="2"/>
        <a:buChar char=""/>
        <a:defRPr sz="2400" kern="1200">
          <a:gradFill>
            <a:gsLst>
              <a:gs pos="1250">
                <a:schemeClr val="bg2"/>
              </a:gs>
              <a:gs pos="100000">
                <a:schemeClr val="bg2"/>
              </a:gs>
            </a:gsLst>
            <a:lin ang="5400000" scaled="0"/>
          </a:gradFill>
          <a:latin typeface="+mn-lt"/>
          <a:ea typeface="+mn-ea"/>
          <a:cs typeface="+mn-cs"/>
        </a:defRPr>
      </a:lvl2pPr>
      <a:lvl3pPr marL="796772" indent="-223795" algn="l" defTabSz="912638" rtl="0" eaLnBrk="0" fontAlgn="base" hangingPunct="0">
        <a:lnSpc>
          <a:spcPct val="90000"/>
        </a:lnSpc>
        <a:spcBef>
          <a:spcPct val="20000"/>
        </a:spcBef>
        <a:spcAft>
          <a:spcPct val="0"/>
        </a:spcAft>
        <a:buSzPct val="90000"/>
        <a:buFont typeface="Wingdings" panose="05000000000000000000" pitchFamily="2" charset="2"/>
        <a:buChar char=""/>
        <a:tabLst>
          <a:tab pos="796772" algn="l"/>
        </a:tabLst>
        <a:defRPr sz="2400" kern="1200">
          <a:gradFill>
            <a:gsLst>
              <a:gs pos="1250">
                <a:schemeClr val="bg2"/>
              </a:gs>
              <a:gs pos="100000">
                <a:schemeClr val="bg2"/>
              </a:gs>
            </a:gsLst>
            <a:lin ang="5400000" scaled="0"/>
          </a:gradFill>
          <a:latin typeface="+mn-lt"/>
          <a:ea typeface="+mn-ea"/>
          <a:cs typeface="+mn-cs"/>
        </a:defRPr>
      </a:lvl3pPr>
      <a:lvl4pPr marL="1028502" indent="-230144" algn="l" defTabSz="912638" rtl="0" eaLnBrk="0" fontAlgn="base" hangingPunct="0">
        <a:lnSpc>
          <a:spcPct val="90000"/>
        </a:lnSpc>
        <a:spcBef>
          <a:spcPct val="20000"/>
        </a:spcBef>
        <a:spcAft>
          <a:spcPct val="0"/>
        </a:spcAft>
        <a:buSzPct val="90000"/>
        <a:buFont typeface="Wingdings" panose="05000000000000000000" pitchFamily="2" charset="2"/>
        <a:buChar char=""/>
        <a:defRPr sz="2000" kern="1200">
          <a:gradFill>
            <a:gsLst>
              <a:gs pos="1250">
                <a:schemeClr val="bg2"/>
              </a:gs>
              <a:gs pos="100000">
                <a:schemeClr val="bg2"/>
              </a:gs>
            </a:gsLst>
            <a:lin ang="5400000" scaled="0"/>
          </a:gradFill>
          <a:latin typeface="+mn-lt"/>
          <a:ea typeface="+mn-ea"/>
          <a:cs typeface="+mn-cs"/>
        </a:defRPr>
      </a:lvl4pPr>
      <a:lvl5pPr marL="1253884" indent="-223795" algn="l" defTabSz="912638" rtl="0" eaLnBrk="0" fontAlgn="base" hangingPunct="0">
        <a:lnSpc>
          <a:spcPct val="90000"/>
        </a:lnSpc>
        <a:spcBef>
          <a:spcPct val="20000"/>
        </a:spcBef>
        <a:spcAft>
          <a:spcPct val="0"/>
        </a:spcAft>
        <a:buSzPct val="90000"/>
        <a:buFont typeface="Wingdings" panose="05000000000000000000" pitchFamily="2" charset="2"/>
        <a:buChar char=""/>
        <a:tabLst>
          <a:tab pos="1253884" algn="l"/>
        </a:tabLst>
        <a:defRPr sz="2000" kern="1200">
          <a:gradFill>
            <a:gsLst>
              <a:gs pos="1250">
                <a:schemeClr val="bg2"/>
              </a:gs>
              <a:gs pos="100000">
                <a:schemeClr val="bg2"/>
              </a:gs>
            </a:gsLst>
            <a:lin ang="5400000" scaled="0"/>
          </a:gradFill>
          <a:latin typeface="+mn-lt"/>
          <a:ea typeface="+mn-ea"/>
          <a:cs typeface="+mn-cs"/>
        </a:defRPr>
      </a:lvl5pPr>
      <a:lvl6pPr marL="2513534" indent="-228503" algn="l" defTabSz="91401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539" indent="-228503" algn="l" defTabSz="91401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545" indent="-228503" algn="l" defTabSz="91401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551" indent="-228503" algn="l" defTabSz="91401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012" rtl="0" eaLnBrk="1" latinLnBrk="0" hangingPunct="1">
        <a:defRPr sz="1800" kern="1200">
          <a:solidFill>
            <a:schemeClr val="tx1"/>
          </a:solidFill>
          <a:latin typeface="+mn-lt"/>
          <a:ea typeface="+mn-ea"/>
          <a:cs typeface="+mn-cs"/>
        </a:defRPr>
      </a:lvl1pPr>
      <a:lvl2pPr marL="457006" algn="l" defTabSz="914012" rtl="0" eaLnBrk="1" latinLnBrk="0" hangingPunct="1">
        <a:defRPr sz="1800" kern="1200">
          <a:solidFill>
            <a:schemeClr val="tx1"/>
          </a:solidFill>
          <a:latin typeface="+mn-lt"/>
          <a:ea typeface="+mn-ea"/>
          <a:cs typeface="+mn-cs"/>
        </a:defRPr>
      </a:lvl2pPr>
      <a:lvl3pPr marL="914012" algn="l" defTabSz="914012" rtl="0" eaLnBrk="1" latinLnBrk="0" hangingPunct="1">
        <a:defRPr sz="1800" kern="1200">
          <a:solidFill>
            <a:schemeClr val="tx1"/>
          </a:solidFill>
          <a:latin typeface="+mn-lt"/>
          <a:ea typeface="+mn-ea"/>
          <a:cs typeface="+mn-cs"/>
        </a:defRPr>
      </a:lvl3pPr>
      <a:lvl4pPr marL="1371019" algn="l" defTabSz="914012" rtl="0" eaLnBrk="1" latinLnBrk="0" hangingPunct="1">
        <a:defRPr sz="1800" kern="1200">
          <a:solidFill>
            <a:schemeClr val="tx1"/>
          </a:solidFill>
          <a:latin typeface="+mn-lt"/>
          <a:ea typeface="+mn-ea"/>
          <a:cs typeface="+mn-cs"/>
        </a:defRPr>
      </a:lvl4pPr>
      <a:lvl5pPr marL="1828025" algn="l" defTabSz="914012" rtl="0" eaLnBrk="1" latinLnBrk="0" hangingPunct="1">
        <a:defRPr sz="1800" kern="1200">
          <a:solidFill>
            <a:schemeClr val="tx1"/>
          </a:solidFill>
          <a:latin typeface="+mn-lt"/>
          <a:ea typeface="+mn-ea"/>
          <a:cs typeface="+mn-cs"/>
        </a:defRPr>
      </a:lvl5pPr>
      <a:lvl6pPr marL="2285031" algn="l" defTabSz="914012" rtl="0" eaLnBrk="1" latinLnBrk="0" hangingPunct="1">
        <a:defRPr sz="1800" kern="1200">
          <a:solidFill>
            <a:schemeClr val="tx1"/>
          </a:solidFill>
          <a:latin typeface="+mn-lt"/>
          <a:ea typeface="+mn-ea"/>
          <a:cs typeface="+mn-cs"/>
        </a:defRPr>
      </a:lvl6pPr>
      <a:lvl7pPr marL="2742036" algn="l" defTabSz="914012" rtl="0" eaLnBrk="1" latinLnBrk="0" hangingPunct="1">
        <a:defRPr sz="1800" kern="1200">
          <a:solidFill>
            <a:schemeClr val="tx1"/>
          </a:solidFill>
          <a:latin typeface="+mn-lt"/>
          <a:ea typeface="+mn-ea"/>
          <a:cs typeface="+mn-cs"/>
        </a:defRPr>
      </a:lvl7pPr>
      <a:lvl8pPr marL="3199042" algn="l" defTabSz="914012" rtl="0" eaLnBrk="1" latinLnBrk="0" hangingPunct="1">
        <a:defRPr sz="1800" kern="1200">
          <a:solidFill>
            <a:schemeClr val="tx1"/>
          </a:solidFill>
          <a:latin typeface="+mn-lt"/>
          <a:ea typeface="+mn-ea"/>
          <a:cs typeface="+mn-cs"/>
        </a:defRPr>
      </a:lvl8pPr>
      <a:lvl9pPr marL="3656048" algn="l" defTabSz="914012"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7CC318E-EDB9-4B82-AF59-CF02A9E5AAF7}"/>
              </a:ext>
            </a:extLst>
          </p:cNvPr>
          <p:cNvSpPr>
            <a:spLocks noGrp="1"/>
          </p:cNvSpPr>
          <p:nvPr>
            <p:ph type="title"/>
          </p:nvPr>
        </p:nvSpPr>
        <p:spPr>
          <a:xfrm>
            <a:off x="269877" y="288925"/>
            <a:ext cx="11655424" cy="900113"/>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a:extLst>
              <a:ext uri="{FF2B5EF4-FFF2-40B4-BE49-F238E27FC236}">
                <a16:creationId xmlns:a16="http://schemas.microsoft.com/office/drawing/2014/main" id="{69F06825-A216-4D78-AA44-1A1CE2E248DA}"/>
              </a:ext>
            </a:extLst>
          </p:cNvPr>
          <p:cNvSpPr>
            <a:spLocks noGrp="1"/>
          </p:cNvSpPr>
          <p:nvPr>
            <p:ph type="body" idx="1"/>
          </p:nvPr>
        </p:nvSpPr>
        <p:spPr>
          <a:xfrm>
            <a:off x="269876" y="1189038"/>
            <a:ext cx="11652250" cy="2052637"/>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124" name="Picture 6">
            <a:extLst>
              <a:ext uri="{FF2B5EF4-FFF2-40B4-BE49-F238E27FC236}">
                <a16:creationId xmlns:a16="http://schemas.microsoft.com/office/drawing/2014/main" id="{6AD35F6E-9044-4AF9-9C9B-55EFEBF34F77}"/>
              </a:ext>
            </a:extLst>
          </p:cNvPr>
          <p:cNvPicPr>
            <a:picLocks noChangeAspect="1" noChangeArrowheads="1"/>
          </p:cNvPicPr>
          <p:nvPr userDrawn="1"/>
        </p:nvPicPr>
        <p:blipFill>
          <a:blip r:embed="rId28">
            <a:extLst>
              <a:ext uri="{28A0092B-C50C-407E-A947-70E740481C1C}">
                <a14:useLocalDpi xmlns:a14="http://schemas.microsoft.com/office/drawing/2010/main" val="0"/>
              </a:ext>
            </a:extLst>
          </a:blip>
          <a:srcRect/>
          <a:stretch>
            <a:fillRect/>
          </a:stretch>
        </p:blipFill>
        <p:spPr bwMode="auto">
          <a:xfrm>
            <a:off x="12199938" y="1"/>
            <a:ext cx="8763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89113596"/>
      </p:ext>
    </p:extLst>
  </p:cSld>
  <p:clrMap bg1="lt1" tx1="dk1" bg2="lt2" tx2="dk2" accent1="accent1" accent2="accent2" accent3="accent3" accent4="accent4" accent5="accent5" accent6="accent6" hlink="hlink" folHlink="folHlink"/>
  <p:sldLayoutIdLst>
    <p:sldLayoutId id="2147483795" r:id="rId1"/>
    <p:sldLayoutId id="2147483796" r:id="rId2"/>
    <p:sldLayoutId id="2147483797" r:id="rId3"/>
    <p:sldLayoutId id="2147483798" r:id="rId4"/>
    <p:sldLayoutId id="2147483799" r:id="rId5"/>
    <p:sldLayoutId id="2147483800" r:id="rId6"/>
    <p:sldLayoutId id="2147483801" r:id="rId7"/>
    <p:sldLayoutId id="2147483802" r:id="rId8"/>
    <p:sldLayoutId id="2147483803" r:id="rId9"/>
    <p:sldLayoutId id="2147483804" r:id="rId10"/>
    <p:sldLayoutId id="2147483805" r:id="rId11"/>
    <p:sldLayoutId id="2147483806" r:id="rId12"/>
    <p:sldLayoutId id="2147483807" r:id="rId13"/>
    <p:sldLayoutId id="2147483808" r:id="rId14"/>
    <p:sldLayoutId id="2147483809" r:id="rId15"/>
    <p:sldLayoutId id="2147483810" r:id="rId16"/>
    <p:sldLayoutId id="2147483811" r:id="rId17"/>
    <p:sldLayoutId id="2147483812" r:id="rId18"/>
    <p:sldLayoutId id="2147483813" r:id="rId19"/>
    <p:sldLayoutId id="2147483814" r:id="rId20"/>
    <p:sldLayoutId id="2147483815" r:id="rId21"/>
    <p:sldLayoutId id="2147483816" r:id="rId22"/>
    <p:sldLayoutId id="2147483817" r:id="rId23"/>
    <p:sldLayoutId id="2147483818" r:id="rId24"/>
    <p:sldLayoutId id="2147483819" r:id="rId25"/>
    <p:sldLayoutId id="2147483820" r:id="rId26"/>
  </p:sldLayoutIdLst>
  <p:transition>
    <p:fade/>
  </p:transition>
  <p:hf sldNum="0" hdr="0" dt="0"/>
  <p:txStyles>
    <p:titleStyle>
      <a:lvl1pPr algn="l" defTabSz="912638" rtl="0" eaLnBrk="0" fontAlgn="base" hangingPunct="0">
        <a:lnSpc>
          <a:spcPct val="90000"/>
        </a:lnSpc>
        <a:spcBef>
          <a:spcPct val="0"/>
        </a:spcBef>
        <a:spcAft>
          <a:spcPct val="0"/>
        </a:spcAft>
        <a:defRPr lang="en-US" sz="4700" kern="1200" spc="-100" dirty="0">
          <a:ln w="3175">
            <a:noFill/>
          </a:ln>
          <a:gradFill>
            <a:gsLst>
              <a:gs pos="1250">
                <a:schemeClr val="tx1"/>
              </a:gs>
              <a:gs pos="100000">
                <a:schemeClr val="tx1"/>
              </a:gs>
            </a:gsLst>
            <a:lin ang="5400000" scaled="0"/>
          </a:gradFill>
          <a:latin typeface="+mj-lt"/>
          <a:ea typeface="+mn-ea"/>
          <a:cs typeface="Segoe UI" pitchFamily="34" charset="0"/>
        </a:defRPr>
      </a:lvl1pPr>
      <a:lvl2pPr algn="l" defTabSz="912638" rtl="0" eaLnBrk="0" fontAlgn="base" hangingPunct="0">
        <a:lnSpc>
          <a:spcPct val="90000"/>
        </a:lnSpc>
        <a:spcBef>
          <a:spcPct val="0"/>
        </a:spcBef>
        <a:spcAft>
          <a:spcPct val="0"/>
        </a:spcAft>
        <a:defRPr sz="4700">
          <a:solidFill>
            <a:schemeClr val="tx1"/>
          </a:solidFill>
          <a:latin typeface="Segoe UI Light" panose="020B0502040204020203" pitchFamily="34" charset="0"/>
          <a:cs typeface="Segoe UI" panose="020B0502040204020203" pitchFamily="34" charset="0"/>
        </a:defRPr>
      </a:lvl2pPr>
      <a:lvl3pPr algn="l" defTabSz="912638" rtl="0" eaLnBrk="0" fontAlgn="base" hangingPunct="0">
        <a:lnSpc>
          <a:spcPct val="90000"/>
        </a:lnSpc>
        <a:spcBef>
          <a:spcPct val="0"/>
        </a:spcBef>
        <a:spcAft>
          <a:spcPct val="0"/>
        </a:spcAft>
        <a:defRPr sz="4700">
          <a:solidFill>
            <a:schemeClr val="tx1"/>
          </a:solidFill>
          <a:latin typeface="Segoe UI Light" panose="020B0502040204020203" pitchFamily="34" charset="0"/>
          <a:cs typeface="Segoe UI" panose="020B0502040204020203" pitchFamily="34" charset="0"/>
        </a:defRPr>
      </a:lvl3pPr>
      <a:lvl4pPr algn="l" defTabSz="912638" rtl="0" eaLnBrk="0" fontAlgn="base" hangingPunct="0">
        <a:lnSpc>
          <a:spcPct val="90000"/>
        </a:lnSpc>
        <a:spcBef>
          <a:spcPct val="0"/>
        </a:spcBef>
        <a:spcAft>
          <a:spcPct val="0"/>
        </a:spcAft>
        <a:defRPr sz="4700">
          <a:solidFill>
            <a:schemeClr val="tx1"/>
          </a:solidFill>
          <a:latin typeface="Segoe UI Light" panose="020B0502040204020203" pitchFamily="34" charset="0"/>
          <a:cs typeface="Segoe UI" panose="020B0502040204020203" pitchFamily="34" charset="0"/>
        </a:defRPr>
      </a:lvl4pPr>
      <a:lvl5pPr algn="l" defTabSz="912638" rtl="0" eaLnBrk="0" fontAlgn="base" hangingPunct="0">
        <a:lnSpc>
          <a:spcPct val="90000"/>
        </a:lnSpc>
        <a:spcBef>
          <a:spcPct val="0"/>
        </a:spcBef>
        <a:spcAft>
          <a:spcPct val="0"/>
        </a:spcAft>
        <a:defRPr sz="4700">
          <a:solidFill>
            <a:schemeClr val="tx1"/>
          </a:solidFill>
          <a:latin typeface="Segoe UI Light" panose="020B0502040204020203" pitchFamily="34" charset="0"/>
          <a:cs typeface="Segoe UI" panose="020B0502040204020203" pitchFamily="34" charset="0"/>
        </a:defRPr>
      </a:lvl5pPr>
      <a:lvl6pPr marL="457112" algn="l" defTabSz="912638" rtl="0" fontAlgn="base">
        <a:lnSpc>
          <a:spcPct val="90000"/>
        </a:lnSpc>
        <a:spcBef>
          <a:spcPct val="0"/>
        </a:spcBef>
        <a:spcAft>
          <a:spcPct val="0"/>
        </a:spcAft>
        <a:defRPr sz="4700">
          <a:solidFill>
            <a:schemeClr val="tx1"/>
          </a:solidFill>
          <a:latin typeface="Segoe UI Light" panose="020B0502040204020203" pitchFamily="34" charset="0"/>
          <a:cs typeface="Segoe UI" panose="020B0502040204020203" pitchFamily="34" charset="0"/>
        </a:defRPr>
      </a:lvl6pPr>
      <a:lvl7pPr marL="914225" algn="l" defTabSz="912638" rtl="0" fontAlgn="base">
        <a:lnSpc>
          <a:spcPct val="90000"/>
        </a:lnSpc>
        <a:spcBef>
          <a:spcPct val="0"/>
        </a:spcBef>
        <a:spcAft>
          <a:spcPct val="0"/>
        </a:spcAft>
        <a:defRPr sz="4700">
          <a:solidFill>
            <a:schemeClr val="tx1"/>
          </a:solidFill>
          <a:latin typeface="Segoe UI Light" panose="020B0502040204020203" pitchFamily="34" charset="0"/>
          <a:cs typeface="Segoe UI" panose="020B0502040204020203" pitchFamily="34" charset="0"/>
        </a:defRPr>
      </a:lvl7pPr>
      <a:lvl8pPr marL="1371337" algn="l" defTabSz="912638" rtl="0" fontAlgn="base">
        <a:lnSpc>
          <a:spcPct val="90000"/>
        </a:lnSpc>
        <a:spcBef>
          <a:spcPct val="0"/>
        </a:spcBef>
        <a:spcAft>
          <a:spcPct val="0"/>
        </a:spcAft>
        <a:defRPr sz="4700">
          <a:solidFill>
            <a:schemeClr val="tx1"/>
          </a:solidFill>
          <a:latin typeface="Segoe UI Light" panose="020B0502040204020203" pitchFamily="34" charset="0"/>
          <a:cs typeface="Segoe UI" panose="020B0502040204020203" pitchFamily="34" charset="0"/>
        </a:defRPr>
      </a:lvl8pPr>
      <a:lvl9pPr marL="1828449" algn="l" defTabSz="912638" rtl="0" fontAlgn="base">
        <a:lnSpc>
          <a:spcPct val="90000"/>
        </a:lnSpc>
        <a:spcBef>
          <a:spcPct val="0"/>
        </a:spcBef>
        <a:spcAft>
          <a:spcPct val="0"/>
        </a:spcAft>
        <a:defRPr sz="4700">
          <a:solidFill>
            <a:schemeClr val="tx1"/>
          </a:solidFill>
          <a:latin typeface="Segoe UI Light" panose="020B0502040204020203" pitchFamily="34" charset="0"/>
          <a:cs typeface="Segoe UI" panose="020B0502040204020203" pitchFamily="34" charset="0"/>
        </a:defRPr>
      </a:lvl9pPr>
    </p:titleStyle>
    <p:bodyStyle>
      <a:lvl1pPr marL="334899" indent="-334899" algn="l" defTabSz="912638" rtl="0" eaLnBrk="0" fontAlgn="base" hangingPunct="0">
        <a:lnSpc>
          <a:spcPct val="90000"/>
        </a:lnSpc>
        <a:spcBef>
          <a:spcPct val="20000"/>
        </a:spcBef>
        <a:spcAft>
          <a:spcPct val="0"/>
        </a:spcAft>
        <a:buSzPct val="90000"/>
        <a:buFont typeface="Arial" panose="020B0604020202020204" pitchFamily="34" charset="0"/>
        <a:buChar char="•"/>
        <a:defRPr sz="3900" kern="1200">
          <a:gradFill>
            <a:gsLst>
              <a:gs pos="1250">
                <a:schemeClr val="tx1"/>
              </a:gs>
              <a:gs pos="100000">
                <a:schemeClr val="tx1"/>
              </a:gs>
            </a:gsLst>
            <a:lin ang="5400000" scaled="0"/>
          </a:gradFill>
          <a:latin typeface="+mj-lt"/>
          <a:ea typeface="+mn-ea"/>
          <a:cs typeface="+mn-cs"/>
        </a:defRPr>
      </a:lvl1pPr>
      <a:lvl2pPr marL="571390" indent="-234905" algn="l" defTabSz="912638" rtl="0" eaLnBrk="0" fontAlgn="base" hangingPunct="0">
        <a:lnSpc>
          <a:spcPct val="90000"/>
        </a:lnSpc>
        <a:spcBef>
          <a:spcPct val="20000"/>
        </a:spcBef>
        <a:spcAft>
          <a:spcPct val="0"/>
        </a:spcAft>
        <a:buSzPct val="90000"/>
        <a:buFont typeface="Arial" panose="020B0604020202020204" pitchFamily="34" charset="0"/>
        <a:buChar char="•"/>
        <a:defRPr sz="2300" kern="1200">
          <a:gradFill>
            <a:gsLst>
              <a:gs pos="1250">
                <a:schemeClr val="tx1"/>
              </a:gs>
              <a:gs pos="100000">
                <a:schemeClr val="tx1"/>
              </a:gs>
            </a:gsLst>
            <a:lin ang="5400000" scaled="0"/>
          </a:gradFill>
          <a:latin typeface="+mn-lt"/>
          <a:ea typeface="+mn-ea"/>
          <a:cs typeface="+mn-cs"/>
        </a:defRPr>
      </a:lvl2pPr>
      <a:lvl3pPr marL="784074" indent="-223795" algn="l" defTabSz="912638" rtl="0" eaLnBrk="0" fontAlgn="base" hangingPunct="0">
        <a:lnSpc>
          <a:spcPct val="90000"/>
        </a:lnSpc>
        <a:spcBef>
          <a:spcPct val="20000"/>
        </a:spcBef>
        <a:spcAft>
          <a:spcPct val="0"/>
        </a:spcAft>
        <a:buSzPct val="90000"/>
        <a:buFont typeface="Arial" panose="020B0604020202020204" pitchFamily="34" charset="0"/>
        <a:buChar char="•"/>
        <a:defRPr sz="1900" kern="1200">
          <a:gradFill>
            <a:gsLst>
              <a:gs pos="1250">
                <a:schemeClr val="tx1"/>
              </a:gs>
              <a:gs pos="100000">
                <a:schemeClr val="tx1"/>
              </a:gs>
            </a:gsLst>
            <a:lin ang="5400000" scaled="0"/>
          </a:gradFill>
          <a:latin typeface="+mn-lt"/>
          <a:ea typeface="+mn-ea"/>
          <a:cs typeface="+mn-cs"/>
        </a:defRPr>
      </a:lvl3pPr>
      <a:lvl4pPr marL="1007869" indent="-223795" algn="l" defTabSz="912638" rtl="0" eaLnBrk="0" fontAlgn="base" hangingPunct="0">
        <a:lnSpc>
          <a:spcPct val="90000"/>
        </a:lnSpc>
        <a:spcBef>
          <a:spcPct val="20000"/>
        </a:spcBef>
        <a:spcAft>
          <a:spcPct val="0"/>
        </a:spcAft>
        <a:buSzPct val="90000"/>
        <a:buFont typeface="Arial" panose="020B0604020202020204" pitchFamily="34" charset="0"/>
        <a:buChar char="•"/>
        <a:defRPr sz="1700" kern="1200">
          <a:gradFill>
            <a:gsLst>
              <a:gs pos="1250">
                <a:schemeClr val="tx1"/>
              </a:gs>
              <a:gs pos="100000">
                <a:schemeClr val="tx1"/>
              </a:gs>
            </a:gsLst>
            <a:lin ang="5400000" scaled="0"/>
          </a:gradFill>
          <a:latin typeface="+mn-lt"/>
          <a:ea typeface="+mn-ea"/>
          <a:cs typeface="+mn-cs"/>
        </a:defRPr>
      </a:lvl4pPr>
      <a:lvl5pPr marL="1231664" indent="-223795" algn="l" defTabSz="912638" rtl="0" eaLnBrk="0" fontAlgn="base" hangingPunct="0">
        <a:lnSpc>
          <a:spcPct val="90000"/>
        </a:lnSpc>
        <a:spcBef>
          <a:spcPct val="20000"/>
        </a:spcBef>
        <a:spcAft>
          <a:spcPct val="0"/>
        </a:spcAft>
        <a:buSzPct val="90000"/>
        <a:buFont typeface="Arial" panose="020B0604020202020204" pitchFamily="34" charset="0"/>
        <a:buChar char="•"/>
        <a:defRPr sz="1700" kern="1200">
          <a:gradFill>
            <a:gsLst>
              <a:gs pos="1250">
                <a:schemeClr val="tx1"/>
              </a:gs>
              <a:gs pos="100000">
                <a:schemeClr val="tx1"/>
              </a:gs>
            </a:gsLst>
            <a:lin ang="5400000" scaled="0"/>
          </a:gradFill>
          <a:latin typeface="+mn-lt"/>
          <a:ea typeface="+mn-ea"/>
          <a:cs typeface="+mn-cs"/>
        </a:defRPr>
      </a:lvl5pPr>
      <a:lvl6pPr marL="2513774" indent="-228527" algn="l" defTabSz="914100"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0826" indent="-228527" algn="l" defTabSz="914100"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7876" indent="-228527" algn="l" defTabSz="914100"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927" indent="-228527" algn="l" defTabSz="914100"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00" rtl="0" eaLnBrk="1" latinLnBrk="0" hangingPunct="1">
        <a:defRPr sz="1765" kern="1200">
          <a:solidFill>
            <a:schemeClr val="tx1"/>
          </a:solidFill>
          <a:latin typeface="+mn-lt"/>
          <a:ea typeface="+mn-ea"/>
          <a:cs typeface="+mn-cs"/>
        </a:defRPr>
      </a:lvl1pPr>
      <a:lvl2pPr marL="457049" algn="l" defTabSz="914100" rtl="0" eaLnBrk="1" latinLnBrk="0" hangingPunct="1">
        <a:defRPr sz="1765" kern="1200">
          <a:solidFill>
            <a:schemeClr val="tx1"/>
          </a:solidFill>
          <a:latin typeface="+mn-lt"/>
          <a:ea typeface="+mn-ea"/>
          <a:cs typeface="+mn-cs"/>
        </a:defRPr>
      </a:lvl2pPr>
      <a:lvl3pPr marL="914100" algn="l" defTabSz="914100" rtl="0" eaLnBrk="1" latinLnBrk="0" hangingPunct="1">
        <a:defRPr sz="1765" kern="1200">
          <a:solidFill>
            <a:schemeClr val="tx1"/>
          </a:solidFill>
          <a:latin typeface="+mn-lt"/>
          <a:ea typeface="+mn-ea"/>
          <a:cs typeface="+mn-cs"/>
        </a:defRPr>
      </a:lvl3pPr>
      <a:lvl4pPr marL="1371150" algn="l" defTabSz="914100" rtl="0" eaLnBrk="1" latinLnBrk="0" hangingPunct="1">
        <a:defRPr sz="1765" kern="1200">
          <a:solidFill>
            <a:schemeClr val="tx1"/>
          </a:solidFill>
          <a:latin typeface="+mn-lt"/>
          <a:ea typeface="+mn-ea"/>
          <a:cs typeface="+mn-cs"/>
        </a:defRPr>
      </a:lvl4pPr>
      <a:lvl5pPr marL="1828200" algn="l" defTabSz="914100" rtl="0" eaLnBrk="1" latinLnBrk="0" hangingPunct="1">
        <a:defRPr sz="1765" kern="1200">
          <a:solidFill>
            <a:schemeClr val="tx1"/>
          </a:solidFill>
          <a:latin typeface="+mn-lt"/>
          <a:ea typeface="+mn-ea"/>
          <a:cs typeface="+mn-cs"/>
        </a:defRPr>
      </a:lvl5pPr>
      <a:lvl6pPr marL="2285251" algn="l" defTabSz="914100" rtl="0" eaLnBrk="1" latinLnBrk="0" hangingPunct="1">
        <a:defRPr sz="1765" kern="1200">
          <a:solidFill>
            <a:schemeClr val="tx1"/>
          </a:solidFill>
          <a:latin typeface="+mn-lt"/>
          <a:ea typeface="+mn-ea"/>
          <a:cs typeface="+mn-cs"/>
        </a:defRPr>
      </a:lvl6pPr>
      <a:lvl7pPr marL="2742299" algn="l" defTabSz="914100" rtl="0" eaLnBrk="1" latinLnBrk="0" hangingPunct="1">
        <a:defRPr sz="1765" kern="1200">
          <a:solidFill>
            <a:schemeClr val="tx1"/>
          </a:solidFill>
          <a:latin typeface="+mn-lt"/>
          <a:ea typeface="+mn-ea"/>
          <a:cs typeface="+mn-cs"/>
        </a:defRPr>
      </a:lvl7pPr>
      <a:lvl8pPr marL="3199350" algn="l" defTabSz="914100" rtl="0" eaLnBrk="1" latinLnBrk="0" hangingPunct="1">
        <a:defRPr sz="1765" kern="1200">
          <a:solidFill>
            <a:schemeClr val="tx1"/>
          </a:solidFill>
          <a:latin typeface="+mn-lt"/>
          <a:ea typeface="+mn-ea"/>
          <a:cs typeface="+mn-cs"/>
        </a:defRPr>
      </a:lvl8pPr>
      <a:lvl9pPr marL="3656400" algn="l" defTabSz="914100" rtl="0" eaLnBrk="1" latinLnBrk="0" hangingPunct="1">
        <a:defRPr sz="1765"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1" y="365126"/>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1"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B14DD85-4FFA-4093-BA59-E2E548FD1059}" type="datetimeFigureOut">
              <a:rPr lang="en-US" smtClean="0"/>
              <a:t>6/25/2018</a:t>
            </a:fld>
            <a:endParaRPr lang="en-US"/>
          </a:p>
        </p:txBody>
      </p:sp>
      <p:sp>
        <p:nvSpPr>
          <p:cNvPr id="5" name="Footer Placeholder 4"/>
          <p:cNvSpPr>
            <a:spLocks noGrp="1"/>
          </p:cNvSpPr>
          <p:nvPr>
            <p:ph type="ftr" sz="quarter" idx="3"/>
          </p:nvPr>
        </p:nvSpPr>
        <p:spPr>
          <a:xfrm>
            <a:off x="4038601" y="6356351"/>
            <a:ext cx="4114801"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1"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1D8427D-D581-4905-AADB-7EC60ACA83AB}" type="slidenum">
              <a:rPr lang="en-US" smtClean="0"/>
              <a:t>‹#›</a:t>
            </a:fld>
            <a:endParaRPr lang="en-US"/>
          </a:p>
        </p:txBody>
      </p:sp>
    </p:spTree>
    <p:extLst>
      <p:ext uri="{BB962C8B-B14F-4D97-AF65-F5344CB8AC3E}">
        <p14:creationId xmlns:p14="http://schemas.microsoft.com/office/powerpoint/2010/main" val="2347947624"/>
      </p:ext>
    </p:extLst>
  </p:cSld>
  <p:clrMap bg1="lt1" tx1="dk1" bg2="lt2" tx2="dk2" accent1="accent1" accent2="accent2" accent3="accent3" accent4="accent4" accent5="accent5" accent6="accent6" hlink="hlink" folHlink="folHlink"/>
  <p:sldLayoutIdLst>
    <p:sldLayoutId id="2147483822" r:id="rId1"/>
  </p:sldLayoutIdLst>
  <p:txStyles>
    <p:titleStyle>
      <a:lvl1pPr algn="l" defTabSz="914225"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56" indent="-228556" algn="l" defTabSz="914225"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668" indent="-228556" algn="l" defTabSz="914225"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781" indent="-228556" algn="l" defTabSz="914225"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893"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05"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118"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230"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41"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453"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225" rtl="0" eaLnBrk="1" latinLnBrk="0" hangingPunct="1">
        <a:defRPr sz="1800" kern="1200">
          <a:solidFill>
            <a:schemeClr val="tx1"/>
          </a:solidFill>
          <a:latin typeface="+mn-lt"/>
          <a:ea typeface="+mn-ea"/>
          <a:cs typeface="+mn-cs"/>
        </a:defRPr>
      </a:lvl1pPr>
      <a:lvl2pPr marL="457112" algn="l" defTabSz="914225" rtl="0" eaLnBrk="1" latinLnBrk="0" hangingPunct="1">
        <a:defRPr sz="1800" kern="1200">
          <a:solidFill>
            <a:schemeClr val="tx1"/>
          </a:solidFill>
          <a:latin typeface="+mn-lt"/>
          <a:ea typeface="+mn-ea"/>
          <a:cs typeface="+mn-cs"/>
        </a:defRPr>
      </a:lvl2pPr>
      <a:lvl3pPr marL="914225" algn="l" defTabSz="914225" rtl="0" eaLnBrk="1" latinLnBrk="0" hangingPunct="1">
        <a:defRPr sz="1800" kern="1200">
          <a:solidFill>
            <a:schemeClr val="tx1"/>
          </a:solidFill>
          <a:latin typeface="+mn-lt"/>
          <a:ea typeface="+mn-ea"/>
          <a:cs typeface="+mn-cs"/>
        </a:defRPr>
      </a:lvl3pPr>
      <a:lvl4pPr marL="1371337" algn="l" defTabSz="914225" rtl="0" eaLnBrk="1" latinLnBrk="0" hangingPunct="1">
        <a:defRPr sz="1800" kern="1200">
          <a:solidFill>
            <a:schemeClr val="tx1"/>
          </a:solidFill>
          <a:latin typeface="+mn-lt"/>
          <a:ea typeface="+mn-ea"/>
          <a:cs typeface="+mn-cs"/>
        </a:defRPr>
      </a:lvl4pPr>
      <a:lvl5pPr marL="1828449" algn="l" defTabSz="914225" rtl="0" eaLnBrk="1" latinLnBrk="0" hangingPunct="1">
        <a:defRPr sz="1800" kern="1200">
          <a:solidFill>
            <a:schemeClr val="tx1"/>
          </a:solidFill>
          <a:latin typeface="+mn-lt"/>
          <a:ea typeface="+mn-ea"/>
          <a:cs typeface="+mn-cs"/>
        </a:defRPr>
      </a:lvl5pPr>
      <a:lvl6pPr marL="2285561" algn="l" defTabSz="914225" rtl="0" eaLnBrk="1" latinLnBrk="0" hangingPunct="1">
        <a:defRPr sz="1800" kern="1200">
          <a:solidFill>
            <a:schemeClr val="tx1"/>
          </a:solidFill>
          <a:latin typeface="+mn-lt"/>
          <a:ea typeface="+mn-ea"/>
          <a:cs typeface="+mn-cs"/>
        </a:defRPr>
      </a:lvl6pPr>
      <a:lvl7pPr marL="2742674" algn="l" defTabSz="914225" rtl="0" eaLnBrk="1" latinLnBrk="0" hangingPunct="1">
        <a:defRPr sz="1800" kern="1200">
          <a:solidFill>
            <a:schemeClr val="tx1"/>
          </a:solidFill>
          <a:latin typeface="+mn-lt"/>
          <a:ea typeface="+mn-ea"/>
          <a:cs typeface="+mn-cs"/>
        </a:defRPr>
      </a:lvl7pPr>
      <a:lvl8pPr marL="3199785" algn="l" defTabSz="914225" rtl="0" eaLnBrk="1" latinLnBrk="0" hangingPunct="1">
        <a:defRPr sz="1800" kern="1200">
          <a:solidFill>
            <a:schemeClr val="tx1"/>
          </a:solidFill>
          <a:latin typeface="+mn-lt"/>
          <a:ea typeface="+mn-ea"/>
          <a:cs typeface="+mn-cs"/>
        </a:defRPr>
      </a:lvl8pPr>
      <a:lvl9pPr marL="3656897" algn="l" defTabSz="914225"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mawahl@microsoft.com"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aka.ms/asme" TargetMode="External"/><Relationship Id="rId2" Type="http://schemas.openxmlformats.org/officeDocument/2006/relationships/notesSlide" Target="../notesSlides/notesSlide9.xml"/><Relationship Id="rId1" Type="http://schemas.openxmlformats.org/officeDocument/2006/relationships/slideLayout" Target="../slideLayouts/slideLayout43.xml"/><Relationship Id="rId4" Type="http://schemas.openxmlformats.org/officeDocument/2006/relationships/image" Target="../media/image117.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5.xml"/></Relationships>
</file>

<file path=ppt/slides/_rels/slide12.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11.xml"/><Relationship Id="rId1" Type="http://schemas.openxmlformats.org/officeDocument/2006/relationships/slideLayout" Target="../slideLayouts/slideLayout62.xml"/><Relationship Id="rId4" Type="http://schemas.microsoft.com/office/2007/relationships/hdphoto" Target="../media/hdphoto2.wdp"/></Relationships>
</file>

<file path=ppt/slides/_rels/slide13.xml.rels><?xml version="1.0" encoding="UTF-8" standalone="yes"?>
<Relationships xmlns="http://schemas.openxmlformats.org/package/2006/relationships"><Relationship Id="rId3" Type="http://schemas.openxmlformats.org/officeDocument/2006/relationships/image" Target="../media/image119.jpeg"/><Relationship Id="rId2" Type="http://schemas.openxmlformats.org/officeDocument/2006/relationships/notesSlide" Target="../notesSlides/notesSlide12.xml"/><Relationship Id="rId1" Type="http://schemas.openxmlformats.org/officeDocument/2006/relationships/slideLayout" Target="../slideLayouts/slideLayout78.xml"/></Relationships>
</file>

<file path=ppt/slides/_rels/slide14.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13.xml"/><Relationship Id="rId1" Type="http://schemas.openxmlformats.org/officeDocument/2006/relationships/slideLayout" Target="../slideLayouts/slideLayout125.xml"/></Relationships>
</file>

<file path=ppt/slides/_rels/slide15.xml.rels><?xml version="1.0" encoding="UTF-8" standalone="yes"?>
<Relationships xmlns="http://schemas.openxmlformats.org/package/2006/relationships"><Relationship Id="rId3" Type="http://schemas.openxmlformats.org/officeDocument/2006/relationships/image" Target="../media/image121.jpeg"/><Relationship Id="rId2" Type="http://schemas.openxmlformats.org/officeDocument/2006/relationships/notesSlide" Target="../notesSlides/notesSlide14.xml"/><Relationship Id="rId1" Type="http://schemas.openxmlformats.org/officeDocument/2006/relationships/slideLayout" Target="../slideLayouts/slideLayout289.xml"/><Relationship Id="rId5" Type="http://schemas.openxmlformats.org/officeDocument/2006/relationships/image" Target="../media/image123.png"/><Relationship Id="rId4" Type="http://schemas.openxmlformats.org/officeDocument/2006/relationships/image" Target="../media/image122.png"/></Relationships>
</file>

<file path=ppt/slides/_rels/slide16.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15.xml"/><Relationship Id="rId1" Type="http://schemas.openxmlformats.org/officeDocument/2006/relationships/slideLayout" Target="../slideLayouts/slideLayout58.xml"/><Relationship Id="rId4" Type="http://schemas.microsoft.com/office/2007/relationships/hdphoto" Target="../media/hdphoto2.wdp"/></Relationships>
</file>

<file path=ppt/slides/_rels/slide17.xml.rels><?xml version="1.0" encoding="UTF-8" standalone="yes"?>
<Relationships xmlns="http://schemas.openxmlformats.org/package/2006/relationships"><Relationship Id="rId8" Type="http://schemas.openxmlformats.org/officeDocument/2006/relationships/image" Target="../media/image129.png"/><Relationship Id="rId13" Type="http://schemas.openxmlformats.org/officeDocument/2006/relationships/image" Target="../media/image133.png"/><Relationship Id="rId18" Type="http://schemas.microsoft.com/office/2007/relationships/hdphoto" Target="../media/hdphoto4.wdp"/><Relationship Id="rId26" Type="http://schemas.openxmlformats.org/officeDocument/2006/relationships/image" Target="../media/image145.png"/><Relationship Id="rId3" Type="http://schemas.openxmlformats.org/officeDocument/2006/relationships/image" Target="../media/image124.png"/><Relationship Id="rId21" Type="http://schemas.openxmlformats.org/officeDocument/2006/relationships/image" Target="../media/image140.png"/><Relationship Id="rId7" Type="http://schemas.openxmlformats.org/officeDocument/2006/relationships/image" Target="../media/image128.png"/><Relationship Id="rId12" Type="http://schemas.microsoft.com/office/2007/relationships/hdphoto" Target="../media/hdphoto3.wdp"/><Relationship Id="rId17" Type="http://schemas.openxmlformats.org/officeDocument/2006/relationships/image" Target="../media/image137.png"/><Relationship Id="rId25" Type="http://schemas.openxmlformats.org/officeDocument/2006/relationships/image" Target="../media/image144.png"/><Relationship Id="rId2" Type="http://schemas.openxmlformats.org/officeDocument/2006/relationships/notesSlide" Target="../notesSlides/notesSlide16.xml"/><Relationship Id="rId16" Type="http://schemas.openxmlformats.org/officeDocument/2006/relationships/image" Target="../media/image136.png"/><Relationship Id="rId20" Type="http://schemas.openxmlformats.org/officeDocument/2006/relationships/image" Target="../media/image139.png"/><Relationship Id="rId1" Type="http://schemas.openxmlformats.org/officeDocument/2006/relationships/slideLayout" Target="../slideLayouts/slideLayout126.xml"/><Relationship Id="rId6" Type="http://schemas.openxmlformats.org/officeDocument/2006/relationships/image" Target="../media/image127.png"/><Relationship Id="rId11" Type="http://schemas.openxmlformats.org/officeDocument/2006/relationships/image" Target="../media/image132.png"/><Relationship Id="rId24" Type="http://schemas.openxmlformats.org/officeDocument/2006/relationships/image" Target="../media/image143.png"/><Relationship Id="rId5" Type="http://schemas.openxmlformats.org/officeDocument/2006/relationships/image" Target="../media/image126.png"/><Relationship Id="rId15" Type="http://schemas.openxmlformats.org/officeDocument/2006/relationships/image" Target="../media/image135.png"/><Relationship Id="rId23" Type="http://schemas.openxmlformats.org/officeDocument/2006/relationships/image" Target="../media/image142.png"/><Relationship Id="rId10" Type="http://schemas.openxmlformats.org/officeDocument/2006/relationships/image" Target="../media/image131.png"/><Relationship Id="rId19" Type="http://schemas.openxmlformats.org/officeDocument/2006/relationships/image" Target="../media/image138.png"/><Relationship Id="rId4" Type="http://schemas.openxmlformats.org/officeDocument/2006/relationships/image" Target="../media/image125.png"/><Relationship Id="rId9" Type="http://schemas.openxmlformats.org/officeDocument/2006/relationships/image" Target="../media/image130.png"/><Relationship Id="rId14" Type="http://schemas.openxmlformats.org/officeDocument/2006/relationships/image" Target="../media/image134.gif"/><Relationship Id="rId22" Type="http://schemas.openxmlformats.org/officeDocument/2006/relationships/image" Target="../media/image141.png"/><Relationship Id="rId27" Type="http://schemas.openxmlformats.org/officeDocument/2006/relationships/image" Target="../media/image146.png"/></Relationships>
</file>

<file path=ppt/slides/_rels/slide18.xml.rels><?xml version="1.0" encoding="UTF-8" standalone="yes"?>
<Relationships xmlns="http://schemas.openxmlformats.org/package/2006/relationships"><Relationship Id="rId3" Type="http://schemas.openxmlformats.org/officeDocument/2006/relationships/hyperlink" Target="http://vi.microsoft.com/" TargetMode="External"/><Relationship Id="rId2" Type="http://schemas.openxmlformats.org/officeDocument/2006/relationships/notesSlide" Target="../notesSlides/notesSlide17.xml"/><Relationship Id="rId1" Type="http://schemas.openxmlformats.org/officeDocument/2006/relationships/slideLayout" Target="../slideLayouts/slideLayout13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63.xml"/></Relationships>
</file>

<file path=ppt/slides/_rels/slide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7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1.xml"/></Relationships>
</file>

<file path=ppt/slides/_rels/slide21.xml.rels><?xml version="1.0" encoding="UTF-8" standalone="yes"?>
<Relationships xmlns="http://schemas.openxmlformats.org/package/2006/relationships"><Relationship Id="rId3" Type="http://schemas.openxmlformats.org/officeDocument/2006/relationships/hyperlink" Target="http://www.videoindexer.ai/" TargetMode="External"/><Relationship Id="rId7" Type="http://schemas.openxmlformats.org/officeDocument/2006/relationships/hyperlink" Target="https://aka.ms/levin-amsdemo" TargetMode="External"/><Relationship Id="rId2" Type="http://schemas.openxmlformats.org/officeDocument/2006/relationships/notesSlide" Target="../notesSlides/notesSlide20.xml"/><Relationship Id="rId1" Type="http://schemas.openxmlformats.org/officeDocument/2006/relationships/slideLayout" Target="../slideLayouts/slideLayout4.xml"/><Relationship Id="rId6" Type="http://schemas.openxmlformats.org/officeDocument/2006/relationships/hyperlink" Target="http://azure.com/media" TargetMode="External"/><Relationship Id="rId5" Type="http://schemas.openxmlformats.org/officeDocument/2006/relationships/hyperlink" Target="http://microsoft.com/media" TargetMode="External"/><Relationship Id="rId4" Type="http://schemas.openxmlformats.org/officeDocument/2006/relationships/hyperlink" Target="http://aka.ms/amse" TargetMode="External"/></Relationships>
</file>

<file path=ppt/slides/_rels/slide22.xml.rels><?xml version="1.0" encoding="UTF-8" standalone="yes"?>
<Relationships xmlns="http://schemas.openxmlformats.org/package/2006/relationships"><Relationship Id="rId3" Type="http://schemas.openxmlformats.org/officeDocument/2006/relationships/hyperlink" Target="mailto:mawahl@microsoft.com" TargetMode="External"/><Relationship Id="rId2" Type="http://schemas.openxmlformats.org/officeDocument/2006/relationships/notesSlide" Target="../notesSlides/notesSlide21.xml"/><Relationship Id="rId1" Type="http://schemas.openxmlformats.org/officeDocument/2006/relationships/slideLayout" Target="../slideLayouts/slideLayout17.xml"/><Relationship Id="rId4" Type="http://schemas.openxmlformats.org/officeDocument/2006/relationships/hyperlink" Target="mailto:saac.Levin@microsoft.com" TargetMode="External"/></Relationships>
</file>

<file path=ppt/slides/_rels/slide3.xml.rels><?xml version="1.0" encoding="UTF-8" standalone="yes"?>
<Relationships xmlns="http://schemas.openxmlformats.org/package/2006/relationships"><Relationship Id="rId13" Type="http://schemas.openxmlformats.org/officeDocument/2006/relationships/image" Target="../media/image51.png"/><Relationship Id="rId18" Type="http://schemas.openxmlformats.org/officeDocument/2006/relationships/image" Target="../media/image56.png"/><Relationship Id="rId26" Type="http://schemas.openxmlformats.org/officeDocument/2006/relationships/image" Target="../media/image64.png"/><Relationship Id="rId39" Type="http://schemas.openxmlformats.org/officeDocument/2006/relationships/image" Target="../media/image77.png"/><Relationship Id="rId3" Type="http://schemas.openxmlformats.org/officeDocument/2006/relationships/notesSlide" Target="../notesSlides/notesSlide2.xml"/><Relationship Id="rId21" Type="http://schemas.openxmlformats.org/officeDocument/2006/relationships/image" Target="../media/image59.png"/><Relationship Id="rId34" Type="http://schemas.openxmlformats.org/officeDocument/2006/relationships/image" Target="../media/image72.png"/><Relationship Id="rId42" Type="http://schemas.openxmlformats.org/officeDocument/2006/relationships/image" Target="../media/image80.png"/><Relationship Id="rId47" Type="http://schemas.openxmlformats.org/officeDocument/2006/relationships/image" Target="../media/image85.png"/><Relationship Id="rId50" Type="http://schemas.openxmlformats.org/officeDocument/2006/relationships/image" Target="../media/image88.png"/><Relationship Id="rId7" Type="http://schemas.openxmlformats.org/officeDocument/2006/relationships/image" Target="../media/image45.png"/><Relationship Id="rId12" Type="http://schemas.openxmlformats.org/officeDocument/2006/relationships/image" Target="../media/image50.png"/><Relationship Id="rId17" Type="http://schemas.openxmlformats.org/officeDocument/2006/relationships/image" Target="../media/image55.png"/><Relationship Id="rId25" Type="http://schemas.openxmlformats.org/officeDocument/2006/relationships/image" Target="../media/image63.png"/><Relationship Id="rId33" Type="http://schemas.openxmlformats.org/officeDocument/2006/relationships/image" Target="../media/image71.png"/><Relationship Id="rId38" Type="http://schemas.openxmlformats.org/officeDocument/2006/relationships/image" Target="../media/image76.png"/><Relationship Id="rId46" Type="http://schemas.openxmlformats.org/officeDocument/2006/relationships/image" Target="../media/image84.png"/><Relationship Id="rId2" Type="http://schemas.openxmlformats.org/officeDocument/2006/relationships/slideLayout" Target="../slideLayouts/slideLayout274.xml"/><Relationship Id="rId16" Type="http://schemas.openxmlformats.org/officeDocument/2006/relationships/image" Target="../media/image54.png"/><Relationship Id="rId20" Type="http://schemas.openxmlformats.org/officeDocument/2006/relationships/image" Target="../media/image58.png"/><Relationship Id="rId29" Type="http://schemas.openxmlformats.org/officeDocument/2006/relationships/image" Target="../media/image67.png"/><Relationship Id="rId41" Type="http://schemas.openxmlformats.org/officeDocument/2006/relationships/image" Target="../media/image79.png"/><Relationship Id="rId1" Type="http://schemas.openxmlformats.org/officeDocument/2006/relationships/customXml" Target="../../customXml/item5.xml"/><Relationship Id="rId6" Type="http://schemas.openxmlformats.org/officeDocument/2006/relationships/image" Target="../media/image44.png"/><Relationship Id="rId11" Type="http://schemas.openxmlformats.org/officeDocument/2006/relationships/image" Target="../media/image49.png"/><Relationship Id="rId24" Type="http://schemas.openxmlformats.org/officeDocument/2006/relationships/image" Target="../media/image62.png"/><Relationship Id="rId32" Type="http://schemas.openxmlformats.org/officeDocument/2006/relationships/image" Target="../media/image70.png"/><Relationship Id="rId37" Type="http://schemas.openxmlformats.org/officeDocument/2006/relationships/image" Target="../media/image75.png"/><Relationship Id="rId40" Type="http://schemas.openxmlformats.org/officeDocument/2006/relationships/image" Target="../media/image78.png"/><Relationship Id="rId45" Type="http://schemas.openxmlformats.org/officeDocument/2006/relationships/image" Target="../media/image83.png"/><Relationship Id="rId5" Type="http://schemas.openxmlformats.org/officeDocument/2006/relationships/image" Target="../media/image43.png"/><Relationship Id="rId15" Type="http://schemas.openxmlformats.org/officeDocument/2006/relationships/image" Target="../media/image53.png"/><Relationship Id="rId23" Type="http://schemas.openxmlformats.org/officeDocument/2006/relationships/image" Target="../media/image61.png"/><Relationship Id="rId28" Type="http://schemas.openxmlformats.org/officeDocument/2006/relationships/image" Target="../media/image66.png"/><Relationship Id="rId36" Type="http://schemas.openxmlformats.org/officeDocument/2006/relationships/image" Target="../media/image74.png"/><Relationship Id="rId49" Type="http://schemas.openxmlformats.org/officeDocument/2006/relationships/image" Target="../media/image87.png"/><Relationship Id="rId10" Type="http://schemas.openxmlformats.org/officeDocument/2006/relationships/image" Target="../media/image48.png"/><Relationship Id="rId19" Type="http://schemas.openxmlformats.org/officeDocument/2006/relationships/image" Target="../media/image57.png"/><Relationship Id="rId31" Type="http://schemas.openxmlformats.org/officeDocument/2006/relationships/image" Target="../media/image69.png"/><Relationship Id="rId44" Type="http://schemas.openxmlformats.org/officeDocument/2006/relationships/image" Target="../media/image82.png"/><Relationship Id="rId52" Type="http://schemas.openxmlformats.org/officeDocument/2006/relationships/image" Target="../media/image90.png"/><Relationship Id="rId4" Type="http://schemas.openxmlformats.org/officeDocument/2006/relationships/image" Target="../media/image42.png"/><Relationship Id="rId9" Type="http://schemas.openxmlformats.org/officeDocument/2006/relationships/image" Target="../media/image47.png"/><Relationship Id="rId14" Type="http://schemas.openxmlformats.org/officeDocument/2006/relationships/image" Target="../media/image52.png"/><Relationship Id="rId22" Type="http://schemas.openxmlformats.org/officeDocument/2006/relationships/image" Target="../media/image60.png"/><Relationship Id="rId27" Type="http://schemas.openxmlformats.org/officeDocument/2006/relationships/image" Target="../media/image65.png"/><Relationship Id="rId30" Type="http://schemas.openxmlformats.org/officeDocument/2006/relationships/image" Target="../media/image68.png"/><Relationship Id="rId35" Type="http://schemas.openxmlformats.org/officeDocument/2006/relationships/image" Target="../media/image73.png"/><Relationship Id="rId43" Type="http://schemas.openxmlformats.org/officeDocument/2006/relationships/image" Target="../media/image81.png"/><Relationship Id="rId48" Type="http://schemas.openxmlformats.org/officeDocument/2006/relationships/image" Target="../media/image86.png"/><Relationship Id="rId8" Type="http://schemas.openxmlformats.org/officeDocument/2006/relationships/image" Target="../media/image46.png"/><Relationship Id="rId51" Type="http://schemas.openxmlformats.org/officeDocument/2006/relationships/image" Target="../media/image89.png"/></Relationships>
</file>

<file path=ppt/slides/_rels/slide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3.xml"/><Relationship Id="rId1" Type="http://schemas.openxmlformats.org/officeDocument/2006/relationships/slideLayout" Target="../slideLayouts/slideLayout22.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s>
</file>

<file path=ppt/slides/_rels/slide5.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4.xml"/><Relationship Id="rId1" Type="http://schemas.openxmlformats.org/officeDocument/2006/relationships/slideLayout" Target="../slideLayouts/slideLayout211.xml"/><Relationship Id="rId5" Type="http://schemas.openxmlformats.org/officeDocument/2006/relationships/image" Target="../media/image91.png"/><Relationship Id="rId4" Type="http://schemas.openxmlformats.org/officeDocument/2006/relationships/image" Target="../media/image96.png"/></Relationships>
</file>

<file path=ppt/slides/_rels/slide6.xml.rels><?xml version="1.0" encoding="UTF-8" standalone="yes"?>
<Relationships xmlns="http://schemas.openxmlformats.org/package/2006/relationships"><Relationship Id="rId8" Type="http://schemas.openxmlformats.org/officeDocument/2006/relationships/image" Target="../media/image100.png"/><Relationship Id="rId13" Type="http://schemas.openxmlformats.org/officeDocument/2006/relationships/image" Target="../media/image105.png"/><Relationship Id="rId3" Type="http://schemas.openxmlformats.org/officeDocument/2006/relationships/notesSlide" Target="../notesSlides/notesSlide5.xml"/><Relationship Id="rId7" Type="http://schemas.openxmlformats.org/officeDocument/2006/relationships/image" Target="../media/image99.14751660"/><Relationship Id="rId12" Type="http://schemas.openxmlformats.org/officeDocument/2006/relationships/image" Target="../media/image104.png"/><Relationship Id="rId2" Type="http://schemas.openxmlformats.org/officeDocument/2006/relationships/slideLayout" Target="../slideLayouts/slideLayout25.xml"/><Relationship Id="rId1" Type="http://schemas.openxmlformats.org/officeDocument/2006/relationships/customXml" Target="../../customXml/item7.xml"/><Relationship Id="rId6" Type="http://schemas.openxmlformats.org/officeDocument/2006/relationships/hyperlink" Target="http://azure.com/media" TargetMode="External"/><Relationship Id="rId11" Type="http://schemas.openxmlformats.org/officeDocument/2006/relationships/image" Target="../media/image103.png"/><Relationship Id="rId5" Type="http://schemas.openxmlformats.org/officeDocument/2006/relationships/image" Target="../media/image98.png"/><Relationship Id="rId10" Type="http://schemas.openxmlformats.org/officeDocument/2006/relationships/image" Target="../media/image102.png"/><Relationship Id="rId4" Type="http://schemas.openxmlformats.org/officeDocument/2006/relationships/image" Target="../media/image97.png"/><Relationship Id="rId9" Type="http://schemas.openxmlformats.org/officeDocument/2006/relationships/image" Target="../media/image101.emf"/><Relationship Id="rId14" Type="http://schemas.openxmlformats.org/officeDocument/2006/relationships/image" Target="../media/image106.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3.xml"/></Relationships>
</file>

<file path=ppt/slides/_rels/slide9.xml.rels><?xml version="1.0" encoding="UTF-8" standalone="yes"?>
<Relationships xmlns="http://schemas.openxmlformats.org/package/2006/relationships"><Relationship Id="rId8" Type="http://schemas.openxmlformats.org/officeDocument/2006/relationships/image" Target="../media/image109.png"/><Relationship Id="rId13" Type="http://schemas.openxmlformats.org/officeDocument/2006/relationships/image" Target="../media/image114.png"/><Relationship Id="rId3" Type="http://schemas.openxmlformats.org/officeDocument/2006/relationships/image" Target="../media/image100.png"/><Relationship Id="rId7" Type="http://schemas.openxmlformats.org/officeDocument/2006/relationships/image" Target="../media/image108.png"/><Relationship Id="rId12" Type="http://schemas.openxmlformats.org/officeDocument/2006/relationships/image" Target="../media/image113.jpeg"/><Relationship Id="rId2" Type="http://schemas.openxmlformats.org/officeDocument/2006/relationships/notesSlide" Target="../notesSlides/notesSlide8.xml"/><Relationship Id="rId16" Type="http://schemas.openxmlformats.org/officeDocument/2006/relationships/image" Target="../media/image116.png"/><Relationship Id="rId1" Type="http://schemas.openxmlformats.org/officeDocument/2006/relationships/slideLayout" Target="../slideLayouts/slideLayout51.xml"/><Relationship Id="rId6" Type="http://schemas.openxmlformats.org/officeDocument/2006/relationships/image" Target="../media/image107.png"/><Relationship Id="rId11" Type="http://schemas.openxmlformats.org/officeDocument/2006/relationships/image" Target="../media/image112.png"/><Relationship Id="rId5" Type="http://schemas.openxmlformats.org/officeDocument/2006/relationships/hyperlink" Target="http://aka.ms/ampdemo" TargetMode="External"/><Relationship Id="rId15" Type="http://schemas.openxmlformats.org/officeDocument/2006/relationships/image" Target="../media/image115.png"/><Relationship Id="rId10" Type="http://schemas.openxmlformats.org/officeDocument/2006/relationships/image" Target="../media/image111.png"/><Relationship Id="rId4" Type="http://schemas.openxmlformats.org/officeDocument/2006/relationships/hyperlink" Target="http://amp.azure.net/libs/amp/latest/docs/PLUGINS.html" TargetMode="External"/><Relationship Id="rId9" Type="http://schemas.openxmlformats.org/officeDocument/2006/relationships/image" Target="../media/image110.png"/><Relationship Id="rId1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5718940B-B0C2-47CC-B4EB-17923DFDC3B1}"/>
              </a:ext>
            </a:extLst>
          </p:cNvPr>
          <p:cNvSpPr>
            <a:spLocks noGrp="1"/>
          </p:cNvSpPr>
          <p:nvPr>
            <p:ph type="title"/>
          </p:nvPr>
        </p:nvSpPr>
        <p:spPr/>
        <p:txBody>
          <a:bodyPr/>
          <a:lstStyle/>
          <a:p>
            <a:r>
              <a:rPr lang="en-US" dirty="0"/>
              <a:t>Azure Media Services:</a:t>
            </a:r>
            <a:br>
              <a:rPr lang="en-US" dirty="0"/>
            </a:br>
            <a:r>
              <a:rPr lang="en-US" sz="4400" dirty="0"/>
              <a:t>Building intelligent video applications</a:t>
            </a:r>
            <a:endParaRPr lang="en-US" dirty="0"/>
          </a:p>
        </p:txBody>
      </p:sp>
      <p:sp>
        <p:nvSpPr>
          <p:cNvPr id="11" name="Text Placeholder 10">
            <a:extLst>
              <a:ext uri="{FF2B5EF4-FFF2-40B4-BE49-F238E27FC236}">
                <a16:creationId xmlns:a16="http://schemas.microsoft.com/office/drawing/2014/main" id="{84103D40-CA1C-4597-A590-83A6C239DD91}"/>
              </a:ext>
            </a:extLst>
          </p:cNvPr>
          <p:cNvSpPr>
            <a:spLocks noGrp="1"/>
          </p:cNvSpPr>
          <p:nvPr>
            <p:ph type="body" sz="quarter" idx="12"/>
          </p:nvPr>
        </p:nvSpPr>
        <p:spPr>
          <a:xfrm>
            <a:off x="237136" y="3877277"/>
            <a:ext cx="7171337" cy="1792326"/>
          </a:xfrm>
        </p:spPr>
        <p:txBody>
          <a:bodyPr/>
          <a:lstStyle/>
          <a:p>
            <a:r>
              <a:rPr lang="en-US" dirty="0"/>
              <a:t>Isaac Levin (</a:t>
            </a:r>
            <a:r>
              <a:rPr lang="en-US" i="1" dirty="0">
                <a:hlinkClick r:id="rId3"/>
              </a:rPr>
              <a:t>Isaac.Levin@microsoft.com</a:t>
            </a:r>
            <a:r>
              <a:rPr lang="en-US" dirty="0"/>
              <a:t>)</a:t>
            </a:r>
          </a:p>
          <a:p>
            <a:r>
              <a:rPr lang="en-US" dirty="0"/>
              <a:t>Application Development Manager</a:t>
            </a:r>
          </a:p>
          <a:p>
            <a:r>
              <a:rPr lang="en-US" dirty="0"/>
              <a:t>@isaac2004</a:t>
            </a:r>
          </a:p>
        </p:txBody>
      </p:sp>
    </p:spTree>
    <p:extLst>
      <p:ext uri="{BB962C8B-B14F-4D97-AF65-F5344CB8AC3E}">
        <p14:creationId xmlns:p14="http://schemas.microsoft.com/office/powerpoint/2010/main" val="37215255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78" name="Text Placeholder 2"/>
          <p:cNvSpPr txBox="1">
            <a:spLocks/>
          </p:cNvSpPr>
          <p:nvPr/>
        </p:nvSpPr>
        <p:spPr>
          <a:xfrm>
            <a:off x="6096299" y="1726030"/>
            <a:ext cx="5975403" cy="896310"/>
          </a:xfrm>
          <a:prstGeom prst="rect">
            <a:avLst/>
          </a:prstGeom>
        </p:spPr>
        <p:txBody>
          <a:bodyPr/>
          <a:lstStyle>
            <a:lvl1pPr marL="342900" indent="-342900" algn="l" defTabSz="931863" rtl="0" eaLnBrk="0" fontAlgn="base" hangingPunct="0">
              <a:lnSpc>
                <a:spcPct val="90000"/>
              </a:lnSpc>
              <a:spcBef>
                <a:spcPct val="20000"/>
              </a:spcBef>
              <a:spcAft>
                <a:spcPct val="0"/>
              </a:spcAft>
              <a:buSzPct val="90000"/>
              <a:buFont typeface="Arial" panose="020B0604020202020204" pitchFamily="34" charset="0"/>
              <a:buChar char="•"/>
              <a:defRPr sz="4000" kern="1200">
                <a:gradFill>
                  <a:gsLst>
                    <a:gs pos="1250">
                      <a:schemeClr val="tx1"/>
                    </a:gs>
                    <a:gs pos="100000">
                      <a:schemeClr val="tx1"/>
                    </a:gs>
                  </a:gsLst>
                  <a:lin ang="5400000" scaled="0"/>
                </a:gradFill>
                <a:latin typeface="+mj-lt"/>
                <a:ea typeface="MS PGothic" panose="020B0600070205080204" pitchFamily="34" charset="-128"/>
                <a:cs typeface="ＭＳ Ｐゴシック" charset="0"/>
              </a:defRPr>
            </a:lvl1pPr>
            <a:lvl2pPr marL="584200" indent="-241300" algn="l" defTabSz="931863" rtl="0" eaLnBrk="0" fontAlgn="base" hangingPunct="0">
              <a:lnSpc>
                <a:spcPct val="90000"/>
              </a:lnSpc>
              <a:spcBef>
                <a:spcPct val="20000"/>
              </a:spcBef>
              <a:spcAft>
                <a:spcPct val="0"/>
              </a:spcAft>
              <a:buSzPct val="90000"/>
              <a:buFont typeface="Arial" panose="020B0604020202020204" pitchFamily="34" charset="0"/>
              <a:buChar char="•"/>
              <a:defRPr sz="2400" kern="1200">
                <a:gradFill>
                  <a:gsLst>
                    <a:gs pos="1250">
                      <a:schemeClr val="tx1"/>
                    </a:gs>
                    <a:gs pos="100000">
                      <a:schemeClr val="tx1"/>
                    </a:gs>
                  </a:gsLst>
                  <a:lin ang="5400000" scaled="0"/>
                </a:gradFill>
                <a:latin typeface="+mn-lt"/>
                <a:ea typeface="MS PGothic" panose="020B0600070205080204" pitchFamily="34" charset="-128"/>
                <a:cs typeface="+mn-cs"/>
              </a:defRPr>
            </a:lvl2pPr>
            <a:lvl3pPr marL="800100" indent="-228600" algn="l" defTabSz="931863" rtl="0" eaLnBrk="0" fontAlgn="base" hangingPunct="0">
              <a:lnSpc>
                <a:spcPct val="90000"/>
              </a:lnSpc>
              <a:spcBef>
                <a:spcPct val="20000"/>
              </a:spcBef>
              <a:spcAft>
                <a:spcPct val="0"/>
              </a:spcAft>
              <a:buSzPct val="90000"/>
              <a:buFont typeface="Arial" panose="020B0604020202020204" pitchFamily="34" charset="0"/>
              <a:buChar char="•"/>
              <a:defRPr sz="2000" kern="1200">
                <a:gradFill>
                  <a:gsLst>
                    <a:gs pos="1250">
                      <a:schemeClr val="tx1"/>
                    </a:gs>
                    <a:gs pos="100000">
                      <a:schemeClr val="tx1"/>
                    </a:gs>
                  </a:gsLst>
                  <a:lin ang="5400000" scaled="0"/>
                </a:gradFill>
                <a:latin typeface="+mn-lt"/>
                <a:ea typeface="MS PGothic" panose="020B0600070205080204" pitchFamily="34" charset="-128"/>
                <a:cs typeface="+mn-cs"/>
              </a:defRPr>
            </a:lvl3pPr>
            <a:lvl4pPr marL="1028700" indent="-228600" algn="l" defTabSz="931863" rtl="0" eaLnBrk="0" fontAlgn="base" hangingPunct="0">
              <a:lnSpc>
                <a:spcPct val="90000"/>
              </a:lnSpc>
              <a:spcBef>
                <a:spcPct val="20000"/>
              </a:spcBef>
              <a:spcAft>
                <a:spcPct val="0"/>
              </a:spcAft>
              <a:buSzPct val="90000"/>
              <a:buFont typeface="Arial" panose="020B0604020202020204" pitchFamily="34" charset="0"/>
              <a:buChar char="•"/>
              <a:defRPr kern="1200">
                <a:gradFill>
                  <a:gsLst>
                    <a:gs pos="1250">
                      <a:schemeClr val="tx1"/>
                    </a:gs>
                    <a:gs pos="100000">
                      <a:schemeClr val="tx1"/>
                    </a:gs>
                  </a:gsLst>
                  <a:lin ang="5400000" scaled="0"/>
                </a:gradFill>
                <a:latin typeface="+mn-lt"/>
                <a:ea typeface="MS PGothic" panose="020B0600070205080204" pitchFamily="34" charset="-128"/>
                <a:cs typeface="+mn-cs"/>
              </a:defRPr>
            </a:lvl4pPr>
            <a:lvl5pPr marL="1257300" indent="-228600" algn="l" defTabSz="931863" rtl="0" eaLnBrk="0" fontAlgn="base" hangingPunct="0">
              <a:lnSpc>
                <a:spcPct val="90000"/>
              </a:lnSpc>
              <a:spcBef>
                <a:spcPct val="20000"/>
              </a:spcBef>
              <a:spcAft>
                <a:spcPct val="0"/>
              </a:spcAft>
              <a:buSzPct val="90000"/>
              <a:buFont typeface="Arial" panose="020B0604020202020204" pitchFamily="34" charset="0"/>
              <a:buChar char="•"/>
              <a:defRPr kern="1200">
                <a:gradFill>
                  <a:gsLst>
                    <a:gs pos="1250">
                      <a:schemeClr val="tx1"/>
                    </a:gs>
                    <a:gs pos="100000">
                      <a:schemeClr val="tx1"/>
                    </a:gs>
                  </a:gsLst>
                  <a:lin ang="5400000" scaled="0"/>
                </a:gradFill>
                <a:latin typeface="+mn-lt"/>
                <a:ea typeface="MS PGothic" panose="020B0600070205080204" pitchFamily="34" charset="-128"/>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36147" indent="-336147" defTabSz="913509">
              <a:defRPr/>
            </a:pPr>
            <a:endParaRPr lang="en-US" sz="3922" dirty="0">
              <a:gradFill>
                <a:gsLst>
                  <a:gs pos="1250">
                    <a:srgbClr val="FFFFFF"/>
                  </a:gs>
                  <a:gs pos="100000">
                    <a:srgbClr val="FFFFFF"/>
                  </a:gs>
                </a:gsLst>
                <a:lin ang="5400000" scaled="0"/>
              </a:gradFill>
              <a:latin typeface="Segoe UI Light"/>
            </a:endParaRPr>
          </a:p>
          <a:p>
            <a:pPr marL="336147" indent="-336147" defTabSz="913509">
              <a:defRPr/>
            </a:pPr>
            <a:r>
              <a:rPr lang="en-US" sz="3922" dirty="0">
                <a:gradFill>
                  <a:gsLst>
                    <a:gs pos="1250">
                      <a:srgbClr val="FFFFFF"/>
                    </a:gs>
                    <a:gs pos="100000">
                      <a:srgbClr val="FFFFFF"/>
                    </a:gs>
                  </a:gsLst>
                  <a:lin ang="5400000" scaled="0"/>
                </a:gradFill>
                <a:latin typeface="Segoe UI Light"/>
              </a:rPr>
              <a:t>A No-Code Easy UI way to use Azure Media Services. </a:t>
            </a:r>
          </a:p>
          <a:p>
            <a:pPr marL="336147" indent="-336147" defTabSz="913509">
              <a:defRPr/>
            </a:pPr>
            <a:endParaRPr lang="en-US" sz="3922" dirty="0">
              <a:gradFill>
                <a:gsLst>
                  <a:gs pos="1250">
                    <a:srgbClr val="FFFFFF"/>
                  </a:gs>
                  <a:gs pos="100000">
                    <a:srgbClr val="FFFFFF"/>
                  </a:gs>
                </a:gsLst>
                <a:lin ang="5400000" scaled="0"/>
              </a:gradFill>
              <a:latin typeface="Segoe UI Light"/>
            </a:endParaRPr>
          </a:p>
          <a:p>
            <a:pPr marL="336147" indent="-336147" defTabSz="913509">
              <a:defRPr/>
            </a:pPr>
            <a:r>
              <a:rPr lang="en-US" sz="3922" dirty="0">
                <a:gradFill>
                  <a:gsLst>
                    <a:gs pos="1250">
                      <a:srgbClr val="FFFFFF"/>
                    </a:gs>
                    <a:gs pos="100000">
                      <a:srgbClr val="FFFFFF"/>
                    </a:gs>
                  </a:gsLst>
                  <a:lin ang="5400000" scaled="0"/>
                </a:gradFill>
                <a:latin typeface="Segoe UI Light"/>
              </a:rPr>
              <a:t>Download for free at: </a:t>
            </a:r>
            <a:r>
              <a:rPr lang="en-US" sz="3922" dirty="0">
                <a:gradFill>
                  <a:gsLst>
                    <a:gs pos="1250">
                      <a:srgbClr val="FFFFFF"/>
                    </a:gs>
                    <a:gs pos="100000">
                      <a:srgbClr val="FFFFFF"/>
                    </a:gs>
                  </a:gsLst>
                  <a:lin ang="5400000" scaled="0"/>
                </a:gradFill>
                <a:latin typeface="Segoe UI Light"/>
                <a:hlinkClick r:id="rId3"/>
              </a:rPr>
              <a:t>http://aka.ms/amse</a:t>
            </a:r>
            <a:r>
              <a:rPr lang="en-US" sz="3922" dirty="0">
                <a:gradFill>
                  <a:gsLst>
                    <a:gs pos="1250">
                      <a:srgbClr val="FFFFFF"/>
                    </a:gs>
                    <a:gs pos="100000">
                      <a:srgbClr val="FFFFFF"/>
                    </a:gs>
                  </a:gsLst>
                  <a:lin ang="5400000" scaled="0"/>
                </a:gradFill>
                <a:latin typeface="Segoe UI Light"/>
              </a:rPr>
              <a:t> </a:t>
            </a:r>
          </a:p>
        </p:txBody>
      </p:sp>
      <p:sp>
        <p:nvSpPr>
          <p:cNvPr id="79" name="Text Placeholder 3"/>
          <p:cNvSpPr txBox="1">
            <a:spLocks/>
          </p:cNvSpPr>
          <p:nvPr/>
        </p:nvSpPr>
        <p:spPr>
          <a:xfrm>
            <a:off x="269986" y="291917"/>
            <a:ext cx="11652035" cy="896310"/>
          </a:xfrm>
          <a:prstGeom prst="rect">
            <a:avLst/>
          </a:prstGeom>
        </p:spPr>
        <p:txBody>
          <a:bodyPr/>
          <a:lstStyle>
            <a:lvl1pPr marL="342900" indent="-342900" algn="l" defTabSz="931863" rtl="0" eaLnBrk="0" fontAlgn="base" hangingPunct="0">
              <a:lnSpc>
                <a:spcPct val="90000"/>
              </a:lnSpc>
              <a:spcBef>
                <a:spcPct val="20000"/>
              </a:spcBef>
              <a:spcAft>
                <a:spcPct val="0"/>
              </a:spcAft>
              <a:buSzPct val="90000"/>
              <a:buFont typeface="Arial" panose="020B0604020202020204" pitchFamily="34" charset="0"/>
              <a:buChar char="•"/>
              <a:defRPr sz="4000" kern="1200">
                <a:gradFill>
                  <a:gsLst>
                    <a:gs pos="1250">
                      <a:schemeClr val="tx1"/>
                    </a:gs>
                    <a:gs pos="100000">
                      <a:schemeClr val="tx1"/>
                    </a:gs>
                  </a:gsLst>
                  <a:lin ang="5400000" scaled="0"/>
                </a:gradFill>
                <a:latin typeface="+mj-lt"/>
                <a:ea typeface="MS PGothic" panose="020B0600070205080204" pitchFamily="34" charset="-128"/>
                <a:cs typeface="ＭＳ Ｐゴシック" charset="0"/>
              </a:defRPr>
            </a:lvl1pPr>
            <a:lvl2pPr marL="584200" indent="-241300" algn="l" defTabSz="931863" rtl="0" eaLnBrk="0" fontAlgn="base" hangingPunct="0">
              <a:lnSpc>
                <a:spcPct val="90000"/>
              </a:lnSpc>
              <a:spcBef>
                <a:spcPct val="20000"/>
              </a:spcBef>
              <a:spcAft>
                <a:spcPct val="0"/>
              </a:spcAft>
              <a:buSzPct val="90000"/>
              <a:buFont typeface="Arial" panose="020B0604020202020204" pitchFamily="34" charset="0"/>
              <a:buChar char="•"/>
              <a:defRPr sz="2400" kern="1200">
                <a:gradFill>
                  <a:gsLst>
                    <a:gs pos="1250">
                      <a:schemeClr val="tx1"/>
                    </a:gs>
                    <a:gs pos="100000">
                      <a:schemeClr val="tx1"/>
                    </a:gs>
                  </a:gsLst>
                  <a:lin ang="5400000" scaled="0"/>
                </a:gradFill>
                <a:latin typeface="+mn-lt"/>
                <a:ea typeface="MS PGothic" panose="020B0600070205080204" pitchFamily="34" charset="-128"/>
                <a:cs typeface="+mn-cs"/>
              </a:defRPr>
            </a:lvl2pPr>
            <a:lvl3pPr marL="800100" indent="-228600" algn="l" defTabSz="931863" rtl="0" eaLnBrk="0" fontAlgn="base" hangingPunct="0">
              <a:lnSpc>
                <a:spcPct val="90000"/>
              </a:lnSpc>
              <a:spcBef>
                <a:spcPct val="20000"/>
              </a:spcBef>
              <a:spcAft>
                <a:spcPct val="0"/>
              </a:spcAft>
              <a:buSzPct val="90000"/>
              <a:buFont typeface="Arial" panose="020B0604020202020204" pitchFamily="34" charset="0"/>
              <a:buChar char="•"/>
              <a:defRPr sz="2000" kern="1200">
                <a:gradFill>
                  <a:gsLst>
                    <a:gs pos="1250">
                      <a:schemeClr val="tx1"/>
                    </a:gs>
                    <a:gs pos="100000">
                      <a:schemeClr val="tx1"/>
                    </a:gs>
                  </a:gsLst>
                  <a:lin ang="5400000" scaled="0"/>
                </a:gradFill>
                <a:latin typeface="+mn-lt"/>
                <a:ea typeface="MS PGothic" panose="020B0600070205080204" pitchFamily="34" charset="-128"/>
                <a:cs typeface="+mn-cs"/>
              </a:defRPr>
            </a:lvl3pPr>
            <a:lvl4pPr marL="1028700" indent="-228600" algn="l" defTabSz="931863" rtl="0" eaLnBrk="0" fontAlgn="base" hangingPunct="0">
              <a:lnSpc>
                <a:spcPct val="90000"/>
              </a:lnSpc>
              <a:spcBef>
                <a:spcPct val="20000"/>
              </a:spcBef>
              <a:spcAft>
                <a:spcPct val="0"/>
              </a:spcAft>
              <a:buSzPct val="90000"/>
              <a:buFont typeface="Arial" panose="020B0604020202020204" pitchFamily="34" charset="0"/>
              <a:buChar char="•"/>
              <a:defRPr kern="1200">
                <a:gradFill>
                  <a:gsLst>
                    <a:gs pos="1250">
                      <a:schemeClr val="tx1"/>
                    </a:gs>
                    <a:gs pos="100000">
                      <a:schemeClr val="tx1"/>
                    </a:gs>
                  </a:gsLst>
                  <a:lin ang="5400000" scaled="0"/>
                </a:gradFill>
                <a:latin typeface="+mn-lt"/>
                <a:ea typeface="MS PGothic" panose="020B0600070205080204" pitchFamily="34" charset="-128"/>
                <a:cs typeface="+mn-cs"/>
              </a:defRPr>
            </a:lvl4pPr>
            <a:lvl5pPr marL="1257300" indent="-228600" algn="l" defTabSz="931863" rtl="0" eaLnBrk="0" fontAlgn="base" hangingPunct="0">
              <a:lnSpc>
                <a:spcPct val="90000"/>
              </a:lnSpc>
              <a:spcBef>
                <a:spcPct val="20000"/>
              </a:spcBef>
              <a:spcAft>
                <a:spcPct val="0"/>
              </a:spcAft>
              <a:buSzPct val="90000"/>
              <a:buFont typeface="Arial" panose="020B0604020202020204" pitchFamily="34" charset="0"/>
              <a:buChar char="•"/>
              <a:defRPr kern="1200">
                <a:gradFill>
                  <a:gsLst>
                    <a:gs pos="1250">
                      <a:schemeClr val="tx1"/>
                    </a:gs>
                    <a:gs pos="100000">
                      <a:schemeClr val="tx1"/>
                    </a:gs>
                  </a:gsLst>
                  <a:lin ang="5400000" scaled="0"/>
                </a:gradFill>
                <a:latin typeface="+mn-lt"/>
                <a:ea typeface="MS PGothic" panose="020B0600070205080204" pitchFamily="34" charset="-128"/>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36147" indent="-336147" defTabSz="913509">
              <a:defRPr/>
            </a:pPr>
            <a:r>
              <a:rPr lang="en-US" sz="3922">
                <a:gradFill>
                  <a:gsLst>
                    <a:gs pos="1250">
                      <a:srgbClr val="FFFFFF"/>
                    </a:gs>
                    <a:gs pos="100000">
                      <a:srgbClr val="FFFFFF"/>
                    </a:gs>
                  </a:gsLst>
                  <a:lin ang="5400000" scaled="0"/>
                </a:gradFill>
                <a:latin typeface="Segoe UI Light"/>
              </a:rPr>
              <a:t>Don’t Want to Code? </a:t>
            </a:r>
          </a:p>
          <a:p>
            <a:pPr marL="336147" indent="-336147" defTabSz="913509">
              <a:defRPr/>
            </a:pPr>
            <a:r>
              <a:rPr lang="en-US" sz="3922">
                <a:gradFill>
                  <a:gsLst>
                    <a:gs pos="1250">
                      <a:srgbClr val="FFFFFF"/>
                    </a:gs>
                    <a:gs pos="100000">
                      <a:srgbClr val="FFFFFF"/>
                    </a:gs>
                  </a:gsLst>
                  <a:lin ang="5400000" scaled="0"/>
                </a:gradFill>
                <a:latin typeface="Segoe UI Light"/>
              </a:rPr>
              <a:t>Try the </a:t>
            </a:r>
            <a:r>
              <a:rPr lang="en-US" sz="3922" b="1">
                <a:gradFill>
                  <a:gsLst>
                    <a:gs pos="1250">
                      <a:srgbClr val="FFFFFF"/>
                    </a:gs>
                    <a:gs pos="100000">
                      <a:srgbClr val="FFFFFF"/>
                    </a:gs>
                  </a:gsLst>
                  <a:lin ang="5400000" scaled="0"/>
                </a:gradFill>
                <a:latin typeface="Segoe UI Light"/>
              </a:rPr>
              <a:t>Azure Media Services Explorer </a:t>
            </a:r>
            <a:r>
              <a:rPr lang="en-US" sz="3922">
                <a:gradFill>
                  <a:gsLst>
                    <a:gs pos="1250">
                      <a:srgbClr val="FFFFFF"/>
                    </a:gs>
                    <a:gs pos="100000">
                      <a:srgbClr val="FFFFFF"/>
                    </a:gs>
                  </a:gsLst>
                  <a:lin ang="5400000" scaled="0"/>
                </a:gradFill>
                <a:latin typeface="Segoe UI Light"/>
              </a:rPr>
              <a:t>Tool </a:t>
            </a:r>
            <a:endParaRPr lang="en-US" sz="3922" dirty="0">
              <a:gradFill>
                <a:gsLst>
                  <a:gs pos="1250">
                    <a:srgbClr val="FFFFFF"/>
                  </a:gs>
                  <a:gs pos="100000">
                    <a:srgbClr val="FFFFFF"/>
                  </a:gs>
                </a:gsLst>
                <a:lin ang="5400000" scaled="0"/>
              </a:gradFill>
              <a:latin typeface="Segoe UI Light"/>
            </a:endParaRPr>
          </a:p>
        </p:txBody>
      </p:sp>
      <p:pic>
        <p:nvPicPr>
          <p:cNvPr id="80" name="Picture 79"/>
          <p:cNvPicPr>
            <a:picLocks noChangeAspect="1"/>
          </p:cNvPicPr>
          <p:nvPr/>
        </p:nvPicPr>
        <p:blipFill>
          <a:blip r:embed="rId4"/>
          <a:stretch>
            <a:fillRect/>
          </a:stretch>
        </p:blipFill>
        <p:spPr>
          <a:xfrm>
            <a:off x="269985" y="2383307"/>
            <a:ext cx="5581710" cy="365993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517209474"/>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69240" y="2084378"/>
            <a:ext cx="9859116" cy="2791342"/>
          </a:xfrm>
        </p:spPr>
        <p:txBody>
          <a:bodyPr/>
          <a:lstStyle/>
          <a:p>
            <a:r>
              <a:rPr lang="en-US" dirty="0"/>
              <a:t>Media Services Showcase</a:t>
            </a:r>
            <a:br>
              <a:rPr lang="en-US" dirty="0"/>
            </a:br>
            <a:br>
              <a:rPr lang="en-US" dirty="0"/>
            </a:br>
            <a:r>
              <a:rPr lang="en-US" sz="4705" dirty="0"/>
              <a:t>Demo</a:t>
            </a:r>
            <a:endParaRPr lang="en-US" dirty="0"/>
          </a:p>
        </p:txBody>
      </p:sp>
    </p:spTree>
    <p:extLst>
      <p:ext uri="{BB962C8B-B14F-4D97-AF65-F5344CB8AC3E}">
        <p14:creationId xmlns:p14="http://schemas.microsoft.com/office/powerpoint/2010/main" val="162196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4581" y="3951230"/>
            <a:ext cx="10592616" cy="1158504"/>
          </a:xfrm>
        </p:spPr>
        <p:txBody>
          <a:bodyPr/>
          <a:lstStyle/>
          <a:p>
            <a:r>
              <a:rPr lang="en-US" dirty="0">
                <a:solidFill>
                  <a:srgbClr val="FFFF00"/>
                </a:solidFill>
              </a:rPr>
              <a:t>Video A</a:t>
            </a:r>
            <a:r>
              <a:rPr lang="en-US" dirty="0"/>
              <a:t>rtificial </a:t>
            </a:r>
            <a:r>
              <a:rPr lang="en-US" dirty="0">
                <a:solidFill>
                  <a:srgbClr val="FFFF00"/>
                </a:solidFill>
              </a:rPr>
              <a:t>I</a:t>
            </a:r>
            <a:r>
              <a:rPr lang="en-US" dirty="0"/>
              <a:t>ntelligence</a:t>
            </a:r>
          </a:p>
        </p:txBody>
      </p:sp>
      <p:pic>
        <p:nvPicPr>
          <p:cNvPr id="3" name="Picture 2">
            <a:extLst>
              <a:ext uri="{FF2B5EF4-FFF2-40B4-BE49-F238E27FC236}">
                <a16:creationId xmlns:a16="http://schemas.microsoft.com/office/drawing/2014/main" id="{BDA91EBA-D4C3-4523-9A0C-E3CD36B3A61E}"/>
              </a:ext>
            </a:extLst>
          </p:cNvPr>
          <p:cNvPicPr>
            <a:picLocks noChangeAspect="1"/>
          </p:cNvPicPr>
          <p:nvPr/>
        </p:nvPicPr>
        <p:blipFill>
          <a:blip r:embed="rId3">
            <a:duotone>
              <a:schemeClr val="bg2">
                <a:shade val="45000"/>
                <a:satMod val="135000"/>
              </a:schemeClr>
              <a:prstClr val="white"/>
            </a:duotone>
            <a:extLst>
              <a:ext uri="{BEBA8EAE-BF5A-486C-A8C5-ECC9F3942E4B}">
                <a14:imgProps xmlns:a14="http://schemas.microsoft.com/office/drawing/2010/main">
                  <a14:imgLayer r:embed="rId4">
                    <a14:imgEffect>
                      <a14:brightnessContrast bright="-40000" contrast="20000"/>
                    </a14:imgEffect>
                  </a14:imgLayer>
                </a14:imgProps>
              </a:ext>
            </a:extLst>
          </a:blip>
          <a:stretch>
            <a:fillRect/>
          </a:stretch>
        </p:blipFill>
        <p:spPr>
          <a:xfrm>
            <a:off x="5073319" y="1898837"/>
            <a:ext cx="1383363" cy="1529681"/>
          </a:xfrm>
          <a:prstGeom prst="rect">
            <a:avLst/>
          </a:prstGeom>
          <a:solidFill>
            <a:schemeClr val="bg2">
              <a:alpha val="0"/>
            </a:schemeClr>
          </a:solidFill>
        </p:spPr>
      </p:pic>
      <p:sp>
        <p:nvSpPr>
          <p:cNvPr id="4" name="Title 1">
            <a:extLst>
              <a:ext uri="{FF2B5EF4-FFF2-40B4-BE49-F238E27FC236}">
                <a16:creationId xmlns:a16="http://schemas.microsoft.com/office/drawing/2014/main" id="{F9244F9B-BDB6-49D7-B693-F86741B7F971}"/>
              </a:ext>
            </a:extLst>
          </p:cNvPr>
          <p:cNvSpPr txBox="1">
            <a:spLocks/>
          </p:cNvSpPr>
          <p:nvPr/>
        </p:nvSpPr>
        <p:spPr>
          <a:xfrm>
            <a:off x="3949709" y="3951230"/>
            <a:ext cx="3987308" cy="1158504"/>
          </a:xfrm>
          <a:prstGeom prst="rect">
            <a:avLst/>
          </a:prstGeom>
          <a:noFill/>
        </p:spPr>
        <p:txBody>
          <a:bodyPr vert="horz" wrap="square" lIns="143428" tIns="89642" rIns="143428" bIns="89642" rtlCol="0" anchor="t" anchorCtr="0">
            <a:spAutoFit/>
          </a:bodyPr>
          <a:lstStyle>
            <a:lvl1pPr algn="l" defTabSz="932186" rtl="0" eaLnBrk="1" latinLnBrk="0" hangingPunct="1">
              <a:lnSpc>
                <a:spcPct val="90000"/>
              </a:lnSpc>
              <a:spcBef>
                <a:spcPct val="0"/>
              </a:spcBef>
              <a:buNone/>
              <a:defRPr lang="en-US" sz="7199" b="0" kern="1200" cap="none" spc="-100" baseline="0">
                <a:ln w="3175">
                  <a:noFill/>
                </a:ln>
                <a:gradFill>
                  <a:gsLst>
                    <a:gs pos="100000">
                      <a:schemeClr val="tx1"/>
                    </a:gs>
                    <a:gs pos="0">
                      <a:schemeClr val="tx1"/>
                    </a:gs>
                  </a:gsLst>
                  <a:lin ang="5400000" scaled="0"/>
                </a:gradFill>
                <a:effectLst/>
                <a:latin typeface="+mj-lt"/>
                <a:ea typeface="+mn-ea"/>
                <a:cs typeface="Segoe UI" pitchFamily="34" charset="0"/>
              </a:defRPr>
            </a:lvl1pPr>
          </a:lstStyle>
          <a:p>
            <a:pPr defTabSz="913822">
              <a:defRPr/>
            </a:pPr>
            <a:r>
              <a:rPr lang="en-US" sz="7057" spc="-98" dirty="0">
                <a:solidFill>
                  <a:srgbClr val="FFFF00"/>
                </a:solidFill>
                <a:latin typeface="Segoe UI Light"/>
              </a:rPr>
              <a:t>Video AI</a:t>
            </a:r>
            <a:endParaRPr lang="en-US" sz="7057" spc="-98" dirty="0">
              <a:gradFill>
                <a:gsLst>
                  <a:gs pos="100000">
                    <a:srgbClr val="FFFFFF"/>
                  </a:gs>
                  <a:gs pos="0">
                    <a:srgbClr val="FFFFFF"/>
                  </a:gs>
                </a:gsLst>
                <a:lin ang="5400000" scaled="0"/>
              </a:gradFill>
              <a:latin typeface="Segoe UI Light"/>
            </a:endParaRPr>
          </a:p>
        </p:txBody>
      </p:sp>
    </p:spTree>
    <p:extLst>
      <p:ext uri="{BB962C8B-B14F-4D97-AF65-F5344CB8AC3E}">
        <p14:creationId xmlns:p14="http://schemas.microsoft.com/office/powerpoint/2010/main" val="3606489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withEffect">
                                  <p:stCondLst>
                                    <p:cond delay="0"/>
                                  </p:stCondLst>
                                  <p:childTnLst>
                                    <p:animScale>
                                      <p:cBhvr>
                                        <p:cTn id="6" dur="2000" fill="hold"/>
                                        <p:tgtEl>
                                          <p:spTgt spid="3"/>
                                        </p:tgtEl>
                                      </p:cBhvr>
                                      <p:by x="150000" y="150000"/>
                                    </p:animScale>
                                  </p:childTnLst>
                                </p:cTn>
                              </p:par>
                            </p:childTnLst>
                          </p:cTn>
                        </p:par>
                        <p:par>
                          <p:cTn id="7" fill="hold">
                            <p:stCondLst>
                              <p:cond delay="2000"/>
                            </p:stCondLst>
                            <p:childTnLst>
                              <p:par>
                                <p:cTn id="8" presetID="10" presetClass="exit" presetSubtype="0" fill="hold" grpId="0" nodeType="afterEffect">
                                  <p:stCondLst>
                                    <p:cond delay="0"/>
                                  </p:stCondLst>
                                  <p:childTnLst>
                                    <p:animEffect transition="out" filter="fade">
                                      <p:cBhvr>
                                        <p:cTn id="9" dur="500"/>
                                        <p:tgtEl>
                                          <p:spTgt spid="4"/>
                                        </p:tgtEl>
                                      </p:cBhvr>
                                    </p:animEffect>
                                    <p:set>
                                      <p:cBhvr>
                                        <p:cTn id="10" dur="1" fill="hold">
                                          <p:stCondLst>
                                            <p:cond delay="499"/>
                                          </p:stCondLst>
                                        </p:cTn>
                                        <p:tgtEl>
                                          <p:spTgt spid="4"/>
                                        </p:tgtEl>
                                        <p:attrNameLst>
                                          <p:attrName>style.visibility</p:attrName>
                                        </p:attrNameLst>
                                      </p:cBhvr>
                                      <p:to>
                                        <p:strVal val="hidden"/>
                                      </p:to>
                                    </p:set>
                                  </p:childTnLst>
                                </p:cTn>
                              </p:par>
                              <p:par>
                                <p:cTn id="11" presetID="10"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7026" name="Picture 5">
            <a:extLst>
              <a:ext uri="{FF2B5EF4-FFF2-40B4-BE49-F238E27FC236}">
                <a16:creationId xmlns:a16="http://schemas.microsoft.com/office/drawing/2014/main" id="{B57262FC-DEE1-4663-BA15-EB730D0789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b="697"/>
          <a:stretch>
            <a:fillRect/>
          </a:stretch>
        </p:blipFill>
        <p:spPr bwMode="auto">
          <a:xfrm>
            <a:off x="4041" y="487"/>
            <a:ext cx="12183922" cy="6857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a:extLst>
              <a:ext uri="{FF2B5EF4-FFF2-40B4-BE49-F238E27FC236}">
                <a16:creationId xmlns:a16="http://schemas.microsoft.com/office/drawing/2014/main" id="{1E3E5959-33E1-499A-AEA6-892740017847}"/>
              </a:ext>
            </a:extLst>
          </p:cNvPr>
          <p:cNvSpPr>
            <a:spLocks noGrp="1"/>
          </p:cNvSpPr>
          <p:nvPr>
            <p:ph type="title"/>
          </p:nvPr>
        </p:nvSpPr>
        <p:spPr>
          <a:xfrm>
            <a:off x="119911" y="462385"/>
            <a:ext cx="11150605" cy="1114267"/>
          </a:xfrm>
        </p:spPr>
        <p:txBody>
          <a:bodyPr>
            <a:normAutofit/>
          </a:bodyPr>
          <a:lstStyle/>
          <a:p>
            <a:pPr defTabSz="914012" eaLnBrk="1" fontAlgn="auto" hangingPunct="1">
              <a:spcAft>
                <a:spcPts val="0"/>
              </a:spcAft>
              <a:defRPr/>
            </a:pPr>
            <a:r>
              <a:rPr sz="3600" spc="-58" dirty="0">
                <a:solidFill>
                  <a:srgbClr val="002060"/>
                </a:solidFill>
                <a:cs typeface="Segoe UI" pitchFamily="34" charset="0"/>
              </a:rPr>
              <a:t>Imagine if you could…</a:t>
            </a:r>
          </a:p>
        </p:txBody>
      </p:sp>
      <p:sp>
        <p:nvSpPr>
          <p:cNvPr id="257028" name="Slide Number Placeholder 2">
            <a:extLst>
              <a:ext uri="{FF2B5EF4-FFF2-40B4-BE49-F238E27FC236}">
                <a16:creationId xmlns:a16="http://schemas.microsoft.com/office/drawing/2014/main" id="{0A79C870-81E4-4FE1-8728-8FBA11A9882B}"/>
              </a:ext>
            </a:extLst>
          </p:cNvPr>
          <p:cNvSpPr>
            <a:spLocks noGrp="1" noChangeArrowheads="1"/>
          </p:cNvSpPr>
          <p:nvPr>
            <p:ph type="sldNum" sz="quarter" idx="4294967295"/>
          </p:nvPr>
        </p:nvSpPr>
        <p:spPr bwMode="auto">
          <a:xfrm>
            <a:off x="864" y="-1"/>
            <a:ext cx="0" cy="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638">
              <a:lnSpc>
                <a:spcPct val="90000"/>
              </a:lnSpc>
              <a:spcBef>
                <a:spcPct val="20000"/>
              </a:spcBef>
              <a:buSzPct val="80000"/>
              <a:buFont typeface="Arial" panose="020B0604020202020204" pitchFamily="34" charset="0"/>
              <a:buChar char="•"/>
              <a:defRPr sz="3600">
                <a:solidFill>
                  <a:schemeClr val="tx1"/>
                </a:solidFill>
                <a:latin typeface="Segoe UI Light" panose="020B0502040204020203" pitchFamily="34" charset="0"/>
              </a:defRPr>
            </a:lvl1pPr>
            <a:lvl2pPr marL="742808" indent="-285695" defTabSz="912638">
              <a:lnSpc>
                <a:spcPct val="90000"/>
              </a:lnSpc>
              <a:spcBef>
                <a:spcPct val="20000"/>
              </a:spcBef>
              <a:buSzPct val="90000"/>
              <a:buFont typeface="Wingdings" panose="05000000000000000000" pitchFamily="2" charset="2"/>
              <a:buChar char=""/>
              <a:defRPr sz="2400">
                <a:solidFill>
                  <a:schemeClr val="tx1"/>
                </a:solidFill>
                <a:latin typeface="Segoe UI" panose="020B0502040204020203" pitchFamily="34" charset="0"/>
              </a:defRPr>
            </a:lvl2pPr>
            <a:lvl3pPr marL="1142781" indent="-228556" defTabSz="912638">
              <a:lnSpc>
                <a:spcPct val="90000"/>
              </a:lnSpc>
              <a:spcBef>
                <a:spcPct val="20000"/>
              </a:spcBef>
              <a:buSzPct val="90000"/>
              <a:buFont typeface="Wingdings" panose="05000000000000000000" pitchFamily="2" charset="2"/>
              <a:buChar char=""/>
              <a:tabLst>
                <a:tab pos="796772" algn="l"/>
              </a:tabLst>
              <a:defRPr sz="2400">
                <a:solidFill>
                  <a:schemeClr val="tx1"/>
                </a:solidFill>
                <a:latin typeface="Segoe UI" panose="020B0502040204020203" pitchFamily="34" charset="0"/>
              </a:defRPr>
            </a:lvl3pPr>
            <a:lvl4pPr marL="1599893" indent="-228556" defTabSz="912638">
              <a:lnSpc>
                <a:spcPct val="90000"/>
              </a:lnSpc>
              <a:spcBef>
                <a:spcPct val="20000"/>
              </a:spcBef>
              <a:buSzPct val="90000"/>
              <a:buFont typeface="Wingdings" panose="05000000000000000000" pitchFamily="2" charset="2"/>
              <a:buChar char=""/>
              <a:defRPr sz="2000">
                <a:solidFill>
                  <a:schemeClr val="tx1"/>
                </a:solidFill>
                <a:latin typeface="Segoe UI" panose="020B0502040204020203" pitchFamily="34" charset="0"/>
              </a:defRPr>
            </a:lvl4pPr>
            <a:lvl5pPr marL="2057005" indent="-228556" defTabSz="912638">
              <a:lnSpc>
                <a:spcPct val="90000"/>
              </a:lnSpc>
              <a:spcBef>
                <a:spcPct val="20000"/>
              </a:spcBef>
              <a:buSzPct val="90000"/>
              <a:buFont typeface="Wingdings" panose="05000000000000000000" pitchFamily="2" charset="2"/>
              <a:buChar char=""/>
              <a:tabLst>
                <a:tab pos="1253884" algn="l"/>
              </a:tabLst>
              <a:defRPr sz="2000">
                <a:solidFill>
                  <a:schemeClr val="tx1"/>
                </a:solidFill>
                <a:latin typeface="Segoe UI" panose="020B0502040204020203" pitchFamily="34" charset="0"/>
              </a:defRPr>
            </a:lvl5pPr>
            <a:lvl6pPr marL="2514118" indent="-228556" defTabSz="912638" eaLnBrk="0" fontAlgn="base" hangingPunct="0">
              <a:lnSpc>
                <a:spcPct val="90000"/>
              </a:lnSpc>
              <a:spcBef>
                <a:spcPct val="20000"/>
              </a:spcBef>
              <a:spcAft>
                <a:spcPct val="0"/>
              </a:spcAft>
              <a:buSzPct val="90000"/>
              <a:buFont typeface="Wingdings" panose="05000000000000000000" pitchFamily="2" charset="2"/>
              <a:buChar char=""/>
              <a:tabLst>
                <a:tab pos="1253884" algn="l"/>
              </a:tabLst>
              <a:defRPr sz="2000">
                <a:solidFill>
                  <a:schemeClr val="tx1"/>
                </a:solidFill>
                <a:latin typeface="Segoe UI" panose="020B0502040204020203" pitchFamily="34" charset="0"/>
              </a:defRPr>
            </a:lvl6pPr>
            <a:lvl7pPr marL="2971230" indent="-228556" defTabSz="912638" eaLnBrk="0" fontAlgn="base" hangingPunct="0">
              <a:lnSpc>
                <a:spcPct val="90000"/>
              </a:lnSpc>
              <a:spcBef>
                <a:spcPct val="20000"/>
              </a:spcBef>
              <a:spcAft>
                <a:spcPct val="0"/>
              </a:spcAft>
              <a:buSzPct val="90000"/>
              <a:buFont typeface="Wingdings" panose="05000000000000000000" pitchFamily="2" charset="2"/>
              <a:buChar char=""/>
              <a:tabLst>
                <a:tab pos="1253884" algn="l"/>
              </a:tabLst>
              <a:defRPr sz="2000">
                <a:solidFill>
                  <a:schemeClr val="tx1"/>
                </a:solidFill>
                <a:latin typeface="Segoe UI" panose="020B0502040204020203" pitchFamily="34" charset="0"/>
              </a:defRPr>
            </a:lvl7pPr>
            <a:lvl8pPr marL="3428341" indent="-228556" defTabSz="912638" eaLnBrk="0" fontAlgn="base" hangingPunct="0">
              <a:lnSpc>
                <a:spcPct val="90000"/>
              </a:lnSpc>
              <a:spcBef>
                <a:spcPct val="20000"/>
              </a:spcBef>
              <a:spcAft>
                <a:spcPct val="0"/>
              </a:spcAft>
              <a:buSzPct val="90000"/>
              <a:buFont typeface="Wingdings" panose="05000000000000000000" pitchFamily="2" charset="2"/>
              <a:buChar char=""/>
              <a:tabLst>
                <a:tab pos="1253884" algn="l"/>
              </a:tabLst>
              <a:defRPr sz="2000">
                <a:solidFill>
                  <a:schemeClr val="tx1"/>
                </a:solidFill>
                <a:latin typeface="Segoe UI" panose="020B0502040204020203" pitchFamily="34" charset="0"/>
              </a:defRPr>
            </a:lvl8pPr>
            <a:lvl9pPr marL="3885453" indent="-228556" defTabSz="912638" eaLnBrk="0" fontAlgn="base" hangingPunct="0">
              <a:lnSpc>
                <a:spcPct val="90000"/>
              </a:lnSpc>
              <a:spcBef>
                <a:spcPct val="20000"/>
              </a:spcBef>
              <a:spcAft>
                <a:spcPct val="0"/>
              </a:spcAft>
              <a:buSzPct val="90000"/>
              <a:buFont typeface="Wingdings" panose="05000000000000000000" pitchFamily="2" charset="2"/>
              <a:buChar char=""/>
              <a:tabLst>
                <a:tab pos="1253884" algn="l"/>
              </a:tabLst>
              <a:defRPr sz="2000">
                <a:solidFill>
                  <a:schemeClr val="tx1"/>
                </a:solidFill>
                <a:latin typeface="Segoe UI" panose="020B0502040204020203" pitchFamily="34" charset="0"/>
              </a:defRPr>
            </a:lvl9pPr>
          </a:lstStyle>
          <a:p>
            <a:pPr fontAlgn="base">
              <a:lnSpc>
                <a:spcPct val="100000"/>
              </a:lnSpc>
              <a:spcBef>
                <a:spcPct val="0"/>
              </a:spcBef>
              <a:spcAft>
                <a:spcPct val="0"/>
              </a:spcAft>
              <a:buSzTx/>
              <a:buNone/>
            </a:pPr>
            <a:endParaRPr lang="en-US" altLang="en-US" sz="1800">
              <a:solidFill>
                <a:srgbClr val="FFFFFF"/>
              </a:solidFill>
              <a:latin typeface="Segoe UI" panose="020B0502040204020203" pitchFamily="34" charset="0"/>
            </a:endParaRPr>
          </a:p>
        </p:txBody>
      </p:sp>
      <p:sp>
        <p:nvSpPr>
          <p:cNvPr id="8" name="Rectangle 7">
            <a:extLst>
              <a:ext uri="{FF2B5EF4-FFF2-40B4-BE49-F238E27FC236}">
                <a16:creationId xmlns:a16="http://schemas.microsoft.com/office/drawing/2014/main" id="{462CA6AC-CDBA-497B-A49F-07877B15DA8E}"/>
              </a:ext>
            </a:extLst>
          </p:cNvPr>
          <p:cNvSpPr/>
          <p:nvPr/>
        </p:nvSpPr>
        <p:spPr>
          <a:xfrm>
            <a:off x="277052" y="1157612"/>
            <a:ext cx="10637083" cy="5561811"/>
          </a:xfrm>
          <a:prstGeom prst="rect">
            <a:avLst/>
          </a:prstGeom>
          <a:solidFill>
            <a:schemeClr val="tx2">
              <a:alpha val="89000"/>
            </a:schemeClr>
          </a:solidFill>
        </p:spPr>
        <p:txBody>
          <a:bodyPr lIns="137121" tIns="91414" rIns="137121" bIns="91414"/>
          <a:lstStyle/>
          <a:p>
            <a:pPr marL="285640" indent="-285640" defTabSz="1087687">
              <a:spcBef>
                <a:spcPts val="600"/>
              </a:spcBef>
              <a:spcAft>
                <a:spcPts val="1000"/>
              </a:spcAft>
              <a:buFont typeface="Arial" panose="020B0604020202020204" pitchFamily="34" charset="0"/>
              <a:buChar char="•"/>
              <a:defRPr/>
            </a:pPr>
            <a:r>
              <a:rPr lang="en-US" sz="1961" dirty="0">
                <a:solidFill>
                  <a:srgbClr val="FFFFFF"/>
                </a:solidFill>
                <a:latin typeface="Segoe UI"/>
              </a:rPr>
              <a:t>Automatically create all of the metadata (spoken text, written text, faces, places, objects </a:t>
            </a:r>
            <a:r>
              <a:rPr lang="en-US" sz="1961" dirty="0" err="1">
                <a:solidFill>
                  <a:srgbClr val="FFFFFF"/>
                </a:solidFill>
                <a:latin typeface="Segoe UI"/>
              </a:rPr>
              <a:t>etc</a:t>
            </a:r>
            <a:r>
              <a:rPr lang="en-US" sz="1961" dirty="0">
                <a:solidFill>
                  <a:srgbClr val="FFFFFF"/>
                </a:solidFill>
                <a:latin typeface="Segoe UI"/>
              </a:rPr>
              <a:t>) for any video, including from their archives – flag any adult or objectionable content</a:t>
            </a:r>
          </a:p>
          <a:p>
            <a:pPr marL="285640" indent="-285640" defTabSz="1087687">
              <a:spcBef>
                <a:spcPts val="600"/>
              </a:spcBef>
              <a:spcAft>
                <a:spcPts val="1000"/>
              </a:spcAft>
              <a:buFont typeface="Arial" panose="020B0604020202020204" pitchFamily="34" charset="0"/>
              <a:buChar char="•"/>
              <a:defRPr/>
            </a:pPr>
            <a:r>
              <a:rPr lang="en-US" sz="1961" dirty="0">
                <a:solidFill>
                  <a:srgbClr val="FFFFFF"/>
                </a:solidFill>
                <a:latin typeface="Segoe UI"/>
              </a:rPr>
              <a:t>Relate advertisements dynamically to the content of the program for increased viewer relevance, value, and response</a:t>
            </a:r>
          </a:p>
          <a:p>
            <a:pPr marL="285640" indent="-285640" defTabSz="1087687">
              <a:spcBef>
                <a:spcPts val="600"/>
              </a:spcBef>
              <a:spcAft>
                <a:spcPts val="1000"/>
              </a:spcAft>
              <a:buFont typeface="Arial" panose="020B0604020202020204" pitchFamily="34" charset="0"/>
              <a:buChar char="•"/>
              <a:defRPr/>
            </a:pPr>
            <a:r>
              <a:rPr lang="en-US" sz="1961" dirty="0">
                <a:solidFill>
                  <a:srgbClr val="FFFFFF"/>
                </a:solidFill>
                <a:latin typeface="Segoe UI"/>
              </a:rPr>
              <a:t>Collaboratively upload &amp; edit videos in real-time and through the Cloud to speed up time to air for new stories</a:t>
            </a:r>
          </a:p>
          <a:p>
            <a:pPr marL="285640" indent="-285640" defTabSz="1087687">
              <a:spcBef>
                <a:spcPts val="600"/>
              </a:spcBef>
              <a:spcAft>
                <a:spcPts val="1000"/>
              </a:spcAft>
              <a:buFont typeface="Arial" panose="020B0604020202020204" pitchFamily="34" charset="0"/>
              <a:buChar char="•"/>
              <a:defRPr/>
            </a:pPr>
            <a:r>
              <a:rPr lang="en-US" sz="1961" dirty="0">
                <a:solidFill>
                  <a:srgbClr val="FFFFFF"/>
                </a:solidFill>
                <a:latin typeface="Segoe UI"/>
              </a:rPr>
              <a:t>Enable viewers to take advantage of deep search capabilities – search by Name, Search by Keyword, Search by Topic</a:t>
            </a:r>
          </a:p>
          <a:p>
            <a:pPr marL="285640" indent="-285640" defTabSz="1087687">
              <a:spcBef>
                <a:spcPts val="600"/>
              </a:spcBef>
              <a:spcAft>
                <a:spcPts val="1000"/>
              </a:spcAft>
              <a:buFont typeface="Arial" panose="020B0604020202020204" pitchFamily="34" charset="0"/>
              <a:buChar char="•"/>
              <a:defRPr/>
            </a:pPr>
            <a:r>
              <a:rPr lang="en-US" sz="1961" dirty="0">
                <a:solidFill>
                  <a:srgbClr val="FFFFFF"/>
                </a:solidFill>
                <a:latin typeface="Segoe UI"/>
              </a:rPr>
              <a:t>Distribute playable clips of live video content internally or externally without long download or encode times </a:t>
            </a:r>
          </a:p>
          <a:p>
            <a:pPr marL="285640" indent="-285640" defTabSz="1087687">
              <a:spcBef>
                <a:spcPts val="600"/>
              </a:spcBef>
              <a:spcAft>
                <a:spcPts val="1000"/>
              </a:spcAft>
              <a:buFont typeface="Arial" panose="020B0604020202020204" pitchFamily="34" charset="0"/>
              <a:buChar char="•"/>
              <a:defRPr/>
            </a:pPr>
            <a:r>
              <a:rPr lang="en-US" sz="1961" dirty="0">
                <a:solidFill>
                  <a:srgbClr val="FFFFFF"/>
                </a:solidFill>
                <a:latin typeface="Segoe UI"/>
              </a:rPr>
              <a:t>Understand which part of your broadcasts were most popular/interesting to viewer and then add Interactive Elements into the viewing experience </a:t>
            </a:r>
          </a:p>
          <a:p>
            <a:pPr marL="285640" indent="-285640" defTabSz="1087687">
              <a:spcBef>
                <a:spcPts val="600"/>
              </a:spcBef>
              <a:spcAft>
                <a:spcPts val="1000"/>
              </a:spcAft>
              <a:buFont typeface="Arial" panose="020B0604020202020204" pitchFamily="34" charset="0"/>
              <a:buChar char="•"/>
              <a:defRPr/>
            </a:pPr>
            <a:r>
              <a:rPr lang="en-US" sz="1961" dirty="0">
                <a:solidFill>
                  <a:srgbClr val="FFFFFF"/>
                </a:solidFill>
                <a:latin typeface="Segoe UI"/>
              </a:rPr>
              <a:t>Create automated summaries or highlight reels of video content based on scene detection, specific people, and motion/actions within the video</a:t>
            </a:r>
          </a:p>
        </p:txBody>
      </p:sp>
    </p:spTree>
    <p:extLst>
      <p:ext uri="{BB962C8B-B14F-4D97-AF65-F5344CB8AC3E}">
        <p14:creationId xmlns:p14="http://schemas.microsoft.com/office/powerpoint/2010/main" val="1111900432"/>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par>
                          <p:cTn id="8" fill="hold" nodeType="afterGroup">
                            <p:stCondLst>
                              <p:cond delay="500"/>
                            </p:stCondLst>
                            <p:childTnLst>
                              <p:par>
                                <p:cTn id="9" presetID="10" presetClass="entr" presetSubtype="0" fill="hold" nodeType="after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animEffect transition="in" filter="fade">
                                      <p:cBhvr>
                                        <p:cTn id="11" dur="500"/>
                                        <p:tgtEl>
                                          <p:spTgt spid="8">
                                            <p:txEl>
                                              <p:pRg st="1" end="1"/>
                                            </p:txEl>
                                          </p:spTgt>
                                        </p:tgtEl>
                                      </p:cBhvr>
                                    </p:animEffect>
                                  </p:childTnLst>
                                </p:cTn>
                              </p:par>
                            </p:childTnLst>
                          </p:cTn>
                        </p:par>
                        <p:par>
                          <p:cTn id="12" fill="hold" nodeType="afterGroup">
                            <p:stCondLst>
                              <p:cond delay="1000"/>
                            </p:stCondLst>
                            <p:childTnLst>
                              <p:par>
                                <p:cTn id="13" presetID="10" presetClass="entr" presetSubtype="0" fill="hold" nodeType="after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animEffect transition="in" filter="fade">
                                      <p:cBhvr>
                                        <p:cTn id="15" dur="500"/>
                                        <p:tgtEl>
                                          <p:spTgt spid="8">
                                            <p:txEl>
                                              <p:pRg st="2" end="2"/>
                                            </p:txEl>
                                          </p:spTgt>
                                        </p:tgtEl>
                                      </p:cBhvr>
                                    </p:animEffect>
                                  </p:childTnLst>
                                </p:cTn>
                              </p:par>
                            </p:childTnLst>
                          </p:cTn>
                        </p:par>
                        <p:par>
                          <p:cTn id="16" fill="hold" nodeType="afterGroup">
                            <p:stCondLst>
                              <p:cond delay="1500"/>
                            </p:stCondLst>
                            <p:childTnLst>
                              <p:par>
                                <p:cTn id="17" presetID="10" presetClass="entr" presetSubtype="0" fill="hold" nodeType="after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animEffect transition="in" filter="fade">
                                      <p:cBhvr>
                                        <p:cTn id="19" dur="500"/>
                                        <p:tgtEl>
                                          <p:spTgt spid="8">
                                            <p:txEl>
                                              <p:pRg st="3" end="3"/>
                                            </p:txEl>
                                          </p:spTgt>
                                        </p:tgtEl>
                                      </p:cBhvr>
                                    </p:animEffect>
                                  </p:childTnLst>
                                </p:cTn>
                              </p:par>
                            </p:childTnLst>
                          </p:cTn>
                        </p:par>
                        <p:par>
                          <p:cTn id="20" fill="hold" nodeType="afterGroup">
                            <p:stCondLst>
                              <p:cond delay="2000"/>
                            </p:stCondLst>
                            <p:childTnLst>
                              <p:par>
                                <p:cTn id="21" presetID="10" presetClass="entr" presetSubtype="0" fill="hold" nodeType="afterEffect">
                                  <p:stCondLst>
                                    <p:cond delay="0"/>
                                  </p:stCondLst>
                                  <p:childTnLst>
                                    <p:set>
                                      <p:cBhvr>
                                        <p:cTn id="22" dur="1" fill="hold">
                                          <p:stCondLst>
                                            <p:cond delay="0"/>
                                          </p:stCondLst>
                                        </p:cTn>
                                        <p:tgtEl>
                                          <p:spTgt spid="8">
                                            <p:txEl>
                                              <p:pRg st="4" end="4"/>
                                            </p:txEl>
                                          </p:spTgt>
                                        </p:tgtEl>
                                        <p:attrNameLst>
                                          <p:attrName>style.visibility</p:attrName>
                                        </p:attrNameLst>
                                      </p:cBhvr>
                                      <p:to>
                                        <p:strVal val="visible"/>
                                      </p:to>
                                    </p:set>
                                    <p:animEffect transition="in" filter="fade">
                                      <p:cBhvr>
                                        <p:cTn id="23" dur="500"/>
                                        <p:tgtEl>
                                          <p:spTgt spid="8">
                                            <p:txEl>
                                              <p:pRg st="4" end="4"/>
                                            </p:txEl>
                                          </p:spTgt>
                                        </p:tgtEl>
                                      </p:cBhvr>
                                    </p:animEffect>
                                  </p:childTnLst>
                                </p:cTn>
                              </p:par>
                            </p:childTnLst>
                          </p:cTn>
                        </p:par>
                        <p:par>
                          <p:cTn id="24" fill="hold" nodeType="afterGroup">
                            <p:stCondLst>
                              <p:cond delay="2500"/>
                            </p:stCondLst>
                            <p:childTnLst>
                              <p:par>
                                <p:cTn id="25" presetID="10" presetClass="entr" presetSubtype="0" fill="hold" nodeType="afterEffect">
                                  <p:stCondLst>
                                    <p:cond delay="0"/>
                                  </p:stCondLst>
                                  <p:childTnLst>
                                    <p:set>
                                      <p:cBhvr>
                                        <p:cTn id="26" dur="1" fill="hold">
                                          <p:stCondLst>
                                            <p:cond delay="0"/>
                                          </p:stCondLst>
                                        </p:cTn>
                                        <p:tgtEl>
                                          <p:spTgt spid="8">
                                            <p:txEl>
                                              <p:pRg st="5" end="5"/>
                                            </p:txEl>
                                          </p:spTgt>
                                        </p:tgtEl>
                                        <p:attrNameLst>
                                          <p:attrName>style.visibility</p:attrName>
                                        </p:attrNameLst>
                                      </p:cBhvr>
                                      <p:to>
                                        <p:strVal val="visible"/>
                                      </p:to>
                                    </p:set>
                                    <p:animEffect transition="in" filter="fade">
                                      <p:cBhvr>
                                        <p:cTn id="27" dur="500"/>
                                        <p:tgtEl>
                                          <p:spTgt spid="8">
                                            <p:txEl>
                                              <p:pRg st="5" end="5"/>
                                            </p:txEl>
                                          </p:spTgt>
                                        </p:tgtEl>
                                      </p:cBhvr>
                                    </p:animEffect>
                                  </p:childTnLst>
                                </p:cTn>
                              </p:par>
                            </p:childTnLst>
                          </p:cTn>
                        </p:par>
                        <p:par>
                          <p:cTn id="28" fill="hold" nodeType="afterGroup">
                            <p:stCondLst>
                              <p:cond delay="3000"/>
                            </p:stCondLst>
                            <p:childTnLst>
                              <p:par>
                                <p:cTn id="29" presetID="10" presetClass="entr" presetSubtype="0" fill="hold" nodeType="afterEffect">
                                  <p:stCondLst>
                                    <p:cond delay="0"/>
                                  </p:stCondLst>
                                  <p:childTnLst>
                                    <p:set>
                                      <p:cBhvr>
                                        <p:cTn id="30" dur="1" fill="hold">
                                          <p:stCondLst>
                                            <p:cond delay="0"/>
                                          </p:stCondLst>
                                        </p:cTn>
                                        <p:tgtEl>
                                          <p:spTgt spid="8">
                                            <p:txEl>
                                              <p:pRg st="6" end="6"/>
                                            </p:txEl>
                                          </p:spTgt>
                                        </p:tgtEl>
                                        <p:attrNameLst>
                                          <p:attrName>style.visibility</p:attrName>
                                        </p:attrNameLst>
                                      </p:cBhvr>
                                      <p:to>
                                        <p:strVal val="visible"/>
                                      </p:to>
                                    </p:set>
                                    <p:animEffect transition="in" filter="fade">
                                      <p:cBhvr>
                                        <p:cTn id="31" dur="500"/>
                                        <p:tgtEl>
                                          <p:spTgt spid="8">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3" name="Text Placeholder 4">
            <a:extLst>
              <a:ext uri="{FF2B5EF4-FFF2-40B4-BE49-F238E27FC236}">
                <a16:creationId xmlns:a16="http://schemas.microsoft.com/office/drawing/2014/main" id="{1C1F1125-7870-4469-9C25-48909B4DF68E}"/>
              </a:ext>
            </a:extLst>
          </p:cNvPr>
          <p:cNvSpPr txBox="1">
            <a:spLocks/>
          </p:cNvSpPr>
          <p:nvPr/>
        </p:nvSpPr>
        <p:spPr>
          <a:xfrm>
            <a:off x="162768" y="267149"/>
            <a:ext cx="11350603" cy="1790446"/>
          </a:xfrm>
          <a:prstGeom prst="rect">
            <a:avLst/>
          </a:prstGeom>
          <a:noFill/>
        </p:spPr>
        <p:txBody>
          <a:bodyPr lIns="179188" tIns="143351" rIns="179188" bIns="143351"/>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600" kern="1200" spc="0" baseline="0">
                <a:gradFill>
                  <a:gsLst>
                    <a:gs pos="5833">
                      <a:schemeClr val="tx1"/>
                    </a:gs>
                    <a:gs pos="53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3925">
              <a:defRPr/>
            </a:pPr>
            <a:r>
              <a:rPr lang="en-US" sz="4704">
                <a:solidFill>
                  <a:srgbClr val="FFFFFF"/>
                </a:solidFill>
                <a:latin typeface="Segoe UI Light"/>
              </a:rPr>
              <a:t>Video AI is the key to solving these challenges…. </a:t>
            </a:r>
          </a:p>
        </p:txBody>
      </p:sp>
      <p:pic>
        <p:nvPicPr>
          <p:cNvPr id="259075" name="Picture 6" descr="StoreSimple_Buildings_02.png">
            <a:extLst>
              <a:ext uri="{FF2B5EF4-FFF2-40B4-BE49-F238E27FC236}">
                <a16:creationId xmlns:a16="http://schemas.microsoft.com/office/drawing/2014/main" id="{C3279793-50E3-45D9-87D4-2E881A3AED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45194" y="2778218"/>
            <a:ext cx="5344355" cy="40777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 Placeholder 4">
            <a:extLst>
              <a:ext uri="{FF2B5EF4-FFF2-40B4-BE49-F238E27FC236}">
                <a16:creationId xmlns:a16="http://schemas.microsoft.com/office/drawing/2014/main" id="{DD112460-BA8B-463F-9BE3-25958E23B85C}"/>
              </a:ext>
            </a:extLst>
          </p:cNvPr>
          <p:cNvSpPr txBox="1">
            <a:spLocks/>
          </p:cNvSpPr>
          <p:nvPr/>
        </p:nvSpPr>
        <p:spPr>
          <a:xfrm>
            <a:off x="392924" y="1867122"/>
            <a:ext cx="9220479" cy="4990392"/>
          </a:xfrm>
          <a:prstGeom prst="rect">
            <a:avLst/>
          </a:prstGeom>
          <a:noFill/>
        </p:spPr>
        <p:txBody>
          <a:bodyPr lIns="179188" tIns="143351" rIns="179188" bIns="143351"/>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600" kern="1200" spc="0" baseline="0">
                <a:gradFill>
                  <a:gsLst>
                    <a:gs pos="5833">
                      <a:schemeClr val="tx1"/>
                    </a:gs>
                    <a:gs pos="53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60079" indent="-560079" defTabSz="913925">
              <a:lnSpc>
                <a:spcPct val="100000"/>
              </a:lnSpc>
              <a:buFont typeface="Wingdings" panose="05000000000000000000" pitchFamily="2" charset="2"/>
              <a:buChar char="§"/>
              <a:defRPr/>
            </a:pPr>
            <a:r>
              <a:rPr lang="en-US" sz="3919" dirty="0">
                <a:solidFill>
                  <a:srgbClr val="FFFFFF"/>
                </a:solidFill>
                <a:latin typeface="Segoe UI Light"/>
              </a:rPr>
              <a:t>Improve Content Discoverability </a:t>
            </a:r>
          </a:p>
          <a:p>
            <a:pPr marL="560079" indent="-560079" defTabSz="913925">
              <a:lnSpc>
                <a:spcPct val="100000"/>
              </a:lnSpc>
              <a:buFont typeface="Wingdings" panose="05000000000000000000" pitchFamily="2" charset="2"/>
              <a:buChar char="§"/>
              <a:defRPr/>
            </a:pPr>
            <a:r>
              <a:rPr lang="en-US" sz="3919" dirty="0">
                <a:solidFill>
                  <a:srgbClr val="FFFFFF"/>
                </a:solidFill>
                <a:latin typeface="Segoe UI Light"/>
              </a:rPr>
              <a:t>Increase Content Value</a:t>
            </a:r>
          </a:p>
          <a:p>
            <a:pPr marL="560079" indent="-560079" defTabSz="913925">
              <a:lnSpc>
                <a:spcPct val="100000"/>
              </a:lnSpc>
              <a:buFont typeface="Wingdings" panose="05000000000000000000" pitchFamily="2" charset="2"/>
              <a:buChar char="§"/>
              <a:defRPr/>
            </a:pPr>
            <a:r>
              <a:rPr lang="en-US" sz="3919" dirty="0">
                <a:solidFill>
                  <a:srgbClr val="FFFFFF"/>
                </a:solidFill>
                <a:latin typeface="Segoe UI Light"/>
              </a:rPr>
              <a:t>Personalize the Viewing Experience</a:t>
            </a:r>
          </a:p>
          <a:p>
            <a:pPr marL="560079" indent="-560079" defTabSz="913925">
              <a:lnSpc>
                <a:spcPct val="100000"/>
              </a:lnSpc>
              <a:buFont typeface="Wingdings" panose="05000000000000000000" pitchFamily="2" charset="2"/>
              <a:buChar char="§"/>
              <a:defRPr/>
            </a:pPr>
            <a:r>
              <a:rPr lang="en-US" sz="3919" dirty="0">
                <a:solidFill>
                  <a:srgbClr val="FFFFFF"/>
                </a:solidFill>
                <a:latin typeface="Segoe UI Light"/>
              </a:rPr>
              <a:t>Uncover Hidden Content Insights</a:t>
            </a:r>
            <a:endParaRPr lang="en-US" sz="2744" dirty="0">
              <a:solidFill>
                <a:srgbClr val="FFFFFF"/>
              </a:solidFill>
              <a:latin typeface="Segoe UI Light"/>
            </a:endParaRPr>
          </a:p>
          <a:p>
            <a:pPr marL="560079" indent="-560079" defTabSz="913925">
              <a:lnSpc>
                <a:spcPct val="100000"/>
              </a:lnSpc>
              <a:buFont typeface="Wingdings" panose="05000000000000000000" pitchFamily="2" charset="2"/>
              <a:buChar char="§"/>
              <a:defRPr/>
            </a:pPr>
            <a:r>
              <a:rPr lang="en-US" sz="3919" dirty="0">
                <a:solidFill>
                  <a:srgbClr val="FFFFFF"/>
                </a:solidFill>
                <a:latin typeface="Segoe UI Light"/>
              </a:rPr>
              <a:t>Reduce Manual Labor</a:t>
            </a:r>
          </a:p>
          <a:p>
            <a:pPr marL="1132770" lvl="1" indent="-560079" defTabSz="913925">
              <a:lnSpc>
                <a:spcPct val="100000"/>
              </a:lnSpc>
              <a:buFont typeface="Wingdings" panose="05000000000000000000" pitchFamily="2" charset="2"/>
              <a:buChar char="§"/>
              <a:defRPr/>
            </a:pPr>
            <a:r>
              <a:rPr lang="en-US" sz="2743" dirty="0">
                <a:solidFill>
                  <a:srgbClr val="FFFFFF"/>
                </a:solidFill>
                <a:latin typeface="Segoe UI Light"/>
              </a:rPr>
              <a:t>Auto Transcripts</a:t>
            </a:r>
          </a:p>
          <a:p>
            <a:pPr marL="1132770" lvl="1" indent="-560079" defTabSz="913925">
              <a:lnSpc>
                <a:spcPct val="100000"/>
              </a:lnSpc>
              <a:buFont typeface="Wingdings" panose="05000000000000000000" pitchFamily="2" charset="2"/>
              <a:buChar char="§"/>
              <a:defRPr/>
            </a:pPr>
            <a:r>
              <a:rPr lang="en-US" sz="2743" dirty="0">
                <a:solidFill>
                  <a:srgbClr val="FFFFFF"/>
                </a:solidFill>
                <a:latin typeface="Segoe UI Light"/>
              </a:rPr>
              <a:t>Find Footage Quickly</a:t>
            </a:r>
          </a:p>
          <a:p>
            <a:pPr marL="1132770" lvl="1" indent="-560079" defTabSz="913925">
              <a:lnSpc>
                <a:spcPct val="100000"/>
              </a:lnSpc>
              <a:buFont typeface="Wingdings" panose="05000000000000000000" pitchFamily="2" charset="2"/>
              <a:buChar char="§"/>
              <a:defRPr/>
            </a:pPr>
            <a:r>
              <a:rPr lang="en-US" sz="2743" dirty="0">
                <a:solidFill>
                  <a:srgbClr val="FFFFFF"/>
                </a:solidFill>
                <a:latin typeface="Segoe UI Light"/>
              </a:rPr>
              <a:t>Automatically Create Highlight Reels</a:t>
            </a:r>
          </a:p>
        </p:txBody>
      </p:sp>
    </p:spTree>
    <p:extLst>
      <p:ext uri="{BB962C8B-B14F-4D97-AF65-F5344CB8AC3E}">
        <p14:creationId xmlns:p14="http://schemas.microsoft.com/office/powerpoint/2010/main" val="146547710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par>
                          <p:cTn id="8" fill="hold" nodeType="afterGroup">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Effect transition="in" filter="fade">
                                      <p:cBhvr>
                                        <p:cTn id="11" dur="500"/>
                                        <p:tgtEl>
                                          <p:spTgt spid="4">
                                            <p:txEl>
                                              <p:pRg st="1" end="1"/>
                                            </p:txEl>
                                          </p:spTgt>
                                        </p:tgtEl>
                                      </p:cBhvr>
                                    </p:animEffect>
                                  </p:childTnLst>
                                </p:cTn>
                              </p:par>
                            </p:childTnLst>
                          </p:cTn>
                        </p:par>
                        <p:par>
                          <p:cTn id="12" fill="hold" nodeType="afterGroup">
                            <p:stCondLst>
                              <p:cond delay="1000"/>
                            </p:stCondLst>
                            <p:childTnLst>
                              <p:par>
                                <p:cTn id="13" presetID="10" presetClass="entr" presetSubtype="0" fill="hold" nodeType="after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fade">
                                      <p:cBhvr>
                                        <p:cTn id="15" dur="500"/>
                                        <p:tgtEl>
                                          <p:spTgt spid="4">
                                            <p:txEl>
                                              <p:pRg st="2" end="2"/>
                                            </p:txEl>
                                          </p:spTgt>
                                        </p:tgtEl>
                                      </p:cBhvr>
                                    </p:animEffect>
                                  </p:childTnLst>
                                </p:cTn>
                              </p:par>
                            </p:childTnLst>
                          </p:cTn>
                        </p:par>
                        <p:par>
                          <p:cTn id="16" fill="hold" nodeType="afterGroup">
                            <p:stCondLst>
                              <p:cond delay="1500"/>
                            </p:stCondLst>
                            <p:childTnLst>
                              <p:par>
                                <p:cTn id="17" presetID="10" presetClass="entr" presetSubtype="0" fill="hold" nodeType="after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animEffect transition="in" filter="fade">
                                      <p:cBhvr>
                                        <p:cTn id="19" dur="500"/>
                                        <p:tgtEl>
                                          <p:spTgt spid="4">
                                            <p:txEl>
                                              <p:pRg st="3" end="3"/>
                                            </p:txEl>
                                          </p:spTgt>
                                        </p:tgtEl>
                                      </p:cBhvr>
                                    </p:animEffect>
                                  </p:childTnLst>
                                </p:cTn>
                              </p:par>
                            </p:childTnLst>
                          </p:cTn>
                        </p:par>
                        <p:par>
                          <p:cTn id="20" fill="hold" nodeType="afterGroup">
                            <p:stCondLst>
                              <p:cond delay="2000"/>
                            </p:stCondLst>
                            <p:childTnLst>
                              <p:par>
                                <p:cTn id="21" presetID="10" presetClass="entr" presetSubtype="0" fill="hold" nodeType="after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animEffect transition="in" filter="fade">
                                      <p:cBhvr>
                                        <p:cTn id="23" dur="500"/>
                                        <p:tgtEl>
                                          <p:spTgt spid="4">
                                            <p:txEl>
                                              <p:pRg st="4" end="4"/>
                                            </p:txEl>
                                          </p:spTgt>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animEffect transition="in" filter="fade">
                                      <p:cBhvr>
                                        <p:cTn id="27" dur="500"/>
                                        <p:tgtEl>
                                          <p:spTgt spid="4">
                                            <p:txEl>
                                              <p:pRg st="5" end="5"/>
                                            </p:txEl>
                                          </p:spTgt>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animEffect transition="in" filter="fade">
                                      <p:cBhvr>
                                        <p:cTn id="31" dur="500"/>
                                        <p:tgtEl>
                                          <p:spTgt spid="4">
                                            <p:txEl>
                                              <p:pRg st="6" end="6"/>
                                            </p:txEl>
                                          </p:spTgt>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4">
                                            <p:txEl>
                                              <p:pRg st="7" end="7"/>
                                            </p:txEl>
                                          </p:spTgt>
                                        </p:tgtEl>
                                        <p:attrNameLst>
                                          <p:attrName>style.visibility</p:attrName>
                                        </p:attrNameLst>
                                      </p:cBhvr>
                                      <p:to>
                                        <p:strVal val="visible"/>
                                      </p:to>
                                    </p:set>
                                    <p:animEffect transition="in" filter="fade">
                                      <p:cBhvr>
                                        <p:cTn id="35" dur="5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p:cNvSpPr/>
          <p:nvPr/>
        </p:nvSpPr>
        <p:spPr bwMode="auto">
          <a:xfrm>
            <a:off x="1646" y="3341351"/>
            <a:ext cx="12204902" cy="351524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7" tIns="143388" rIns="179237" bIns="143388" numCol="1" spcCol="0" rtlCol="0" fromWordArt="0" anchor="t" anchorCtr="0" forceAA="0" compatLnSpc="1">
            <a:prstTxWarp prst="textNoShape">
              <a:avLst/>
            </a:prstTxWarp>
            <a:noAutofit/>
          </a:bodyPr>
          <a:lstStyle/>
          <a:p>
            <a:pPr algn="ctr" defTabSz="913931"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4" name="Picture 3"/>
          <p:cNvPicPr>
            <a:picLocks noChangeAspect="1"/>
          </p:cNvPicPr>
          <p:nvPr/>
        </p:nvPicPr>
        <p:blipFill rotWithShape="1">
          <a:blip r:embed="rId3" cstate="email">
            <a:extLst>
              <a:ext uri="{28A0092B-C50C-407E-A947-70E740481C1C}">
                <a14:useLocalDpi xmlns:a14="http://schemas.microsoft.com/office/drawing/2010/main"/>
              </a:ext>
            </a:extLst>
          </a:blip>
          <a:srcRect t="22669" b="47740"/>
          <a:stretch/>
        </p:blipFill>
        <p:spPr>
          <a:xfrm>
            <a:off x="1645" y="1413"/>
            <a:ext cx="12188715" cy="3321040"/>
          </a:xfrm>
          <a:prstGeom prst="rect">
            <a:avLst/>
          </a:prstGeom>
        </p:spPr>
      </p:pic>
      <p:sp>
        <p:nvSpPr>
          <p:cNvPr id="18" name="TextBox 17">
            <a:extLst>
              <a:ext uri="{FF2B5EF4-FFF2-40B4-BE49-F238E27FC236}">
                <a16:creationId xmlns:a16="http://schemas.microsoft.com/office/drawing/2014/main" id="{F39D354F-DFE1-4D1A-A9BB-EFAB8A8C2EAD}"/>
              </a:ext>
            </a:extLst>
          </p:cNvPr>
          <p:cNvSpPr txBox="1"/>
          <p:nvPr/>
        </p:nvSpPr>
        <p:spPr>
          <a:xfrm>
            <a:off x="270814" y="4026639"/>
            <a:ext cx="1926794" cy="1611940"/>
          </a:xfrm>
          <a:prstGeom prst="rect">
            <a:avLst/>
          </a:prstGeom>
          <a:noFill/>
        </p:spPr>
        <p:txBody>
          <a:bodyPr wrap="square" lIns="179186" tIns="143348" rIns="179186" bIns="143348" rtlCol="0" anchor="t">
            <a:spAutoFit/>
          </a:bodyPr>
          <a:lstStyle/>
          <a:p>
            <a:pPr algn="ctr" defTabSz="895874">
              <a:lnSpc>
                <a:spcPct val="90000"/>
              </a:lnSpc>
              <a:spcAft>
                <a:spcPts val="588"/>
              </a:spcAft>
              <a:defRPr/>
            </a:pPr>
            <a:r>
              <a:rPr lang="en-US" sz="1961"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Vision</a:t>
            </a:r>
          </a:p>
          <a:p>
            <a:pPr algn="ctr" defTabSz="914143">
              <a:lnSpc>
                <a:spcPct val="90000"/>
              </a:lnSpc>
              <a:spcAft>
                <a:spcPts val="576"/>
              </a:spcAft>
              <a:defRPr/>
            </a:pPr>
            <a:r>
              <a:rPr lang="en-US" sz="1372"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From faces to feelings, allow </a:t>
            </a:r>
            <a:br>
              <a:rPr lang="en-US" sz="1372"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br>
            <a:r>
              <a:rPr lang="en-US" sz="1372"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your apps to understand </a:t>
            </a:r>
            <a:br>
              <a:rPr lang="en-US" sz="1372"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br>
            <a:r>
              <a:rPr lang="en-US" sz="1372"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images and video</a:t>
            </a:r>
          </a:p>
        </p:txBody>
      </p:sp>
      <p:sp>
        <p:nvSpPr>
          <p:cNvPr id="19" name="TextBox 18">
            <a:extLst>
              <a:ext uri="{FF2B5EF4-FFF2-40B4-BE49-F238E27FC236}">
                <a16:creationId xmlns:a16="http://schemas.microsoft.com/office/drawing/2014/main" id="{6B5CE148-D382-4CBD-8C97-2A282769FD9D}"/>
              </a:ext>
            </a:extLst>
          </p:cNvPr>
          <p:cNvSpPr txBox="1"/>
          <p:nvPr/>
        </p:nvSpPr>
        <p:spPr>
          <a:xfrm>
            <a:off x="2215994" y="4026636"/>
            <a:ext cx="1926794" cy="1805660"/>
          </a:xfrm>
          <a:prstGeom prst="rect">
            <a:avLst/>
          </a:prstGeom>
          <a:noFill/>
        </p:spPr>
        <p:txBody>
          <a:bodyPr wrap="square" lIns="179186" tIns="143348" rIns="89618" bIns="143348" rtlCol="0" anchor="t">
            <a:spAutoFit/>
          </a:bodyPr>
          <a:lstStyle/>
          <a:p>
            <a:pPr algn="ctr" defTabSz="895874">
              <a:lnSpc>
                <a:spcPct val="90000"/>
              </a:lnSpc>
              <a:spcAft>
                <a:spcPts val="588"/>
              </a:spcAft>
              <a:defRPr/>
            </a:pPr>
            <a:r>
              <a:rPr lang="en-US" sz="1961"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Speech</a:t>
            </a:r>
          </a:p>
          <a:p>
            <a:pPr algn="ctr" defTabSz="914143">
              <a:lnSpc>
                <a:spcPct val="90000"/>
              </a:lnSpc>
              <a:spcAft>
                <a:spcPts val="576"/>
              </a:spcAft>
              <a:defRPr/>
            </a:pPr>
            <a:r>
              <a:rPr lang="en-US" sz="1372"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Hear and speak </a:t>
            </a:r>
            <a:br>
              <a:rPr lang="en-US" sz="1372"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br>
            <a:r>
              <a:rPr lang="en-US" sz="1372"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to your users </a:t>
            </a:r>
            <a:br>
              <a:rPr lang="en-US" sz="1372"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br>
            <a:r>
              <a:rPr lang="en-US" sz="1372"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by filtering noise, identifying </a:t>
            </a:r>
            <a:br>
              <a:rPr lang="en-US" sz="1372"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br>
            <a:r>
              <a:rPr lang="en-US" sz="1372"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speakers, and understanding intent</a:t>
            </a:r>
          </a:p>
        </p:txBody>
      </p:sp>
      <p:sp>
        <p:nvSpPr>
          <p:cNvPr id="20" name="TextBox 19">
            <a:extLst>
              <a:ext uri="{FF2B5EF4-FFF2-40B4-BE49-F238E27FC236}">
                <a16:creationId xmlns:a16="http://schemas.microsoft.com/office/drawing/2014/main" id="{26531891-CD1C-4FB8-AC91-34670C52B4AF}"/>
              </a:ext>
            </a:extLst>
          </p:cNvPr>
          <p:cNvSpPr txBox="1"/>
          <p:nvPr/>
        </p:nvSpPr>
        <p:spPr>
          <a:xfrm>
            <a:off x="6106357" y="4026636"/>
            <a:ext cx="1926794" cy="1586125"/>
          </a:xfrm>
          <a:prstGeom prst="rect">
            <a:avLst/>
          </a:prstGeom>
          <a:noFill/>
        </p:spPr>
        <p:txBody>
          <a:bodyPr wrap="square" lIns="179186" tIns="143348" rIns="179186" bIns="143348" rtlCol="0" anchor="t">
            <a:spAutoFit/>
          </a:bodyPr>
          <a:lstStyle/>
          <a:p>
            <a:pPr algn="ctr" defTabSz="895874">
              <a:lnSpc>
                <a:spcPct val="90000"/>
              </a:lnSpc>
              <a:spcAft>
                <a:spcPts val="588"/>
              </a:spcAft>
              <a:defRPr/>
            </a:pPr>
            <a:r>
              <a:rPr lang="en-US" sz="1961"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Knowledge</a:t>
            </a:r>
          </a:p>
          <a:p>
            <a:pPr algn="ctr" defTabSz="914143">
              <a:lnSpc>
                <a:spcPct val="90000"/>
              </a:lnSpc>
              <a:spcAft>
                <a:spcPts val="576"/>
              </a:spcAft>
              <a:defRPr/>
            </a:pPr>
            <a:r>
              <a:rPr lang="en-US" sz="1372"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Tap into rich knowledge amassed from the web, academia, or your </a:t>
            </a:r>
            <a:br>
              <a:rPr lang="en-US" sz="1372"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br>
            <a:r>
              <a:rPr lang="en-US" sz="1372"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own data</a:t>
            </a:r>
          </a:p>
        </p:txBody>
      </p:sp>
      <p:sp>
        <p:nvSpPr>
          <p:cNvPr id="21" name="TextBox 20">
            <a:extLst>
              <a:ext uri="{FF2B5EF4-FFF2-40B4-BE49-F238E27FC236}">
                <a16:creationId xmlns:a16="http://schemas.microsoft.com/office/drawing/2014/main" id="{D774DB6C-D485-4533-A9F9-B16C2241F6EF}"/>
              </a:ext>
            </a:extLst>
          </p:cNvPr>
          <p:cNvSpPr txBox="1"/>
          <p:nvPr/>
        </p:nvSpPr>
        <p:spPr>
          <a:xfrm>
            <a:off x="4161177" y="4026637"/>
            <a:ext cx="1926794" cy="1712262"/>
          </a:xfrm>
          <a:prstGeom prst="rect">
            <a:avLst/>
          </a:prstGeom>
          <a:noFill/>
        </p:spPr>
        <p:txBody>
          <a:bodyPr wrap="square" lIns="179186" tIns="143348" rIns="179186" bIns="143348" rtlCol="0" anchor="t">
            <a:spAutoFit/>
          </a:bodyPr>
          <a:lstStyle/>
          <a:p>
            <a:pPr algn="ctr" defTabSz="895874">
              <a:lnSpc>
                <a:spcPct val="90000"/>
              </a:lnSpc>
              <a:spcAft>
                <a:spcPts val="588"/>
              </a:spcAft>
              <a:defRPr/>
            </a:pPr>
            <a:r>
              <a:rPr lang="en-US" sz="1961"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Language</a:t>
            </a:r>
          </a:p>
          <a:p>
            <a:pPr algn="ctr" defTabSz="914143">
              <a:lnSpc>
                <a:spcPct val="90000"/>
              </a:lnSpc>
              <a:spcAft>
                <a:spcPts val="576"/>
              </a:spcAft>
              <a:defRPr/>
            </a:pPr>
            <a:r>
              <a:rPr lang="en-US" sz="1372"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Process text and </a:t>
            </a:r>
            <a:br>
              <a:rPr lang="en-US" sz="1372"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br>
            <a:r>
              <a:rPr lang="en-US" sz="1372"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learn how to recognize what users want</a:t>
            </a:r>
          </a:p>
          <a:p>
            <a:pPr algn="ctr" defTabSz="895874">
              <a:lnSpc>
                <a:spcPct val="90000"/>
              </a:lnSpc>
              <a:spcAft>
                <a:spcPts val="588"/>
              </a:spcAft>
              <a:defRPr/>
            </a:pPr>
            <a:endParaRPr lang="en-US" sz="1537" dirty="0">
              <a:gradFill>
                <a:gsLst>
                  <a:gs pos="64545">
                    <a:srgbClr val="353535"/>
                  </a:gs>
                  <a:gs pos="40000">
                    <a:srgbClr val="353535"/>
                  </a:gs>
                </a:gsLst>
                <a:lin ang="5400000" scaled="0"/>
              </a:gradFill>
              <a:latin typeface="Segoe UI"/>
            </a:endParaRPr>
          </a:p>
        </p:txBody>
      </p:sp>
      <p:sp>
        <p:nvSpPr>
          <p:cNvPr id="27" name="TextBox 26">
            <a:extLst>
              <a:ext uri="{FF2B5EF4-FFF2-40B4-BE49-F238E27FC236}">
                <a16:creationId xmlns:a16="http://schemas.microsoft.com/office/drawing/2014/main" id="{0BF17D20-2F5A-4851-B595-1D4BBC639D7C}"/>
              </a:ext>
            </a:extLst>
          </p:cNvPr>
          <p:cNvSpPr txBox="1"/>
          <p:nvPr/>
        </p:nvSpPr>
        <p:spPr>
          <a:xfrm>
            <a:off x="9996719" y="4026639"/>
            <a:ext cx="1926794" cy="2193096"/>
          </a:xfrm>
          <a:prstGeom prst="rect">
            <a:avLst/>
          </a:prstGeom>
          <a:noFill/>
        </p:spPr>
        <p:txBody>
          <a:bodyPr wrap="square" lIns="179186" tIns="143348" rIns="179186" bIns="143348" rtlCol="0" anchor="t">
            <a:spAutoFit/>
          </a:bodyPr>
          <a:lstStyle/>
          <a:p>
            <a:pPr algn="ctr" defTabSz="895874">
              <a:lnSpc>
                <a:spcPct val="90000"/>
              </a:lnSpc>
              <a:spcAft>
                <a:spcPts val="588"/>
              </a:spcAft>
              <a:defRPr/>
            </a:pPr>
            <a:r>
              <a:rPr lang="en-US" sz="1961"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Labs</a:t>
            </a:r>
            <a:endParaRPr lang="en-US" sz="2307" b="1" dirty="0">
              <a:gradFill>
                <a:gsLst>
                  <a:gs pos="64545">
                    <a:srgbClr val="353535"/>
                  </a:gs>
                  <a:gs pos="40000">
                    <a:srgbClr val="353535"/>
                  </a:gs>
                </a:gsLst>
                <a:lin ang="5400000" scaled="0"/>
              </a:gradFill>
              <a:latin typeface="Segoe UI Semilight" panose="020B0402040204020203" pitchFamily="34" charset="0"/>
              <a:cs typeface="Segoe UI Semilight" panose="020B0402040204020203" pitchFamily="34" charset="0"/>
            </a:endParaRPr>
          </a:p>
          <a:p>
            <a:pPr algn="ctr" defTabSz="895874">
              <a:lnSpc>
                <a:spcPct val="90000"/>
              </a:lnSpc>
              <a:spcAft>
                <a:spcPts val="588"/>
              </a:spcAft>
              <a:defRPr/>
            </a:pPr>
            <a:r>
              <a:rPr lang="en-US" sz="1372"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An early look at emerging Cognitive Services technologies: discover, try &amp; give feedback on new technologies before general availability</a:t>
            </a:r>
          </a:p>
        </p:txBody>
      </p:sp>
      <p:sp>
        <p:nvSpPr>
          <p:cNvPr id="28" name="TextBox 27">
            <a:extLst>
              <a:ext uri="{FF2B5EF4-FFF2-40B4-BE49-F238E27FC236}">
                <a16:creationId xmlns:a16="http://schemas.microsoft.com/office/drawing/2014/main" id="{69BFCF29-AE15-44DB-8239-E086782C646E}"/>
              </a:ext>
            </a:extLst>
          </p:cNvPr>
          <p:cNvSpPr txBox="1"/>
          <p:nvPr/>
        </p:nvSpPr>
        <p:spPr>
          <a:xfrm>
            <a:off x="8051538" y="4026639"/>
            <a:ext cx="1926794" cy="1611940"/>
          </a:xfrm>
          <a:prstGeom prst="rect">
            <a:avLst/>
          </a:prstGeom>
          <a:noFill/>
        </p:spPr>
        <p:txBody>
          <a:bodyPr wrap="square" lIns="179186" tIns="143348" rIns="179186" bIns="143348" rtlCol="0" anchor="t">
            <a:spAutoFit/>
          </a:bodyPr>
          <a:lstStyle/>
          <a:p>
            <a:pPr algn="ctr" defTabSz="895874">
              <a:lnSpc>
                <a:spcPct val="90000"/>
              </a:lnSpc>
              <a:spcAft>
                <a:spcPts val="588"/>
              </a:spcAft>
              <a:defRPr/>
            </a:pPr>
            <a:r>
              <a:rPr lang="en-US" sz="1961"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Search</a:t>
            </a:r>
          </a:p>
          <a:p>
            <a:pPr algn="ctr" defTabSz="914143">
              <a:lnSpc>
                <a:spcPct val="90000"/>
              </a:lnSpc>
              <a:spcAft>
                <a:spcPts val="576"/>
              </a:spcAft>
              <a:defRPr/>
            </a:pPr>
            <a:r>
              <a:rPr lang="en-US" sz="1372"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Access billions of web pages, images, videos, and news with the power of Bing APIs</a:t>
            </a:r>
          </a:p>
        </p:txBody>
      </p:sp>
      <p:sp>
        <p:nvSpPr>
          <p:cNvPr id="34" name="Rectangle 33"/>
          <p:cNvSpPr/>
          <p:nvPr/>
        </p:nvSpPr>
        <p:spPr bwMode="auto">
          <a:xfrm>
            <a:off x="1647" y="-41253"/>
            <a:ext cx="12206635" cy="3363703"/>
          </a:xfrm>
          <a:prstGeom prst="rect">
            <a:avLst/>
          </a:prstGeom>
          <a:gradFill>
            <a:gsLst>
              <a:gs pos="13000">
                <a:schemeClr val="tx1">
                  <a:alpha val="0"/>
                </a:schemeClr>
              </a:gs>
              <a:gs pos="83000">
                <a:schemeClr val="tx1"/>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13" tIns="140572" rIns="175713" bIns="140572" numCol="1" spcCol="0" rtlCol="0" fromWordArt="0" anchor="t" anchorCtr="0" forceAA="0" compatLnSpc="1">
            <a:prstTxWarp prst="textNoShape">
              <a:avLst/>
            </a:prstTxWarp>
            <a:noAutofit/>
          </a:bodyPr>
          <a:lstStyle/>
          <a:p>
            <a:pPr algn="ctr" defTabSz="895926" fontAlgn="base">
              <a:lnSpc>
                <a:spcPct val="90000"/>
              </a:lnSpc>
              <a:spcBef>
                <a:spcPct val="0"/>
              </a:spcBef>
              <a:spcAft>
                <a:spcPct val="0"/>
              </a:spcAft>
              <a:defRPr/>
            </a:pPr>
            <a:endParaRPr lang="en-US" sz="2307"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 name="Rectangle 4"/>
          <p:cNvSpPr/>
          <p:nvPr/>
        </p:nvSpPr>
        <p:spPr>
          <a:xfrm>
            <a:off x="320992" y="1052433"/>
            <a:ext cx="7293234" cy="1176331"/>
          </a:xfrm>
          <a:prstGeom prst="rect">
            <a:avLst/>
          </a:prstGeom>
        </p:spPr>
        <p:txBody>
          <a:bodyPr wrap="square" anchor="ctr">
            <a:spAutoFit/>
          </a:bodyPr>
          <a:lstStyle/>
          <a:p>
            <a:pPr defTabSz="895874">
              <a:lnSpc>
                <a:spcPct val="90000"/>
              </a:lnSpc>
              <a:defRPr/>
            </a:pPr>
            <a:r>
              <a:rPr lang="en-US" altLang="en-US" sz="4705" dirty="0">
                <a:gradFill>
                  <a:gsLst>
                    <a:gs pos="12727">
                      <a:srgbClr val="FFFFFF"/>
                    </a:gs>
                    <a:gs pos="52000">
                      <a:srgbClr val="FFFFFF"/>
                    </a:gs>
                  </a:gsLst>
                  <a:lin ang="10800000" scaled="0"/>
                </a:gradFill>
                <a:latin typeface="Segoe UI Light"/>
              </a:rPr>
              <a:t>Microsoft Cognitive Services</a:t>
            </a:r>
          </a:p>
          <a:p>
            <a:pPr defTabSz="895874">
              <a:lnSpc>
                <a:spcPct val="90000"/>
              </a:lnSpc>
              <a:spcAft>
                <a:spcPts val="1440"/>
              </a:spcAft>
              <a:defRPr/>
            </a:pPr>
            <a:r>
              <a:rPr lang="en-US" sz="3137" dirty="0">
                <a:gradFill>
                  <a:gsLst>
                    <a:gs pos="12727">
                      <a:srgbClr val="FFFFFF"/>
                    </a:gs>
                    <a:gs pos="52000">
                      <a:srgbClr val="FFFFFF"/>
                    </a:gs>
                  </a:gsLst>
                  <a:lin ang="10800000" scaled="0"/>
                </a:gradFill>
                <a:latin typeface="Segoe UI Semilight"/>
              </a:rPr>
              <a:t>Give your apps a human side</a:t>
            </a:r>
          </a:p>
        </p:txBody>
      </p:sp>
      <p:cxnSp>
        <p:nvCxnSpPr>
          <p:cNvPr id="13" name="Straight Connector 12"/>
          <p:cNvCxnSpPr/>
          <p:nvPr/>
        </p:nvCxnSpPr>
        <p:spPr>
          <a:xfrm>
            <a:off x="1647" y="3313073"/>
            <a:ext cx="12206635" cy="0"/>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8" name="Group 7"/>
          <p:cNvGrpSpPr/>
          <p:nvPr/>
        </p:nvGrpSpPr>
        <p:grpSpPr>
          <a:xfrm>
            <a:off x="6532045" y="2877526"/>
            <a:ext cx="1075421" cy="1075421"/>
            <a:chOff x="6572278" y="3003552"/>
            <a:chExt cx="1097280" cy="1097280"/>
          </a:xfrm>
        </p:grpSpPr>
        <p:sp>
          <p:nvSpPr>
            <p:cNvPr id="89" name="Oval 88"/>
            <p:cNvSpPr/>
            <p:nvPr/>
          </p:nvSpPr>
          <p:spPr bwMode="auto">
            <a:xfrm>
              <a:off x="6572278" y="3003552"/>
              <a:ext cx="1097280" cy="1097280"/>
            </a:xfrm>
            <a:prstGeom prst="ellipse">
              <a:avLst/>
            </a:prstGeom>
            <a:solidFill>
              <a:schemeClr val="bg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7" tIns="143388" rIns="179237" bIns="143388" numCol="1" spcCol="0" rtlCol="0" fromWordArt="0" anchor="t" anchorCtr="0" forceAA="0" compatLnSpc="1">
              <a:prstTxWarp prst="textNoShape">
                <a:avLst/>
              </a:prstTxWarp>
              <a:noAutofit/>
            </a:bodyPr>
            <a:lstStyle/>
            <a:p>
              <a:pPr algn="ctr" defTabSz="913931"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cs typeface="Segoe UI" pitchFamily="34" charset="0"/>
              </a:endParaRPr>
            </a:p>
          </p:txBody>
        </p:sp>
        <p:sp>
          <p:nvSpPr>
            <p:cNvPr id="51" name="Freeform 5"/>
            <p:cNvSpPr>
              <a:spLocks/>
            </p:cNvSpPr>
            <p:nvPr/>
          </p:nvSpPr>
          <p:spPr bwMode="auto">
            <a:xfrm>
              <a:off x="6855819" y="3284211"/>
              <a:ext cx="535961" cy="535961"/>
            </a:xfrm>
            <a:custGeom>
              <a:avLst/>
              <a:gdLst>
                <a:gd name="T0" fmla="*/ 5986 w 5986"/>
                <a:gd name="T1" fmla="*/ 3594 h 5985"/>
                <a:gd name="T2" fmla="*/ 5986 w 5986"/>
                <a:gd name="T3" fmla="*/ 2395 h 5985"/>
                <a:gd name="T4" fmla="*/ 5402 w 5986"/>
                <a:gd name="T5" fmla="*/ 2395 h 5985"/>
                <a:gd name="T6" fmla="*/ 5122 w 5986"/>
                <a:gd name="T7" fmla="*/ 1717 h 5985"/>
                <a:gd name="T8" fmla="*/ 5533 w 5986"/>
                <a:gd name="T9" fmla="*/ 1330 h 5985"/>
                <a:gd name="T10" fmla="*/ 4666 w 5986"/>
                <a:gd name="T11" fmla="*/ 463 h 5985"/>
                <a:gd name="T12" fmla="*/ 4282 w 5986"/>
                <a:gd name="T13" fmla="*/ 870 h 5985"/>
                <a:gd name="T14" fmla="*/ 3591 w 5986"/>
                <a:gd name="T15" fmla="*/ 584 h 5985"/>
                <a:gd name="T16" fmla="*/ 3591 w 5986"/>
                <a:gd name="T17" fmla="*/ 0 h 5985"/>
                <a:gd name="T18" fmla="*/ 2392 w 5986"/>
                <a:gd name="T19" fmla="*/ 0 h 5985"/>
                <a:gd name="T20" fmla="*/ 2392 w 5986"/>
                <a:gd name="T21" fmla="*/ 587 h 5985"/>
                <a:gd name="T22" fmla="*/ 1711 w 5986"/>
                <a:gd name="T23" fmla="*/ 870 h 5985"/>
                <a:gd name="T24" fmla="*/ 1327 w 5986"/>
                <a:gd name="T25" fmla="*/ 456 h 5985"/>
                <a:gd name="T26" fmla="*/ 453 w 5986"/>
                <a:gd name="T27" fmla="*/ 1323 h 5985"/>
                <a:gd name="T28" fmla="*/ 868 w 5986"/>
                <a:gd name="T29" fmla="*/ 1710 h 5985"/>
                <a:gd name="T30" fmla="*/ 584 w 5986"/>
                <a:gd name="T31" fmla="*/ 2395 h 5985"/>
                <a:gd name="T32" fmla="*/ 0 w 5986"/>
                <a:gd name="T33" fmla="*/ 2395 h 5985"/>
                <a:gd name="T34" fmla="*/ 0 w 5986"/>
                <a:gd name="T35" fmla="*/ 3587 h 5985"/>
                <a:gd name="T36" fmla="*/ 584 w 5986"/>
                <a:gd name="T37" fmla="*/ 3587 h 5985"/>
                <a:gd name="T38" fmla="*/ 871 w 5986"/>
                <a:gd name="T39" fmla="*/ 4275 h 5985"/>
                <a:gd name="T40" fmla="*/ 442 w 5986"/>
                <a:gd name="T41" fmla="*/ 4651 h 5985"/>
                <a:gd name="T42" fmla="*/ 1320 w 5986"/>
                <a:gd name="T43" fmla="*/ 5529 h 5985"/>
                <a:gd name="T44" fmla="*/ 1711 w 5986"/>
                <a:gd name="T45" fmla="*/ 5114 h 5985"/>
                <a:gd name="T46" fmla="*/ 2392 w 5986"/>
                <a:gd name="T47" fmla="*/ 5398 h 5985"/>
                <a:gd name="T48" fmla="*/ 2392 w 5986"/>
                <a:gd name="T49" fmla="*/ 5985 h 5985"/>
                <a:gd name="T50" fmla="*/ 3584 w 5986"/>
                <a:gd name="T51" fmla="*/ 5985 h 5985"/>
                <a:gd name="T52" fmla="*/ 3584 w 5986"/>
                <a:gd name="T53" fmla="*/ 5401 h 5985"/>
                <a:gd name="T54" fmla="*/ 4279 w 5986"/>
                <a:gd name="T55" fmla="*/ 5114 h 5985"/>
                <a:gd name="T56" fmla="*/ 4662 w 5986"/>
                <a:gd name="T57" fmla="*/ 5533 h 5985"/>
                <a:gd name="T58" fmla="*/ 5523 w 5986"/>
                <a:gd name="T59" fmla="*/ 4669 h 5985"/>
                <a:gd name="T60" fmla="*/ 5112 w 5986"/>
                <a:gd name="T61" fmla="*/ 4285 h 5985"/>
                <a:gd name="T62" fmla="*/ 5402 w 5986"/>
                <a:gd name="T63" fmla="*/ 3594 h 5985"/>
                <a:gd name="T64" fmla="*/ 5986 w 5986"/>
                <a:gd name="T65" fmla="*/ 3594 h 5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86" h="5985">
                  <a:moveTo>
                    <a:pt x="5986" y="3594"/>
                  </a:moveTo>
                  <a:cubicBezTo>
                    <a:pt x="5986" y="3193"/>
                    <a:pt x="5986" y="2795"/>
                    <a:pt x="5986" y="2395"/>
                  </a:cubicBezTo>
                  <a:cubicBezTo>
                    <a:pt x="5789" y="2395"/>
                    <a:pt x="5595" y="2395"/>
                    <a:pt x="5402" y="2395"/>
                  </a:cubicBezTo>
                  <a:cubicBezTo>
                    <a:pt x="5343" y="2153"/>
                    <a:pt x="5246" y="1925"/>
                    <a:pt x="5122" y="1717"/>
                  </a:cubicBezTo>
                  <a:cubicBezTo>
                    <a:pt x="5257" y="1589"/>
                    <a:pt x="5395" y="1458"/>
                    <a:pt x="5533" y="1330"/>
                  </a:cubicBezTo>
                  <a:cubicBezTo>
                    <a:pt x="5232" y="1029"/>
                    <a:pt x="4956" y="753"/>
                    <a:pt x="4666" y="463"/>
                  </a:cubicBezTo>
                  <a:cubicBezTo>
                    <a:pt x="4541" y="597"/>
                    <a:pt x="4410" y="736"/>
                    <a:pt x="4282" y="870"/>
                  </a:cubicBezTo>
                  <a:cubicBezTo>
                    <a:pt x="4071" y="743"/>
                    <a:pt x="3836" y="642"/>
                    <a:pt x="3591" y="584"/>
                  </a:cubicBezTo>
                  <a:cubicBezTo>
                    <a:pt x="3591" y="397"/>
                    <a:pt x="3591" y="197"/>
                    <a:pt x="3591" y="0"/>
                  </a:cubicBezTo>
                  <a:cubicBezTo>
                    <a:pt x="3190" y="0"/>
                    <a:pt x="2793" y="0"/>
                    <a:pt x="2392" y="0"/>
                  </a:cubicBezTo>
                  <a:cubicBezTo>
                    <a:pt x="2392" y="197"/>
                    <a:pt x="2392" y="390"/>
                    <a:pt x="2392" y="587"/>
                  </a:cubicBezTo>
                  <a:cubicBezTo>
                    <a:pt x="2150" y="649"/>
                    <a:pt x="1918" y="746"/>
                    <a:pt x="1711" y="870"/>
                  </a:cubicBezTo>
                  <a:cubicBezTo>
                    <a:pt x="1586" y="736"/>
                    <a:pt x="1452" y="594"/>
                    <a:pt x="1327" y="456"/>
                  </a:cubicBezTo>
                  <a:cubicBezTo>
                    <a:pt x="1023" y="753"/>
                    <a:pt x="747" y="1029"/>
                    <a:pt x="453" y="1323"/>
                  </a:cubicBezTo>
                  <a:cubicBezTo>
                    <a:pt x="588" y="1451"/>
                    <a:pt x="729" y="1582"/>
                    <a:pt x="868" y="1710"/>
                  </a:cubicBezTo>
                  <a:cubicBezTo>
                    <a:pt x="740" y="1921"/>
                    <a:pt x="646" y="2149"/>
                    <a:pt x="584" y="2395"/>
                  </a:cubicBezTo>
                  <a:cubicBezTo>
                    <a:pt x="398" y="2395"/>
                    <a:pt x="201" y="2395"/>
                    <a:pt x="0" y="2395"/>
                  </a:cubicBezTo>
                  <a:cubicBezTo>
                    <a:pt x="0" y="2795"/>
                    <a:pt x="0" y="3183"/>
                    <a:pt x="0" y="3587"/>
                  </a:cubicBezTo>
                  <a:cubicBezTo>
                    <a:pt x="197" y="3587"/>
                    <a:pt x="391" y="3587"/>
                    <a:pt x="584" y="3587"/>
                  </a:cubicBezTo>
                  <a:cubicBezTo>
                    <a:pt x="646" y="3832"/>
                    <a:pt x="743" y="4064"/>
                    <a:pt x="871" y="4275"/>
                  </a:cubicBezTo>
                  <a:cubicBezTo>
                    <a:pt x="733" y="4396"/>
                    <a:pt x="584" y="4527"/>
                    <a:pt x="442" y="4651"/>
                  </a:cubicBezTo>
                  <a:cubicBezTo>
                    <a:pt x="750" y="4959"/>
                    <a:pt x="1027" y="5235"/>
                    <a:pt x="1320" y="5529"/>
                  </a:cubicBezTo>
                  <a:cubicBezTo>
                    <a:pt x="1448" y="5391"/>
                    <a:pt x="1583" y="5249"/>
                    <a:pt x="1711" y="5114"/>
                  </a:cubicBezTo>
                  <a:cubicBezTo>
                    <a:pt x="1918" y="5242"/>
                    <a:pt x="2150" y="5336"/>
                    <a:pt x="2392" y="5398"/>
                  </a:cubicBezTo>
                  <a:cubicBezTo>
                    <a:pt x="2392" y="5584"/>
                    <a:pt x="2392" y="5781"/>
                    <a:pt x="2392" y="5985"/>
                  </a:cubicBezTo>
                  <a:cubicBezTo>
                    <a:pt x="2793" y="5985"/>
                    <a:pt x="3180" y="5985"/>
                    <a:pt x="3584" y="5985"/>
                  </a:cubicBezTo>
                  <a:cubicBezTo>
                    <a:pt x="3584" y="5788"/>
                    <a:pt x="3584" y="5591"/>
                    <a:pt x="3584" y="5401"/>
                  </a:cubicBezTo>
                  <a:cubicBezTo>
                    <a:pt x="3833" y="5343"/>
                    <a:pt x="4064" y="5242"/>
                    <a:pt x="4279" y="5114"/>
                  </a:cubicBezTo>
                  <a:cubicBezTo>
                    <a:pt x="4403" y="5253"/>
                    <a:pt x="4534" y="5394"/>
                    <a:pt x="4662" y="5533"/>
                  </a:cubicBezTo>
                  <a:cubicBezTo>
                    <a:pt x="4956" y="5239"/>
                    <a:pt x="5232" y="4959"/>
                    <a:pt x="5523" y="4669"/>
                  </a:cubicBezTo>
                  <a:cubicBezTo>
                    <a:pt x="5388" y="4541"/>
                    <a:pt x="5246" y="4409"/>
                    <a:pt x="5112" y="4285"/>
                  </a:cubicBezTo>
                  <a:cubicBezTo>
                    <a:pt x="5239" y="4074"/>
                    <a:pt x="5340" y="3843"/>
                    <a:pt x="5402" y="3594"/>
                  </a:cubicBezTo>
                  <a:cubicBezTo>
                    <a:pt x="5588" y="3594"/>
                    <a:pt x="5785" y="3594"/>
                    <a:pt x="5986" y="3594"/>
                  </a:cubicBezTo>
                  <a:close/>
                </a:path>
              </a:pathLst>
            </a:custGeom>
            <a:solidFill>
              <a:schemeClr val="accent1"/>
            </a:solidFill>
            <a:ln>
              <a:noFill/>
            </a:ln>
            <a:extLst/>
          </p:spPr>
          <p:txBody>
            <a:bodyPr vert="horz" wrap="square" lIns="89605" tIns="44801" rIns="89605" bIns="44801" numCol="1" anchor="t" anchorCtr="0" compatLnSpc="1">
              <a:prstTxWarp prst="textNoShape">
                <a:avLst/>
              </a:prstTxWarp>
            </a:bodyPr>
            <a:lstStyle/>
            <a:p>
              <a:pPr defTabSz="896048">
                <a:defRPr/>
              </a:pPr>
              <a:endParaRPr lang="en-US" dirty="0">
                <a:solidFill>
                  <a:srgbClr val="505050"/>
                </a:solidFill>
                <a:latin typeface="Segoe UI Semilight"/>
              </a:endParaRPr>
            </a:p>
          </p:txBody>
        </p:sp>
      </p:grpSp>
      <p:grpSp>
        <p:nvGrpSpPr>
          <p:cNvPr id="9" name="Group 8"/>
          <p:cNvGrpSpPr/>
          <p:nvPr/>
        </p:nvGrpSpPr>
        <p:grpSpPr>
          <a:xfrm>
            <a:off x="8477226" y="2877526"/>
            <a:ext cx="1075421" cy="1075421"/>
            <a:chOff x="8455454" y="3003552"/>
            <a:chExt cx="1097280" cy="1097280"/>
          </a:xfrm>
        </p:grpSpPr>
        <p:sp>
          <p:nvSpPr>
            <p:cNvPr id="90" name="Oval 89"/>
            <p:cNvSpPr/>
            <p:nvPr/>
          </p:nvSpPr>
          <p:spPr bwMode="auto">
            <a:xfrm>
              <a:off x="8455454" y="3003552"/>
              <a:ext cx="1097280" cy="1097280"/>
            </a:xfrm>
            <a:prstGeom prst="ellipse">
              <a:avLst/>
            </a:prstGeom>
            <a:solidFill>
              <a:schemeClr val="bg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7" tIns="143388" rIns="179237" bIns="143388" numCol="1" spcCol="0" rtlCol="0" fromWordArt="0" anchor="t" anchorCtr="0" forceAA="0" compatLnSpc="1">
              <a:prstTxWarp prst="textNoShape">
                <a:avLst/>
              </a:prstTxWarp>
              <a:noAutofit/>
            </a:bodyPr>
            <a:lstStyle/>
            <a:p>
              <a:pPr algn="ctr" defTabSz="913931"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cs typeface="Segoe UI" pitchFamily="34" charset="0"/>
              </a:endParaRPr>
            </a:p>
          </p:txBody>
        </p:sp>
        <p:grpSp>
          <p:nvGrpSpPr>
            <p:cNvPr id="60" name="Group 59"/>
            <p:cNvGrpSpPr/>
            <p:nvPr/>
          </p:nvGrpSpPr>
          <p:grpSpPr>
            <a:xfrm>
              <a:off x="8723741" y="3290119"/>
              <a:ext cx="560707" cy="524147"/>
              <a:chOff x="234470" y="477216"/>
              <a:chExt cx="560707" cy="524147"/>
            </a:xfrm>
          </p:grpSpPr>
          <p:sp>
            <p:nvSpPr>
              <p:cNvPr id="61" name="Freeform 14"/>
              <p:cNvSpPr>
                <a:spLocks/>
              </p:cNvSpPr>
              <p:nvPr/>
            </p:nvSpPr>
            <p:spPr bwMode="auto">
              <a:xfrm>
                <a:off x="234470" y="823343"/>
                <a:ext cx="187220" cy="178020"/>
              </a:xfrm>
              <a:custGeom>
                <a:avLst/>
                <a:gdLst>
                  <a:gd name="T0" fmla="*/ 1224 w 1980"/>
                  <a:gd name="T1" fmla="*/ 0 h 1977"/>
                  <a:gd name="T2" fmla="*/ 218 w 1980"/>
                  <a:gd name="T3" fmla="*/ 985 h 1977"/>
                  <a:gd name="T4" fmla="*/ 211 w 1980"/>
                  <a:gd name="T5" fmla="*/ 1752 h 1977"/>
                  <a:gd name="T6" fmla="*/ 218 w 1980"/>
                  <a:gd name="T7" fmla="*/ 1759 h 1977"/>
                  <a:gd name="T8" fmla="*/ 985 w 1980"/>
                  <a:gd name="T9" fmla="*/ 1766 h 1977"/>
                  <a:gd name="T10" fmla="*/ 1980 w 1980"/>
                  <a:gd name="T11" fmla="*/ 788 h 1977"/>
                  <a:gd name="T12" fmla="*/ 1224 w 1980"/>
                  <a:gd name="T13" fmla="*/ 0 h 1977"/>
                </a:gdLst>
                <a:ahLst/>
                <a:cxnLst>
                  <a:cxn ang="0">
                    <a:pos x="T0" y="T1"/>
                  </a:cxn>
                  <a:cxn ang="0">
                    <a:pos x="T2" y="T3"/>
                  </a:cxn>
                  <a:cxn ang="0">
                    <a:pos x="T4" y="T5"/>
                  </a:cxn>
                  <a:cxn ang="0">
                    <a:pos x="T6" y="T7"/>
                  </a:cxn>
                  <a:cxn ang="0">
                    <a:pos x="T8" y="T9"/>
                  </a:cxn>
                  <a:cxn ang="0">
                    <a:pos x="T10" y="T11"/>
                  </a:cxn>
                  <a:cxn ang="0">
                    <a:pos x="T12" y="T13"/>
                  </a:cxn>
                </a:cxnLst>
                <a:rect l="0" t="0" r="r" b="b"/>
                <a:pathLst>
                  <a:path w="1980" h="1977">
                    <a:moveTo>
                      <a:pt x="1224" y="0"/>
                    </a:moveTo>
                    <a:cubicBezTo>
                      <a:pt x="218" y="985"/>
                      <a:pt x="218" y="985"/>
                      <a:pt x="218" y="985"/>
                    </a:cubicBezTo>
                    <a:cubicBezTo>
                      <a:pt x="4" y="1196"/>
                      <a:pt x="0" y="1538"/>
                      <a:pt x="211" y="1752"/>
                    </a:cubicBezTo>
                    <a:cubicBezTo>
                      <a:pt x="218" y="1759"/>
                      <a:pt x="218" y="1759"/>
                      <a:pt x="218" y="1759"/>
                    </a:cubicBezTo>
                    <a:cubicBezTo>
                      <a:pt x="429" y="1974"/>
                      <a:pt x="771" y="1977"/>
                      <a:pt x="985" y="1766"/>
                    </a:cubicBezTo>
                    <a:cubicBezTo>
                      <a:pt x="1980" y="788"/>
                      <a:pt x="1980" y="788"/>
                      <a:pt x="1980" y="788"/>
                    </a:cubicBezTo>
                    <a:cubicBezTo>
                      <a:pt x="1683" y="581"/>
                      <a:pt x="1424" y="315"/>
                      <a:pt x="1224"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5" tIns="44801" rIns="89605" bIns="44801" numCol="1" anchor="t" anchorCtr="0" compatLnSpc="1">
                <a:prstTxWarp prst="textNoShape">
                  <a:avLst/>
                </a:prstTxWarp>
              </a:bodyPr>
              <a:lstStyle/>
              <a:p>
                <a:pPr defTabSz="896048">
                  <a:defRPr/>
                </a:pPr>
                <a:endParaRPr lang="en-US" dirty="0">
                  <a:solidFill>
                    <a:srgbClr val="505050"/>
                  </a:solidFill>
                  <a:latin typeface="Segoe UI Semilight"/>
                </a:endParaRPr>
              </a:p>
            </p:txBody>
          </p:sp>
          <p:grpSp>
            <p:nvGrpSpPr>
              <p:cNvPr id="62" name="Group 61"/>
              <p:cNvGrpSpPr/>
              <p:nvPr/>
            </p:nvGrpSpPr>
            <p:grpSpPr>
              <a:xfrm>
                <a:off x="350114" y="477216"/>
                <a:ext cx="445063" cy="423192"/>
                <a:chOff x="350114" y="477216"/>
                <a:chExt cx="445063" cy="423192"/>
              </a:xfrm>
            </p:grpSpPr>
            <p:sp>
              <p:nvSpPr>
                <p:cNvPr id="63" name="Oval 13"/>
                <p:cNvSpPr>
                  <a:spLocks noChangeArrowheads="1"/>
                </p:cNvSpPr>
                <p:nvPr/>
              </p:nvSpPr>
              <p:spPr bwMode="auto">
                <a:xfrm>
                  <a:off x="350114" y="477216"/>
                  <a:ext cx="445063" cy="423192"/>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5" tIns="44801" rIns="89605" bIns="44801" numCol="1" anchor="t" anchorCtr="0" compatLnSpc="1">
                  <a:prstTxWarp prst="textNoShape">
                    <a:avLst/>
                  </a:prstTxWarp>
                </a:bodyPr>
                <a:lstStyle/>
                <a:p>
                  <a:pPr defTabSz="896048">
                    <a:defRPr/>
                  </a:pPr>
                  <a:endParaRPr lang="en-US">
                    <a:solidFill>
                      <a:srgbClr val="505050"/>
                    </a:solidFill>
                    <a:latin typeface="Segoe UI Semilight"/>
                  </a:endParaRPr>
                </a:p>
              </p:txBody>
            </p:sp>
            <p:sp>
              <p:nvSpPr>
                <p:cNvPr id="64" name="Oval 13"/>
                <p:cNvSpPr>
                  <a:spLocks noChangeArrowheads="1"/>
                </p:cNvSpPr>
                <p:nvPr/>
              </p:nvSpPr>
              <p:spPr bwMode="auto">
                <a:xfrm>
                  <a:off x="415934" y="539802"/>
                  <a:ext cx="313423" cy="298021"/>
                </a:xfrm>
                <a:prstGeom prst="ellipse">
                  <a:avLst/>
                </a:prstGeom>
                <a:solidFill>
                  <a:schemeClr val="bg1">
                    <a:lumMod val="95000"/>
                  </a:schemeClr>
                </a:solidFill>
                <a:ln>
                  <a:noFill/>
                </a:ln>
                <a:extLst/>
              </p:spPr>
              <p:txBody>
                <a:bodyPr vert="horz" wrap="square" lIns="89605" tIns="44801" rIns="89605" bIns="44801" numCol="1" anchor="t" anchorCtr="0" compatLnSpc="1">
                  <a:prstTxWarp prst="textNoShape">
                    <a:avLst/>
                  </a:prstTxWarp>
                </a:bodyPr>
                <a:lstStyle/>
                <a:p>
                  <a:pPr defTabSz="896048">
                    <a:defRPr/>
                  </a:pPr>
                  <a:endParaRPr lang="en-US">
                    <a:solidFill>
                      <a:srgbClr val="505050"/>
                    </a:solidFill>
                    <a:latin typeface="Segoe UI Semilight"/>
                  </a:endParaRPr>
                </a:p>
              </p:txBody>
            </p:sp>
          </p:grpSp>
        </p:grpSp>
      </p:grpSp>
      <p:grpSp>
        <p:nvGrpSpPr>
          <p:cNvPr id="10" name="Group 9"/>
          <p:cNvGrpSpPr/>
          <p:nvPr/>
        </p:nvGrpSpPr>
        <p:grpSpPr>
          <a:xfrm>
            <a:off x="10422405" y="2877526"/>
            <a:ext cx="1075421" cy="1075421"/>
            <a:chOff x="10520187" y="3040063"/>
            <a:chExt cx="1097280" cy="1097280"/>
          </a:xfrm>
        </p:grpSpPr>
        <p:sp>
          <p:nvSpPr>
            <p:cNvPr id="91" name="Oval 90"/>
            <p:cNvSpPr/>
            <p:nvPr/>
          </p:nvSpPr>
          <p:spPr bwMode="auto">
            <a:xfrm>
              <a:off x="10520187" y="3040063"/>
              <a:ext cx="1097280" cy="1097280"/>
            </a:xfrm>
            <a:prstGeom prst="ellipse">
              <a:avLst/>
            </a:prstGeom>
            <a:solidFill>
              <a:schemeClr val="bg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7" tIns="143388" rIns="179237" bIns="143388" numCol="1" spcCol="0" rtlCol="0" fromWordArt="0" anchor="t" anchorCtr="0" forceAA="0" compatLnSpc="1">
              <a:prstTxWarp prst="textNoShape">
                <a:avLst/>
              </a:prstTxWarp>
              <a:noAutofit/>
            </a:bodyPr>
            <a:lstStyle/>
            <a:p>
              <a:pPr algn="ctr" defTabSz="913931"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cs typeface="Segoe UI" pitchFamily="34" charset="0"/>
              </a:endParaRPr>
            </a:p>
          </p:txBody>
        </p:sp>
        <p:grpSp>
          <p:nvGrpSpPr>
            <p:cNvPr id="67" name="Group 66">
              <a:extLst/>
            </p:cNvPr>
            <p:cNvGrpSpPr/>
            <p:nvPr/>
          </p:nvGrpSpPr>
          <p:grpSpPr>
            <a:xfrm>
              <a:off x="10844633" y="3350885"/>
              <a:ext cx="448389" cy="475636"/>
              <a:chOff x="1976972" y="1401677"/>
              <a:chExt cx="467797" cy="692886"/>
            </a:xfrm>
            <a:solidFill>
              <a:schemeClr val="accent1"/>
            </a:solidFill>
          </p:grpSpPr>
          <p:sp>
            <p:nvSpPr>
              <p:cNvPr id="68" name="Freeform 413">
                <a:extLst/>
              </p:cNvPr>
              <p:cNvSpPr>
                <a:spLocks/>
              </p:cNvSpPr>
              <p:nvPr/>
            </p:nvSpPr>
            <p:spPr bwMode="auto">
              <a:xfrm>
                <a:off x="1976972" y="1440823"/>
                <a:ext cx="467797" cy="653740"/>
              </a:xfrm>
              <a:custGeom>
                <a:avLst/>
                <a:gdLst>
                  <a:gd name="T0" fmla="*/ 102 w 109"/>
                  <a:gd name="T1" fmla="*/ 125 h 153"/>
                  <a:gd name="T2" fmla="*/ 70 w 109"/>
                  <a:gd name="T3" fmla="*/ 64 h 153"/>
                  <a:gd name="T4" fmla="*/ 68 w 109"/>
                  <a:gd name="T5" fmla="*/ 53 h 153"/>
                  <a:gd name="T6" fmla="*/ 68 w 109"/>
                  <a:gd name="T7" fmla="*/ 0 h 153"/>
                  <a:gd name="T8" fmla="*/ 59 w 109"/>
                  <a:gd name="T9" fmla="*/ 0 h 153"/>
                  <a:gd name="T10" fmla="*/ 51 w 109"/>
                  <a:gd name="T11" fmla="*/ 0 h 153"/>
                  <a:gd name="T12" fmla="*/ 42 w 109"/>
                  <a:gd name="T13" fmla="*/ 0 h 153"/>
                  <a:gd name="T14" fmla="*/ 42 w 109"/>
                  <a:gd name="T15" fmla="*/ 53 h 153"/>
                  <a:gd name="T16" fmla="*/ 39 w 109"/>
                  <a:gd name="T17" fmla="*/ 64 h 153"/>
                  <a:gd name="T18" fmla="*/ 7 w 109"/>
                  <a:gd name="T19" fmla="*/ 125 h 153"/>
                  <a:gd name="T20" fmla="*/ 22 w 109"/>
                  <a:gd name="T21" fmla="*/ 153 h 153"/>
                  <a:gd name="T22" fmla="*/ 51 w 109"/>
                  <a:gd name="T23" fmla="*/ 153 h 153"/>
                  <a:gd name="T24" fmla="*/ 59 w 109"/>
                  <a:gd name="T25" fmla="*/ 153 h 153"/>
                  <a:gd name="T26" fmla="*/ 90 w 109"/>
                  <a:gd name="T27" fmla="*/ 153 h 153"/>
                  <a:gd name="T28" fmla="*/ 102 w 109"/>
                  <a:gd name="T29" fmla="*/ 125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9" h="153">
                    <a:moveTo>
                      <a:pt x="102" y="125"/>
                    </a:moveTo>
                    <a:cubicBezTo>
                      <a:pt x="94" y="110"/>
                      <a:pt x="70" y="64"/>
                      <a:pt x="70" y="64"/>
                    </a:cubicBezTo>
                    <a:cubicBezTo>
                      <a:pt x="70" y="64"/>
                      <a:pt x="68" y="61"/>
                      <a:pt x="68" y="53"/>
                    </a:cubicBezTo>
                    <a:cubicBezTo>
                      <a:pt x="68" y="46"/>
                      <a:pt x="68" y="0"/>
                      <a:pt x="68" y="0"/>
                    </a:cubicBezTo>
                    <a:cubicBezTo>
                      <a:pt x="59" y="0"/>
                      <a:pt x="59" y="0"/>
                      <a:pt x="59" y="0"/>
                    </a:cubicBezTo>
                    <a:cubicBezTo>
                      <a:pt x="51" y="0"/>
                      <a:pt x="51" y="0"/>
                      <a:pt x="51" y="0"/>
                    </a:cubicBezTo>
                    <a:cubicBezTo>
                      <a:pt x="42" y="0"/>
                      <a:pt x="42" y="0"/>
                      <a:pt x="42" y="0"/>
                    </a:cubicBezTo>
                    <a:cubicBezTo>
                      <a:pt x="42" y="0"/>
                      <a:pt x="42" y="47"/>
                      <a:pt x="42" y="53"/>
                    </a:cubicBezTo>
                    <a:cubicBezTo>
                      <a:pt x="42" y="59"/>
                      <a:pt x="39" y="64"/>
                      <a:pt x="39" y="64"/>
                    </a:cubicBezTo>
                    <a:cubicBezTo>
                      <a:pt x="39" y="64"/>
                      <a:pt x="15" y="110"/>
                      <a:pt x="7" y="125"/>
                    </a:cubicBezTo>
                    <a:cubicBezTo>
                      <a:pt x="0" y="137"/>
                      <a:pt x="10" y="153"/>
                      <a:pt x="22" y="153"/>
                    </a:cubicBezTo>
                    <a:cubicBezTo>
                      <a:pt x="51" y="153"/>
                      <a:pt x="51" y="153"/>
                      <a:pt x="51" y="153"/>
                    </a:cubicBezTo>
                    <a:cubicBezTo>
                      <a:pt x="59" y="153"/>
                      <a:pt x="59" y="153"/>
                      <a:pt x="59" y="153"/>
                    </a:cubicBezTo>
                    <a:cubicBezTo>
                      <a:pt x="90" y="153"/>
                      <a:pt x="90" y="153"/>
                      <a:pt x="90" y="153"/>
                    </a:cubicBezTo>
                    <a:cubicBezTo>
                      <a:pt x="101" y="153"/>
                      <a:pt x="109" y="137"/>
                      <a:pt x="102" y="1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45" tIns="43921" rIns="87845" bIns="43921" numCol="1" anchor="t" anchorCtr="0" compatLnSpc="1">
                <a:prstTxWarp prst="textNoShape">
                  <a:avLst/>
                </a:prstTxWarp>
              </a:bodyPr>
              <a:lstStyle/>
              <a:p>
                <a:pPr defTabSz="896048">
                  <a:defRPr/>
                </a:pPr>
                <a:endParaRPr lang="en-US" sz="1730">
                  <a:solidFill>
                    <a:prstClr val="black"/>
                  </a:solidFill>
                  <a:latin typeface="Segoe UI"/>
                </a:endParaRPr>
              </a:p>
            </p:txBody>
          </p:sp>
          <p:sp>
            <p:nvSpPr>
              <p:cNvPr id="69" name="Freeform 414">
                <a:extLst/>
              </p:cNvPr>
              <p:cNvSpPr>
                <a:spLocks/>
              </p:cNvSpPr>
              <p:nvPr/>
            </p:nvSpPr>
            <p:spPr bwMode="auto">
              <a:xfrm>
                <a:off x="1976972" y="1440823"/>
                <a:ext cx="467797" cy="653740"/>
              </a:xfrm>
              <a:custGeom>
                <a:avLst/>
                <a:gdLst>
                  <a:gd name="T0" fmla="*/ 102 w 109"/>
                  <a:gd name="T1" fmla="*/ 125 h 153"/>
                  <a:gd name="T2" fmla="*/ 70 w 109"/>
                  <a:gd name="T3" fmla="*/ 64 h 153"/>
                  <a:gd name="T4" fmla="*/ 68 w 109"/>
                  <a:gd name="T5" fmla="*/ 53 h 153"/>
                  <a:gd name="T6" fmla="*/ 68 w 109"/>
                  <a:gd name="T7" fmla="*/ 0 h 153"/>
                  <a:gd name="T8" fmla="*/ 59 w 109"/>
                  <a:gd name="T9" fmla="*/ 0 h 153"/>
                  <a:gd name="T10" fmla="*/ 51 w 109"/>
                  <a:gd name="T11" fmla="*/ 0 h 153"/>
                  <a:gd name="T12" fmla="*/ 42 w 109"/>
                  <a:gd name="T13" fmla="*/ 0 h 153"/>
                  <a:gd name="T14" fmla="*/ 42 w 109"/>
                  <a:gd name="T15" fmla="*/ 53 h 153"/>
                  <a:gd name="T16" fmla="*/ 39 w 109"/>
                  <a:gd name="T17" fmla="*/ 64 h 153"/>
                  <a:gd name="T18" fmla="*/ 7 w 109"/>
                  <a:gd name="T19" fmla="*/ 125 h 153"/>
                  <a:gd name="T20" fmla="*/ 22 w 109"/>
                  <a:gd name="T21" fmla="*/ 153 h 153"/>
                  <a:gd name="T22" fmla="*/ 51 w 109"/>
                  <a:gd name="T23" fmla="*/ 153 h 153"/>
                  <a:gd name="T24" fmla="*/ 59 w 109"/>
                  <a:gd name="T25" fmla="*/ 153 h 153"/>
                  <a:gd name="T26" fmla="*/ 90 w 109"/>
                  <a:gd name="T27" fmla="*/ 153 h 153"/>
                  <a:gd name="T28" fmla="*/ 102 w 109"/>
                  <a:gd name="T29" fmla="*/ 125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9" h="153">
                    <a:moveTo>
                      <a:pt x="102" y="125"/>
                    </a:moveTo>
                    <a:cubicBezTo>
                      <a:pt x="94" y="110"/>
                      <a:pt x="70" y="64"/>
                      <a:pt x="70" y="64"/>
                    </a:cubicBezTo>
                    <a:cubicBezTo>
                      <a:pt x="70" y="64"/>
                      <a:pt x="68" y="61"/>
                      <a:pt x="68" y="53"/>
                    </a:cubicBezTo>
                    <a:cubicBezTo>
                      <a:pt x="68" y="46"/>
                      <a:pt x="68" y="0"/>
                      <a:pt x="68" y="0"/>
                    </a:cubicBezTo>
                    <a:cubicBezTo>
                      <a:pt x="59" y="0"/>
                      <a:pt x="59" y="0"/>
                      <a:pt x="59" y="0"/>
                    </a:cubicBezTo>
                    <a:cubicBezTo>
                      <a:pt x="51" y="0"/>
                      <a:pt x="51" y="0"/>
                      <a:pt x="51" y="0"/>
                    </a:cubicBezTo>
                    <a:cubicBezTo>
                      <a:pt x="42" y="0"/>
                      <a:pt x="42" y="0"/>
                      <a:pt x="42" y="0"/>
                    </a:cubicBezTo>
                    <a:cubicBezTo>
                      <a:pt x="42" y="0"/>
                      <a:pt x="42" y="47"/>
                      <a:pt x="42" y="53"/>
                    </a:cubicBezTo>
                    <a:cubicBezTo>
                      <a:pt x="42" y="59"/>
                      <a:pt x="39" y="64"/>
                      <a:pt x="39" y="64"/>
                    </a:cubicBezTo>
                    <a:cubicBezTo>
                      <a:pt x="39" y="64"/>
                      <a:pt x="15" y="110"/>
                      <a:pt x="7" y="125"/>
                    </a:cubicBezTo>
                    <a:cubicBezTo>
                      <a:pt x="0" y="137"/>
                      <a:pt x="10" y="153"/>
                      <a:pt x="22" y="153"/>
                    </a:cubicBezTo>
                    <a:cubicBezTo>
                      <a:pt x="51" y="153"/>
                      <a:pt x="51" y="153"/>
                      <a:pt x="51" y="153"/>
                    </a:cubicBezTo>
                    <a:cubicBezTo>
                      <a:pt x="59" y="153"/>
                      <a:pt x="59" y="153"/>
                      <a:pt x="59" y="153"/>
                    </a:cubicBezTo>
                    <a:cubicBezTo>
                      <a:pt x="90" y="153"/>
                      <a:pt x="90" y="153"/>
                      <a:pt x="90" y="153"/>
                    </a:cubicBezTo>
                    <a:cubicBezTo>
                      <a:pt x="101" y="153"/>
                      <a:pt x="109" y="137"/>
                      <a:pt x="102" y="1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45" tIns="43921" rIns="87845" bIns="43921" numCol="1" anchor="t" anchorCtr="0" compatLnSpc="1">
                <a:prstTxWarp prst="textNoShape">
                  <a:avLst/>
                </a:prstTxWarp>
              </a:bodyPr>
              <a:lstStyle/>
              <a:p>
                <a:pPr defTabSz="896048">
                  <a:defRPr/>
                </a:pPr>
                <a:endParaRPr lang="en-US" sz="1730" dirty="0">
                  <a:solidFill>
                    <a:prstClr val="black"/>
                  </a:solidFill>
                  <a:latin typeface="Segoe UI"/>
                </a:endParaRPr>
              </a:p>
            </p:txBody>
          </p:sp>
          <p:sp>
            <p:nvSpPr>
              <p:cNvPr id="70" name="Freeform 415">
                <a:extLst/>
              </p:cNvPr>
              <p:cNvSpPr>
                <a:spLocks/>
              </p:cNvSpPr>
              <p:nvPr/>
            </p:nvSpPr>
            <p:spPr bwMode="auto">
              <a:xfrm>
                <a:off x="2117898" y="1401677"/>
                <a:ext cx="183987" cy="72421"/>
              </a:xfrm>
              <a:custGeom>
                <a:avLst/>
                <a:gdLst>
                  <a:gd name="T0" fmla="*/ 43 w 43"/>
                  <a:gd name="T1" fmla="*/ 9 h 17"/>
                  <a:gd name="T2" fmla="*/ 35 w 43"/>
                  <a:gd name="T3" fmla="*/ 17 h 17"/>
                  <a:gd name="T4" fmla="*/ 9 w 43"/>
                  <a:gd name="T5" fmla="*/ 17 h 17"/>
                  <a:gd name="T6" fmla="*/ 0 w 43"/>
                  <a:gd name="T7" fmla="*/ 9 h 17"/>
                  <a:gd name="T8" fmla="*/ 0 w 43"/>
                  <a:gd name="T9" fmla="*/ 9 h 17"/>
                  <a:gd name="T10" fmla="*/ 9 w 43"/>
                  <a:gd name="T11" fmla="*/ 0 h 17"/>
                  <a:gd name="T12" fmla="*/ 35 w 43"/>
                  <a:gd name="T13" fmla="*/ 0 h 17"/>
                  <a:gd name="T14" fmla="*/ 43 w 43"/>
                  <a:gd name="T15" fmla="*/ 9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17">
                    <a:moveTo>
                      <a:pt x="43" y="9"/>
                    </a:moveTo>
                    <a:cubicBezTo>
                      <a:pt x="43" y="13"/>
                      <a:pt x="40" y="17"/>
                      <a:pt x="35" y="17"/>
                    </a:cubicBezTo>
                    <a:cubicBezTo>
                      <a:pt x="9" y="17"/>
                      <a:pt x="9" y="17"/>
                      <a:pt x="9" y="17"/>
                    </a:cubicBezTo>
                    <a:cubicBezTo>
                      <a:pt x="4" y="17"/>
                      <a:pt x="0" y="13"/>
                      <a:pt x="0" y="9"/>
                    </a:cubicBezTo>
                    <a:cubicBezTo>
                      <a:pt x="0" y="9"/>
                      <a:pt x="0" y="9"/>
                      <a:pt x="0" y="9"/>
                    </a:cubicBezTo>
                    <a:cubicBezTo>
                      <a:pt x="0" y="4"/>
                      <a:pt x="4" y="0"/>
                      <a:pt x="9" y="0"/>
                    </a:cubicBezTo>
                    <a:cubicBezTo>
                      <a:pt x="35" y="0"/>
                      <a:pt x="35" y="0"/>
                      <a:pt x="35" y="0"/>
                    </a:cubicBezTo>
                    <a:cubicBezTo>
                      <a:pt x="40" y="0"/>
                      <a:pt x="43" y="4"/>
                      <a:pt x="43"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45" tIns="43921" rIns="87845" bIns="43921" numCol="1" anchor="t" anchorCtr="0" compatLnSpc="1">
                <a:prstTxWarp prst="textNoShape">
                  <a:avLst/>
                </a:prstTxWarp>
              </a:bodyPr>
              <a:lstStyle/>
              <a:p>
                <a:pPr defTabSz="896048">
                  <a:defRPr/>
                </a:pPr>
                <a:endParaRPr lang="en-US" sz="1730">
                  <a:solidFill>
                    <a:prstClr val="black"/>
                  </a:solidFill>
                  <a:latin typeface="Segoe UI"/>
                </a:endParaRPr>
              </a:p>
            </p:txBody>
          </p:sp>
          <p:sp>
            <p:nvSpPr>
              <p:cNvPr id="71" name="Freeform 416">
                <a:extLst/>
              </p:cNvPr>
              <p:cNvSpPr>
                <a:spLocks noEditPoints="1"/>
              </p:cNvSpPr>
              <p:nvPr/>
            </p:nvSpPr>
            <p:spPr bwMode="auto">
              <a:xfrm>
                <a:off x="2139429" y="1838157"/>
                <a:ext cx="90036" cy="88079"/>
              </a:xfrm>
              <a:custGeom>
                <a:avLst/>
                <a:gdLst>
                  <a:gd name="T0" fmla="*/ 11 w 21"/>
                  <a:gd name="T1" fmla="*/ 21 h 21"/>
                  <a:gd name="T2" fmla="*/ 0 w 21"/>
                  <a:gd name="T3" fmla="*/ 11 h 21"/>
                  <a:gd name="T4" fmla="*/ 11 w 21"/>
                  <a:gd name="T5" fmla="*/ 0 h 21"/>
                  <a:gd name="T6" fmla="*/ 21 w 21"/>
                  <a:gd name="T7" fmla="*/ 11 h 21"/>
                  <a:gd name="T8" fmla="*/ 11 w 21"/>
                  <a:gd name="T9" fmla="*/ 21 h 21"/>
                  <a:gd name="T10" fmla="*/ 11 w 21"/>
                  <a:gd name="T11" fmla="*/ 2 h 21"/>
                  <a:gd name="T12" fmla="*/ 2 w 21"/>
                  <a:gd name="T13" fmla="*/ 11 h 21"/>
                  <a:gd name="T14" fmla="*/ 11 w 21"/>
                  <a:gd name="T15" fmla="*/ 19 h 21"/>
                  <a:gd name="T16" fmla="*/ 19 w 21"/>
                  <a:gd name="T17" fmla="*/ 11 h 21"/>
                  <a:gd name="T18" fmla="*/ 11 w 21"/>
                  <a:gd name="T19" fmla="*/ 2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 h="21">
                    <a:moveTo>
                      <a:pt x="11" y="21"/>
                    </a:moveTo>
                    <a:cubicBezTo>
                      <a:pt x="5" y="21"/>
                      <a:pt x="0" y="16"/>
                      <a:pt x="0" y="11"/>
                    </a:cubicBezTo>
                    <a:cubicBezTo>
                      <a:pt x="0" y="5"/>
                      <a:pt x="5" y="0"/>
                      <a:pt x="11" y="0"/>
                    </a:cubicBezTo>
                    <a:cubicBezTo>
                      <a:pt x="16" y="0"/>
                      <a:pt x="21" y="5"/>
                      <a:pt x="21" y="11"/>
                    </a:cubicBezTo>
                    <a:cubicBezTo>
                      <a:pt x="21" y="16"/>
                      <a:pt x="16" y="21"/>
                      <a:pt x="11" y="21"/>
                    </a:cubicBezTo>
                    <a:close/>
                    <a:moveTo>
                      <a:pt x="11" y="2"/>
                    </a:moveTo>
                    <a:cubicBezTo>
                      <a:pt x="6" y="2"/>
                      <a:pt x="2" y="6"/>
                      <a:pt x="2" y="11"/>
                    </a:cubicBezTo>
                    <a:cubicBezTo>
                      <a:pt x="2" y="15"/>
                      <a:pt x="6" y="19"/>
                      <a:pt x="11" y="19"/>
                    </a:cubicBezTo>
                    <a:cubicBezTo>
                      <a:pt x="15" y="19"/>
                      <a:pt x="19" y="15"/>
                      <a:pt x="19" y="11"/>
                    </a:cubicBezTo>
                    <a:cubicBezTo>
                      <a:pt x="19" y="6"/>
                      <a:pt x="15" y="2"/>
                      <a:pt x="1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45" tIns="43921" rIns="87845" bIns="43921" numCol="1" anchor="t" anchorCtr="0" compatLnSpc="1">
                <a:prstTxWarp prst="textNoShape">
                  <a:avLst/>
                </a:prstTxWarp>
              </a:bodyPr>
              <a:lstStyle/>
              <a:p>
                <a:pPr defTabSz="896048">
                  <a:defRPr/>
                </a:pPr>
                <a:endParaRPr lang="en-US" sz="1730">
                  <a:solidFill>
                    <a:prstClr val="black"/>
                  </a:solidFill>
                  <a:latin typeface="Segoe UI"/>
                </a:endParaRPr>
              </a:p>
            </p:txBody>
          </p:sp>
          <p:sp>
            <p:nvSpPr>
              <p:cNvPr id="72" name="Oval 417">
                <a:extLst/>
              </p:cNvPr>
              <p:cNvSpPr>
                <a:spLocks noChangeArrowheads="1"/>
              </p:cNvSpPr>
              <p:nvPr/>
            </p:nvSpPr>
            <p:spPr bwMode="auto">
              <a:xfrm>
                <a:off x="2174661" y="1875345"/>
                <a:ext cx="101780" cy="10765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45" tIns="43921" rIns="87845" bIns="43921" numCol="1" anchor="t" anchorCtr="0" compatLnSpc="1">
                <a:prstTxWarp prst="textNoShape">
                  <a:avLst/>
                </a:prstTxWarp>
              </a:bodyPr>
              <a:lstStyle/>
              <a:p>
                <a:pPr defTabSz="896048">
                  <a:defRPr/>
                </a:pPr>
                <a:endParaRPr lang="en-US" sz="1730">
                  <a:solidFill>
                    <a:prstClr val="black"/>
                  </a:solidFill>
                  <a:latin typeface="Segoe UI"/>
                </a:endParaRPr>
              </a:p>
            </p:txBody>
          </p:sp>
          <p:sp>
            <p:nvSpPr>
              <p:cNvPr id="73" name="Rectangle 419">
                <a:extLst/>
              </p:cNvPr>
              <p:cNvSpPr>
                <a:spLocks noChangeArrowheads="1"/>
              </p:cNvSpPr>
              <p:nvPr/>
            </p:nvSpPr>
            <p:spPr bwMode="auto">
              <a:xfrm>
                <a:off x="2156382" y="1474098"/>
                <a:ext cx="111567" cy="2544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45" tIns="43921" rIns="87845" bIns="43921" numCol="1" anchor="t" anchorCtr="0" compatLnSpc="1">
                <a:prstTxWarp prst="textNoShape">
                  <a:avLst/>
                </a:prstTxWarp>
              </a:bodyPr>
              <a:lstStyle/>
              <a:p>
                <a:pPr defTabSz="896048">
                  <a:defRPr/>
                </a:pPr>
                <a:endParaRPr lang="en-US" sz="1730">
                  <a:solidFill>
                    <a:prstClr val="black"/>
                  </a:solidFill>
                  <a:latin typeface="Segoe UI"/>
                </a:endParaRPr>
              </a:p>
            </p:txBody>
          </p:sp>
        </p:grpSp>
      </p:grpSp>
      <p:grpSp>
        <p:nvGrpSpPr>
          <p:cNvPr id="82" name="Group 81"/>
          <p:cNvGrpSpPr/>
          <p:nvPr/>
        </p:nvGrpSpPr>
        <p:grpSpPr>
          <a:xfrm>
            <a:off x="696501" y="2877526"/>
            <a:ext cx="1075421" cy="1075421"/>
            <a:chOff x="1635346" y="1767983"/>
            <a:chExt cx="1287898" cy="1287898"/>
          </a:xfrm>
        </p:grpSpPr>
        <p:sp>
          <p:nvSpPr>
            <p:cNvPr id="83" name="Oval 82"/>
            <p:cNvSpPr/>
            <p:nvPr/>
          </p:nvSpPr>
          <p:spPr bwMode="auto">
            <a:xfrm>
              <a:off x="1635346" y="1767983"/>
              <a:ext cx="1287898" cy="1287898"/>
            </a:xfrm>
            <a:prstGeom prst="ellipse">
              <a:avLst/>
            </a:prstGeom>
            <a:solidFill>
              <a:schemeClr val="bg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7" tIns="143388" rIns="179237" bIns="143388" numCol="1" spcCol="0" rtlCol="0" fromWordArt="0" anchor="t" anchorCtr="0" forceAA="0" compatLnSpc="1">
              <a:prstTxWarp prst="textNoShape">
                <a:avLst/>
              </a:prstTxWarp>
              <a:noAutofit/>
            </a:bodyPr>
            <a:lstStyle/>
            <a:p>
              <a:pPr algn="ctr" defTabSz="913931"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84" name="Picture 83"/>
            <p:cNvPicPr>
              <a:picLocks noChangeAspect="1"/>
            </p:cNvPicPr>
            <p:nvPr/>
          </p:nvPicPr>
          <p:blipFill rotWithShape="1">
            <a:blip r:embed="rId4">
              <a:extLst>
                <a:ext uri="{28A0092B-C50C-407E-A947-70E740481C1C}">
                  <a14:useLocalDpi xmlns:a14="http://schemas.microsoft.com/office/drawing/2010/main" val="0"/>
                </a:ext>
              </a:extLst>
            </a:blip>
            <a:srcRect l="25964" t="13315" r="25964" b="13315"/>
            <a:stretch/>
          </p:blipFill>
          <p:spPr>
            <a:xfrm>
              <a:off x="1739307" y="2000770"/>
              <a:ext cx="1079976" cy="822324"/>
            </a:xfrm>
            <a:prstGeom prst="rect">
              <a:avLst/>
            </a:prstGeom>
          </p:spPr>
        </p:pic>
      </p:grpSp>
      <p:grpSp>
        <p:nvGrpSpPr>
          <p:cNvPr id="85" name="Group 84"/>
          <p:cNvGrpSpPr/>
          <p:nvPr/>
        </p:nvGrpSpPr>
        <p:grpSpPr>
          <a:xfrm>
            <a:off x="2641682" y="2877526"/>
            <a:ext cx="1075421" cy="1075421"/>
            <a:chOff x="1920558" y="3040063"/>
            <a:chExt cx="1097280" cy="1097280"/>
          </a:xfrm>
        </p:grpSpPr>
        <p:sp>
          <p:nvSpPr>
            <p:cNvPr id="86" name="Oval 85"/>
            <p:cNvSpPr/>
            <p:nvPr/>
          </p:nvSpPr>
          <p:spPr bwMode="auto">
            <a:xfrm>
              <a:off x="1920558" y="3040063"/>
              <a:ext cx="1097280" cy="1097280"/>
            </a:xfrm>
            <a:prstGeom prst="ellipse">
              <a:avLst/>
            </a:prstGeom>
            <a:solidFill>
              <a:schemeClr val="bg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7" tIns="143388" rIns="179237" bIns="143388" numCol="1" spcCol="0" rtlCol="0" fromWordArt="0" anchor="t" anchorCtr="0" forceAA="0" compatLnSpc="1">
              <a:prstTxWarp prst="textNoShape">
                <a:avLst/>
              </a:prstTxWarp>
              <a:noAutofit/>
            </a:bodyPr>
            <a:lstStyle/>
            <a:p>
              <a:pPr algn="ctr" defTabSz="913931"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cs typeface="Segoe UI" pitchFamily="34" charset="0"/>
              </a:endParaRPr>
            </a:p>
          </p:txBody>
        </p:sp>
        <p:pic>
          <p:nvPicPr>
            <p:cNvPr id="87" name="Picture 86"/>
            <p:cNvPicPr>
              <a:picLocks noChangeAspect="1"/>
            </p:cNvPicPr>
            <p:nvPr/>
          </p:nvPicPr>
          <p:blipFill rotWithShape="1">
            <a:blip r:embed="rId5">
              <a:extLst>
                <a:ext uri="{28A0092B-C50C-407E-A947-70E740481C1C}">
                  <a14:useLocalDpi xmlns:a14="http://schemas.microsoft.com/office/drawing/2010/main" val="0"/>
                </a:ext>
              </a:extLst>
            </a:blip>
            <a:srcRect l="32236" t="18542" r="32236" b="18542"/>
            <a:stretch/>
          </p:blipFill>
          <p:spPr>
            <a:xfrm>
              <a:off x="2170133" y="3346393"/>
              <a:ext cx="596123" cy="526818"/>
            </a:xfrm>
            <a:prstGeom prst="rect">
              <a:avLst/>
            </a:prstGeom>
          </p:spPr>
        </p:pic>
      </p:grpSp>
      <p:grpSp>
        <p:nvGrpSpPr>
          <p:cNvPr id="7" name="Group 6"/>
          <p:cNvGrpSpPr/>
          <p:nvPr/>
        </p:nvGrpSpPr>
        <p:grpSpPr>
          <a:xfrm>
            <a:off x="4586863" y="2877526"/>
            <a:ext cx="1075421" cy="1075421"/>
            <a:chOff x="4855674" y="5840868"/>
            <a:chExt cx="1097280" cy="1097280"/>
          </a:xfrm>
        </p:grpSpPr>
        <p:sp>
          <p:nvSpPr>
            <p:cNvPr id="88" name="Oval 87"/>
            <p:cNvSpPr/>
            <p:nvPr/>
          </p:nvSpPr>
          <p:spPr bwMode="auto">
            <a:xfrm>
              <a:off x="4855674" y="5840868"/>
              <a:ext cx="1097280" cy="1097280"/>
            </a:xfrm>
            <a:prstGeom prst="ellipse">
              <a:avLst/>
            </a:prstGeom>
            <a:solidFill>
              <a:schemeClr val="bg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7" tIns="143388" rIns="179237" bIns="143388" numCol="1" spcCol="0" rtlCol="0" fromWordArt="0" anchor="t" anchorCtr="0" forceAA="0" compatLnSpc="1">
              <a:prstTxWarp prst="textNoShape">
                <a:avLst/>
              </a:prstTxWarp>
              <a:noAutofit/>
            </a:bodyPr>
            <a:lstStyle/>
            <a:p>
              <a:pPr algn="ctr" defTabSz="913931"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cs typeface="Segoe UI" pitchFamily="34" charset="0"/>
              </a:endParaRPr>
            </a:p>
          </p:txBody>
        </p:sp>
        <p:sp>
          <p:nvSpPr>
            <p:cNvPr id="48" name="Freeform 9"/>
            <p:cNvSpPr>
              <a:spLocks noChangeAspect="1"/>
            </p:cNvSpPr>
            <p:nvPr/>
          </p:nvSpPr>
          <p:spPr bwMode="auto">
            <a:xfrm>
              <a:off x="5191676" y="6122120"/>
              <a:ext cx="425276" cy="534776"/>
            </a:xfrm>
            <a:custGeom>
              <a:avLst/>
              <a:gdLst>
                <a:gd name="T0" fmla="*/ 5153 w 5153"/>
                <a:gd name="T1" fmla="*/ 2353 h 6483"/>
                <a:gd name="T2" fmla="*/ 2799 w 5153"/>
                <a:gd name="T3" fmla="*/ 0 h 6483"/>
                <a:gd name="T4" fmla="*/ 445 w 5153"/>
                <a:gd name="T5" fmla="*/ 2353 h 6483"/>
                <a:gd name="T6" fmla="*/ 1852 w 5153"/>
                <a:gd name="T7" fmla="*/ 4507 h 6483"/>
                <a:gd name="T8" fmla="*/ 1399 w 5153"/>
                <a:gd name="T9" fmla="*/ 4932 h 6483"/>
                <a:gd name="T10" fmla="*/ 214 w 5153"/>
                <a:gd name="T11" fmla="*/ 5457 h 6483"/>
                <a:gd name="T12" fmla="*/ 41 w 5153"/>
                <a:gd name="T13" fmla="*/ 5578 h 6483"/>
                <a:gd name="T14" fmla="*/ 0 w 5153"/>
                <a:gd name="T15" fmla="*/ 6245 h 6483"/>
                <a:gd name="T16" fmla="*/ 96 w 5153"/>
                <a:gd name="T17" fmla="*/ 6276 h 6483"/>
                <a:gd name="T18" fmla="*/ 3145 w 5153"/>
                <a:gd name="T19" fmla="*/ 5637 h 6483"/>
                <a:gd name="T20" fmla="*/ 5153 w 5153"/>
                <a:gd name="T21" fmla="*/ 2353 h 6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53" h="6483">
                  <a:moveTo>
                    <a:pt x="5153" y="2353"/>
                  </a:moveTo>
                  <a:cubicBezTo>
                    <a:pt x="5153" y="1054"/>
                    <a:pt x="4098" y="0"/>
                    <a:pt x="2799" y="0"/>
                  </a:cubicBezTo>
                  <a:cubicBezTo>
                    <a:pt x="1500" y="0"/>
                    <a:pt x="445" y="1054"/>
                    <a:pt x="445" y="2353"/>
                  </a:cubicBezTo>
                  <a:cubicBezTo>
                    <a:pt x="445" y="3314"/>
                    <a:pt x="1023" y="4144"/>
                    <a:pt x="1852" y="4507"/>
                  </a:cubicBezTo>
                  <a:cubicBezTo>
                    <a:pt x="1776" y="4634"/>
                    <a:pt x="1586" y="4814"/>
                    <a:pt x="1399" y="4932"/>
                  </a:cubicBezTo>
                  <a:cubicBezTo>
                    <a:pt x="1036" y="5167"/>
                    <a:pt x="611" y="5284"/>
                    <a:pt x="214" y="5457"/>
                  </a:cubicBezTo>
                  <a:cubicBezTo>
                    <a:pt x="148" y="5485"/>
                    <a:pt x="45" y="5530"/>
                    <a:pt x="41" y="5578"/>
                  </a:cubicBezTo>
                  <a:cubicBezTo>
                    <a:pt x="13" y="5799"/>
                    <a:pt x="10" y="6027"/>
                    <a:pt x="0" y="6245"/>
                  </a:cubicBezTo>
                  <a:cubicBezTo>
                    <a:pt x="48" y="6262"/>
                    <a:pt x="72" y="6273"/>
                    <a:pt x="96" y="6276"/>
                  </a:cubicBezTo>
                  <a:cubicBezTo>
                    <a:pt x="1213" y="6483"/>
                    <a:pt x="2229" y="6221"/>
                    <a:pt x="3145" y="5637"/>
                  </a:cubicBezTo>
                  <a:cubicBezTo>
                    <a:pt x="4095" y="5032"/>
                    <a:pt x="5153" y="4043"/>
                    <a:pt x="5153" y="2353"/>
                  </a:cubicBezTo>
                  <a:close/>
                </a:path>
              </a:pathLst>
            </a:custGeom>
            <a:solidFill>
              <a:schemeClr val="accent1"/>
            </a:solidFill>
            <a:ln>
              <a:noFill/>
            </a:ln>
            <a:extLst/>
          </p:spPr>
          <p:txBody>
            <a:bodyPr vert="horz" wrap="square" lIns="89605" tIns="44801" rIns="89605" bIns="44801" numCol="1" anchor="t" anchorCtr="0" compatLnSpc="1">
              <a:prstTxWarp prst="textNoShape">
                <a:avLst/>
              </a:prstTxWarp>
            </a:bodyPr>
            <a:lstStyle/>
            <a:p>
              <a:pPr defTabSz="896048">
                <a:defRPr/>
              </a:pPr>
              <a:endParaRPr lang="en-US">
                <a:solidFill>
                  <a:srgbClr val="505050"/>
                </a:solidFill>
                <a:latin typeface="Segoe UI Semilight"/>
              </a:endParaRPr>
            </a:p>
          </p:txBody>
        </p:sp>
      </p:grpSp>
    </p:spTree>
    <p:extLst>
      <p:ext uri="{BB962C8B-B14F-4D97-AF65-F5344CB8AC3E}">
        <p14:creationId xmlns:p14="http://schemas.microsoft.com/office/powerpoint/2010/main" val="366349583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82"/>
                                        </p:tgtEl>
                                        <p:attrNameLst>
                                          <p:attrName>style.visibility</p:attrName>
                                        </p:attrNameLst>
                                      </p:cBhvr>
                                      <p:to>
                                        <p:strVal val="visible"/>
                                      </p:to>
                                    </p:set>
                                    <p:anim calcmode="lin" valueType="num">
                                      <p:cBhvr>
                                        <p:cTn id="7" dur="500" fill="hold"/>
                                        <p:tgtEl>
                                          <p:spTgt spid="82"/>
                                        </p:tgtEl>
                                        <p:attrNameLst>
                                          <p:attrName>ppt_w</p:attrName>
                                        </p:attrNameLst>
                                      </p:cBhvr>
                                      <p:tavLst>
                                        <p:tav tm="0">
                                          <p:val>
                                            <p:fltVal val="0"/>
                                          </p:val>
                                        </p:tav>
                                        <p:tav tm="100000">
                                          <p:val>
                                            <p:strVal val="#ppt_w"/>
                                          </p:val>
                                        </p:tav>
                                      </p:tavLst>
                                    </p:anim>
                                    <p:anim calcmode="lin" valueType="num">
                                      <p:cBhvr>
                                        <p:cTn id="8" dur="500" fill="hold"/>
                                        <p:tgtEl>
                                          <p:spTgt spid="82"/>
                                        </p:tgtEl>
                                        <p:attrNameLst>
                                          <p:attrName>ppt_h</p:attrName>
                                        </p:attrNameLst>
                                      </p:cBhvr>
                                      <p:tavLst>
                                        <p:tav tm="0">
                                          <p:val>
                                            <p:fltVal val="0"/>
                                          </p:val>
                                        </p:tav>
                                        <p:tav tm="100000">
                                          <p:val>
                                            <p:strVal val="#ppt_h"/>
                                          </p:val>
                                        </p:tav>
                                      </p:tavLst>
                                    </p:anim>
                                    <p:animEffect transition="in" filter="fade">
                                      <p:cBhvr>
                                        <p:cTn id="9" dur="500"/>
                                        <p:tgtEl>
                                          <p:spTgt spid="82"/>
                                        </p:tgtEl>
                                      </p:cBhvr>
                                    </p:animEffect>
                                  </p:childTnLst>
                                </p:cTn>
                              </p:par>
                              <p:par>
                                <p:cTn id="10" presetID="53" presetClass="entr" presetSubtype="16" fill="hold" nodeType="withEffect">
                                  <p:stCondLst>
                                    <p:cond delay="0"/>
                                  </p:stCondLst>
                                  <p:childTnLst>
                                    <p:set>
                                      <p:cBhvr>
                                        <p:cTn id="11" dur="1" fill="hold">
                                          <p:stCondLst>
                                            <p:cond delay="0"/>
                                          </p:stCondLst>
                                        </p:cTn>
                                        <p:tgtEl>
                                          <p:spTgt spid="85"/>
                                        </p:tgtEl>
                                        <p:attrNameLst>
                                          <p:attrName>style.visibility</p:attrName>
                                        </p:attrNameLst>
                                      </p:cBhvr>
                                      <p:to>
                                        <p:strVal val="visible"/>
                                      </p:to>
                                    </p:set>
                                    <p:anim calcmode="lin" valueType="num">
                                      <p:cBhvr>
                                        <p:cTn id="12" dur="500" fill="hold"/>
                                        <p:tgtEl>
                                          <p:spTgt spid="85"/>
                                        </p:tgtEl>
                                        <p:attrNameLst>
                                          <p:attrName>ppt_w</p:attrName>
                                        </p:attrNameLst>
                                      </p:cBhvr>
                                      <p:tavLst>
                                        <p:tav tm="0">
                                          <p:val>
                                            <p:fltVal val="0"/>
                                          </p:val>
                                        </p:tav>
                                        <p:tav tm="100000">
                                          <p:val>
                                            <p:strVal val="#ppt_w"/>
                                          </p:val>
                                        </p:tav>
                                      </p:tavLst>
                                    </p:anim>
                                    <p:anim calcmode="lin" valueType="num">
                                      <p:cBhvr>
                                        <p:cTn id="13" dur="500" fill="hold"/>
                                        <p:tgtEl>
                                          <p:spTgt spid="85"/>
                                        </p:tgtEl>
                                        <p:attrNameLst>
                                          <p:attrName>ppt_h</p:attrName>
                                        </p:attrNameLst>
                                      </p:cBhvr>
                                      <p:tavLst>
                                        <p:tav tm="0">
                                          <p:val>
                                            <p:fltVal val="0"/>
                                          </p:val>
                                        </p:tav>
                                        <p:tav tm="100000">
                                          <p:val>
                                            <p:strVal val="#ppt_h"/>
                                          </p:val>
                                        </p:tav>
                                      </p:tavLst>
                                    </p:anim>
                                    <p:animEffect transition="in" filter="fade">
                                      <p:cBhvr>
                                        <p:cTn id="14" dur="500"/>
                                        <p:tgtEl>
                                          <p:spTgt spid="85"/>
                                        </p:tgtEl>
                                      </p:cBhvr>
                                    </p:animEffect>
                                  </p:childTnLst>
                                </p:cTn>
                              </p:par>
                              <p:par>
                                <p:cTn id="15" presetID="53" presetClass="entr" presetSubtype="16" fill="hold" nodeType="with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p:cTn id="17" dur="500" fill="hold"/>
                                        <p:tgtEl>
                                          <p:spTgt spid="7"/>
                                        </p:tgtEl>
                                        <p:attrNameLst>
                                          <p:attrName>ppt_w</p:attrName>
                                        </p:attrNameLst>
                                      </p:cBhvr>
                                      <p:tavLst>
                                        <p:tav tm="0">
                                          <p:val>
                                            <p:fltVal val="0"/>
                                          </p:val>
                                        </p:tav>
                                        <p:tav tm="100000">
                                          <p:val>
                                            <p:strVal val="#ppt_w"/>
                                          </p:val>
                                        </p:tav>
                                      </p:tavLst>
                                    </p:anim>
                                    <p:anim calcmode="lin" valueType="num">
                                      <p:cBhvr>
                                        <p:cTn id="18" dur="500" fill="hold"/>
                                        <p:tgtEl>
                                          <p:spTgt spid="7"/>
                                        </p:tgtEl>
                                        <p:attrNameLst>
                                          <p:attrName>ppt_h</p:attrName>
                                        </p:attrNameLst>
                                      </p:cBhvr>
                                      <p:tavLst>
                                        <p:tav tm="0">
                                          <p:val>
                                            <p:fltVal val="0"/>
                                          </p:val>
                                        </p:tav>
                                        <p:tav tm="100000">
                                          <p:val>
                                            <p:strVal val="#ppt_h"/>
                                          </p:val>
                                        </p:tav>
                                      </p:tavLst>
                                    </p:anim>
                                    <p:animEffect transition="in" filter="fade">
                                      <p:cBhvr>
                                        <p:cTn id="19" dur="500"/>
                                        <p:tgtEl>
                                          <p:spTgt spid="7"/>
                                        </p:tgtEl>
                                      </p:cBhvr>
                                    </p:animEffect>
                                  </p:childTnLst>
                                </p:cTn>
                              </p:par>
                              <p:par>
                                <p:cTn id="20" presetID="53" presetClass="entr" presetSubtype="16" fill="hold" nodeType="withEffect">
                                  <p:stCondLst>
                                    <p:cond delay="0"/>
                                  </p:stCondLst>
                                  <p:childTnLst>
                                    <p:set>
                                      <p:cBhvr>
                                        <p:cTn id="21" dur="1" fill="hold">
                                          <p:stCondLst>
                                            <p:cond delay="0"/>
                                          </p:stCondLst>
                                        </p:cTn>
                                        <p:tgtEl>
                                          <p:spTgt spid="8"/>
                                        </p:tgtEl>
                                        <p:attrNameLst>
                                          <p:attrName>style.visibility</p:attrName>
                                        </p:attrNameLst>
                                      </p:cBhvr>
                                      <p:to>
                                        <p:strVal val="visible"/>
                                      </p:to>
                                    </p:set>
                                    <p:anim calcmode="lin" valueType="num">
                                      <p:cBhvr>
                                        <p:cTn id="22" dur="500" fill="hold"/>
                                        <p:tgtEl>
                                          <p:spTgt spid="8"/>
                                        </p:tgtEl>
                                        <p:attrNameLst>
                                          <p:attrName>ppt_w</p:attrName>
                                        </p:attrNameLst>
                                      </p:cBhvr>
                                      <p:tavLst>
                                        <p:tav tm="0">
                                          <p:val>
                                            <p:fltVal val="0"/>
                                          </p:val>
                                        </p:tav>
                                        <p:tav tm="100000">
                                          <p:val>
                                            <p:strVal val="#ppt_w"/>
                                          </p:val>
                                        </p:tav>
                                      </p:tavLst>
                                    </p:anim>
                                    <p:anim calcmode="lin" valueType="num">
                                      <p:cBhvr>
                                        <p:cTn id="23" dur="500" fill="hold"/>
                                        <p:tgtEl>
                                          <p:spTgt spid="8"/>
                                        </p:tgtEl>
                                        <p:attrNameLst>
                                          <p:attrName>ppt_h</p:attrName>
                                        </p:attrNameLst>
                                      </p:cBhvr>
                                      <p:tavLst>
                                        <p:tav tm="0">
                                          <p:val>
                                            <p:fltVal val="0"/>
                                          </p:val>
                                        </p:tav>
                                        <p:tav tm="100000">
                                          <p:val>
                                            <p:strVal val="#ppt_h"/>
                                          </p:val>
                                        </p:tav>
                                      </p:tavLst>
                                    </p:anim>
                                    <p:animEffect transition="in" filter="fade">
                                      <p:cBhvr>
                                        <p:cTn id="24" dur="500"/>
                                        <p:tgtEl>
                                          <p:spTgt spid="8"/>
                                        </p:tgtEl>
                                      </p:cBhvr>
                                    </p:animEffect>
                                  </p:childTnLst>
                                </p:cTn>
                              </p:par>
                              <p:par>
                                <p:cTn id="25" presetID="53" presetClass="entr" presetSubtype="16" fill="hold" nodeType="with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p:cTn id="27" dur="500" fill="hold"/>
                                        <p:tgtEl>
                                          <p:spTgt spid="9"/>
                                        </p:tgtEl>
                                        <p:attrNameLst>
                                          <p:attrName>ppt_w</p:attrName>
                                        </p:attrNameLst>
                                      </p:cBhvr>
                                      <p:tavLst>
                                        <p:tav tm="0">
                                          <p:val>
                                            <p:fltVal val="0"/>
                                          </p:val>
                                        </p:tav>
                                        <p:tav tm="100000">
                                          <p:val>
                                            <p:strVal val="#ppt_w"/>
                                          </p:val>
                                        </p:tav>
                                      </p:tavLst>
                                    </p:anim>
                                    <p:anim calcmode="lin" valueType="num">
                                      <p:cBhvr>
                                        <p:cTn id="28" dur="500" fill="hold"/>
                                        <p:tgtEl>
                                          <p:spTgt spid="9"/>
                                        </p:tgtEl>
                                        <p:attrNameLst>
                                          <p:attrName>ppt_h</p:attrName>
                                        </p:attrNameLst>
                                      </p:cBhvr>
                                      <p:tavLst>
                                        <p:tav tm="0">
                                          <p:val>
                                            <p:fltVal val="0"/>
                                          </p:val>
                                        </p:tav>
                                        <p:tav tm="100000">
                                          <p:val>
                                            <p:strVal val="#ppt_h"/>
                                          </p:val>
                                        </p:tav>
                                      </p:tavLst>
                                    </p:anim>
                                    <p:animEffect transition="in" filter="fade">
                                      <p:cBhvr>
                                        <p:cTn id="29" dur="500"/>
                                        <p:tgtEl>
                                          <p:spTgt spid="9"/>
                                        </p:tgtEl>
                                      </p:cBhvr>
                                    </p:animEffect>
                                  </p:childTnLst>
                                </p:cTn>
                              </p:par>
                              <p:par>
                                <p:cTn id="30" presetID="53" presetClass="entr" presetSubtype="16" fill="hold" nodeType="withEffect">
                                  <p:stCondLst>
                                    <p:cond delay="0"/>
                                  </p:stCondLst>
                                  <p:childTnLst>
                                    <p:set>
                                      <p:cBhvr>
                                        <p:cTn id="31" dur="1" fill="hold">
                                          <p:stCondLst>
                                            <p:cond delay="0"/>
                                          </p:stCondLst>
                                        </p:cTn>
                                        <p:tgtEl>
                                          <p:spTgt spid="10"/>
                                        </p:tgtEl>
                                        <p:attrNameLst>
                                          <p:attrName>style.visibility</p:attrName>
                                        </p:attrNameLst>
                                      </p:cBhvr>
                                      <p:to>
                                        <p:strVal val="visible"/>
                                      </p:to>
                                    </p:set>
                                    <p:anim calcmode="lin" valueType="num">
                                      <p:cBhvr>
                                        <p:cTn id="32" dur="500" fill="hold"/>
                                        <p:tgtEl>
                                          <p:spTgt spid="10"/>
                                        </p:tgtEl>
                                        <p:attrNameLst>
                                          <p:attrName>ppt_w</p:attrName>
                                        </p:attrNameLst>
                                      </p:cBhvr>
                                      <p:tavLst>
                                        <p:tav tm="0">
                                          <p:val>
                                            <p:fltVal val="0"/>
                                          </p:val>
                                        </p:tav>
                                        <p:tav tm="100000">
                                          <p:val>
                                            <p:strVal val="#ppt_w"/>
                                          </p:val>
                                        </p:tav>
                                      </p:tavLst>
                                    </p:anim>
                                    <p:anim calcmode="lin" valueType="num">
                                      <p:cBhvr>
                                        <p:cTn id="33" dur="500" fill="hold"/>
                                        <p:tgtEl>
                                          <p:spTgt spid="10"/>
                                        </p:tgtEl>
                                        <p:attrNameLst>
                                          <p:attrName>ppt_h</p:attrName>
                                        </p:attrNameLst>
                                      </p:cBhvr>
                                      <p:tavLst>
                                        <p:tav tm="0">
                                          <p:val>
                                            <p:fltVal val="0"/>
                                          </p:val>
                                        </p:tav>
                                        <p:tav tm="100000">
                                          <p:val>
                                            <p:strVal val="#ppt_h"/>
                                          </p:val>
                                        </p:tav>
                                      </p:tavLst>
                                    </p:anim>
                                    <p:animEffect transition="in" filter="fade">
                                      <p:cBhvr>
                                        <p:cTn id="34" dur="500"/>
                                        <p:tgtEl>
                                          <p:spTgt spid="10"/>
                                        </p:tgtEl>
                                      </p:cBhvr>
                                    </p:animEffect>
                                  </p:childTnLst>
                                </p:cTn>
                              </p:par>
                            </p:childTnLst>
                          </p:cTn>
                        </p:par>
                        <p:par>
                          <p:cTn id="35" fill="hold">
                            <p:stCondLst>
                              <p:cond delay="500"/>
                            </p:stCondLst>
                            <p:childTnLst>
                              <p:par>
                                <p:cTn id="36" presetID="10" presetClass="entr" presetSubtype="0" fill="hold" grpId="0" nodeType="afterEffect">
                                  <p:stCondLst>
                                    <p:cond delay="0"/>
                                  </p:stCondLst>
                                  <p:childTnLst>
                                    <p:set>
                                      <p:cBhvr>
                                        <p:cTn id="37" dur="1" fill="hold">
                                          <p:stCondLst>
                                            <p:cond delay="0"/>
                                          </p:stCondLst>
                                        </p:cTn>
                                        <p:tgtEl>
                                          <p:spTgt spid="27"/>
                                        </p:tgtEl>
                                        <p:attrNameLst>
                                          <p:attrName>style.visibility</p:attrName>
                                        </p:attrNameLst>
                                      </p:cBhvr>
                                      <p:to>
                                        <p:strVal val="visible"/>
                                      </p:to>
                                    </p:set>
                                    <p:animEffect transition="in" filter="fade">
                                      <p:cBhvr>
                                        <p:cTn id="38" dur="500"/>
                                        <p:tgtEl>
                                          <p:spTgt spid="27"/>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8"/>
                                        </p:tgtEl>
                                        <p:attrNameLst>
                                          <p:attrName>style.visibility</p:attrName>
                                        </p:attrNameLst>
                                      </p:cBhvr>
                                      <p:to>
                                        <p:strVal val="visible"/>
                                      </p:to>
                                    </p:set>
                                    <p:animEffect transition="in" filter="fade">
                                      <p:cBhvr>
                                        <p:cTn id="41" dur="500"/>
                                        <p:tgtEl>
                                          <p:spTgt spid="28"/>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0"/>
                                        </p:tgtEl>
                                        <p:attrNameLst>
                                          <p:attrName>style.visibility</p:attrName>
                                        </p:attrNameLst>
                                      </p:cBhvr>
                                      <p:to>
                                        <p:strVal val="visible"/>
                                      </p:to>
                                    </p:set>
                                    <p:animEffect transition="in" filter="fade">
                                      <p:cBhvr>
                                        <p:cTn id="44" dur="500"/>
                                        <p:tgtEl>
                                          <p:spTgt spid="20"/>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fade">
                                      <p:cBhvr>
                                        <p:cTn id="47" dur="500"/>
                                        <p:tgtEl>
                                          <p:spTgt spid="21"/>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9"/>
                                        </p:tgtEl>
                                        <p:attrNameLst>
                                          <p:attrName>style.visibility</p:attrName>
                                        </p:attrNameLst>
                                      </p:cBhvr>
                                      <p:to>
                                        <p:strVal val="visible"/>
                                      </p:to>
                                    </p:set>
                                    <p:animEffect transition="in" filter="fade">
                                      <p:cBhvr>
                                        <p:cTn id="50" dur="500"/>
                                        <p:tgtEl>
                                          <p:spTgt spid="19"/>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8"/>
                                        </p:tgtEl>
                                        <p:attrNameLst>
                                          <p:attrName>style.visibility</p:attrName>
                                        </p:attrNameLst>
                                      </p:cBhvr>
                                      <p:to>
                                        <p:strVal val="visible"/>
                                      </p:to>
                                    </p:set>
                                    <p:animEffect transition="in" filter="fade">
                                      <p:cBhvr>
                                        <p:cTn id="53"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0" grpId="0"/>
      <p:bldP spid="21" grpId="0"/>
      <p:bldP spid="27" grpId="0"/>
      <p:bldP spid="2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itle 1" hidden="1"/>
          <p:cNvSpPr txBox="1">
            <a:spLocks/>
          </p:cNvSpPr>
          <p:nvPr/>
        </p:nvSpPr>
        <p:spPr>
          <a:xfrm>
            <a:off x="232162" y="165892"/>
            <a:ext cx="11648894" cy="911252"/>
          </a:xfrm>
          <a:prstGeom prst="rect">
            <a:avLst/>
          </a:prstGeom>
        </p:spPr>
        <p:txBody>
          <a:bodyPr anchor="ct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932153" fontAlgn="base">
              <a:spcAft>
                <a:spcPct val="0"/>
              </a:spcAft>
              <a:defRPr/>
            </a:pPr>
            <a:r>
              <a:rPr lang="en-US" sz="4200" spc="-103" dirty="0">
                <a:solidFill>
                  <a:srgbClr val="424E60"/>
                </a:solidFill>
                <a:latin typeface="Segoe UI Light"/>
                <a:sym typeface="Calibri" charset="0"/>
              </a:rPr>
              <a:t>Azure Media Analytics | </a:t>
            </a:r>
            <a:r>
              <a:rPr lang="en-US" sz="4200" spc="-103" dirty="0">
                <a:solidFill>
                  <a:prstClr val="white">
                    <a:lumMod val="65000"/>
                  </a:prstClr>
                </a:solidFill>
                <a:latin typeface="Segoe UI Light"/>
                <a:sym typeface="Calibri" charset="0"/>
              </a:rPr>
              <a:t>AI Features</a:t>
            </a:r>
            <a:endParaRPr lang="en-US" sz="4200" spc="-103" dirty="0">
              <a:solidFill>
                <a:srgbClr val="5B6B83"/>
              </a:solidFill>
              <a:latin typeface="Segoe UI Light"/>
              <a:sym typeface="Calibri" charset="0"/>
            </a:endParaRPr>
          </a:p>
        </p:txBody>
      </p:sp>
      <p:sp>
        <p:nvSpPr>
          <p:cNvPr id="5" name="Rectangle: Rounded Corners 4">
            <a:extLst>
              <a:ext uri="{FF2B5EF4-FFF2-40B4-BE49-F238E27FC236}">
                <a16:creationId xmlns:a16="http://schemas.microsoft.com/office/drawing/2014/main" id="{BA8901C4-A1B0-4E15-AAF5-2267ABFDCC2F}"/>
              </a:ext>
            </a:extLst>
          </p:cNvPr>
          <p:cNvSpPr/>
          <p:nvPr/>
        </p:nvSpPr>
        <p:spPr bwMode="auto">
          <a:xfrm>
            <a:off x="270731" y="1559373"/>
            <a:ext cx="2257162" cy="2035209"/>
          </a:xfrm>
          <a:prstGeom prst="roundRect">
            <a:avLst>
              <a:gd name="adj" fmla="val 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pPr defTabSz="932106" fontAlgn="base">
              <a:lnSpc>
                <a:spcPct val="90000"/>
              </a:lnSpc>
              <a:spcBef>
                <a:spcPct val="0"/>
              </a:spcBef>
              <a:spcAft>
                <a:spcPct val="0"/>
              </a:spcAft>
            </a:pPr>
            <a:r>
              <a:rPr lang="en-US" sz="1961" b="1" dirty="0">
                <a:solidFill>
                  <a:srgbClr val="FFFFFF"/>
                </a:solidFill>
                <a:latin typeface="Segoe UI Semilight"/>
                <a:ea typeface="Segoe UI" panose="020B0502040204020203" pitchFamily="34" charset="0"/>
                <a:cs typeface="Segoe UI" panose="020B0502040204020203" pitchFamily="34" charset="0"/>
              </a:rPr>
              <a:t>Speech-to-Text</a:t>
            </a:r>
            <a:br>
              <a:rPr lang="en-US" sz="1961" b="1" dirty="0">
                <a:solidFill>
                  <a:srgbClr val="FFFFFF"/>
                </a:solidFill>
                <a:latin typeface="Segoe UI Semilight"/>
                <a:ea typeface="Segoe UI" panose="020B0502040204020203" pitchFamily="34" charset="0"/>
                <a:cs typeface="Segoe UI" panose="020B0502040204020203" pitchFamily="34" charset="0"/>
              </a:rPr>
            </a:br>
            <a:endParaRPr lang="en-US" sz="1961" b="1" dirty="0">
              <a:solidFill>
                <a:srgbClr val="FFFFFF"/>
              </a:solidFill>
              <a:latin typeface="Segoe UI Semilight"/>
              <a:ea typeface="Segoe UI" panose="020B0502040204020203" pitchFamily="34" charset="0"/>
              <a:cs typeface="Segoe UI" panose="020B0502040204020203" pitchFamily="34" charset="0"/>
            </a:endParaRPr>
          </a:p>
          <a:p>
            <a:pPr defTabSz="932106" fontAlgn="base">
              <a:lnSpc>
                <a:spcPct val="90000"/>
              </a:lnSpc>
              <a:spcBef>
                <a:spcPct val="0"/>
              </a:spcBef>
              <a:spcAft>
                <a:spcPct val="0"/>
              </a:spcAft>
            </a:pPr>
            <a:endParaRPr lang="en-US" sz="1961" b="1" dirty="0">
              <a:solidFill>
                <a:srgbClr val="FFFFFF"/>
              </a:solidFill>
              <a:latin typeface="Segoe UI Semilight"/>
              <a:ea typeface="Segoe UI" panose="020B0502040204020203" pitchFamily="34" charset="0"/>
              <a:cs typeface="Segoe UI" panose="020B0502040204020203" pitchFamily="34" charset="0"/>
            </a:endParaRPr>
          </a:p>
          <a:p>
            <a:pPr defTabSz="932106" fontAlgn="base">
              <a:lnSpc>
                <a:spcPct val="90000"/>
              </a:lnSpc>
              <a:spcBef>
                <a:spcPct val="0"/>
              </a:spcBef>
              <a:spcAft>
                <a:spcPct val="0"/>
              </a:spcAft>
            </a:pPr>
            <a:r>
              <a:rPr lang="en-US" sz="1372" b="1" dirty="0">
                <a:solidFill>
                  <a:srgbClr val="FFFFFF"/>
                </a:solidFill>
                <a:latin typeface="Segoe UI" panose="020B0502040204020203" pitchFamily="34" charset="0"/>
                <a:ea typeface="Segoe UI" panose="020B0502040204020203" pitchFamily="34" charset="0"/>
                <a:cs typeface="Segoe UI" panose="020B0502040204020203" pitchFamily="34" charset="0"/>
              </a:rPr>
              <a:t>Convert audio to text based on acoustic language models</a:t>
            </a:r>
          </a:p>
        </p:txBody>
      </p:sp>
      <p:sp>
        <p:nvSpPr>
          <p:cNvPr id="8" name="Rectangle: Rounded Corners 7">
            <a:extLst>
              <a:ext uri="{FF2B5EF4-FFF2-40B4-BE49-F238E27FC236}">
                <a16:creationId xmlns:a16="http://schemas.microsoft.com/office/drawing/2014/main" id="{DC9B0889-CF12-4774-80DD-DB8C0E5F40A3}"/>
              </a:ext>
            </a:extLst>
          </p:cNvPr>
          <p:cNvSpPr/>
          <p:nvPr/>
        </p:nvSpPr>
        <p:spPr bwMode="auto">
          <a:xfrm>
            <a:off x="2619077" y="1559373"/>
            <a:ext cx="2257162" cy="2035209"/>
          </a:xfrm>
          <a:prstGeom prst="roundRect">
            <a:avLst>
              <a:gd name="adj" fmla="val 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pPr defTabSz="932106" fontAlgn="base">
              <a:lnSpc>
                <a:spcPct val="90000"/>
              </a:lnSpc>
              <a:spcBef>
                <a:spcPct val="0"/>
              </a:spcBef>
              <a:spcAft>
                <a:spcPct val="0"/>
              </a:spcAft>
            </a:pPr>
            <a:r>
              <a:rPr lang="en-US" sz="1961" b="1" dirty="0">
                <a:solidFill>
                  <a:srgbClr val="FFFFFF"/>
                </a:solidFill>
                <a:latin typeface="Segoe UI Semilight"/>
                <a:ea typeface="Segoe UI" panose="020B0502040204020203" pitchFamily="34" charset="0"/>
                <a:cs typeface="Segoe UI" panose="020B0502040204020203" pitchFamily="34" charset="0"/>
              </a:rPr>
              <a:t>Face </a:t>
            </a:r>
            <a:br>
              <a:rPr lang="en-US" sz="1961" b="1" dirty="0">
                <a:solidFill>
                  <a:srgbClr val="FFFFFF"/>
                </a:solidFill>
                <a:latin typeface="Segoe UI Semilight"/>
                <a:ea typeface="Segoe UI" panose="020B0502040204020203" pitchFamily="34" charset="0"/>
                <a:cs typeface="Segoe UI" panose="020B0502040204020203" pitchFamily="34" charset="0"/>
              </a:rPr>
            </a:br>
            <a:r>
              <a:rPr lang="en-US" sz="1961" b="1" dirty="0">
                <a:solidFill>
                  <a:srgbClr val="FFFFFF"/>
                </a:solidFill>
                <a:latin typeface="Segoe UI Semilight"/>
                <a:ea typeface="Segoe UI" panose="020B0502040204020203" pitchFamily="34" charset="0"/>
                <a:cs typeface="Segoe UI" panose="020B0502040204020203" pitchFamily="34" charset="0"/>
              </a:rPr>
              <a:t>detection</a:t>
            </a:r>
          </a:p>
          <a:p>
            <a:pPr defTabSz="932106" fontAlgn="base">
              <a:lnSpc>
                <a:spcPct val="90000"/>
              </a:lnSpc>
              <a:spcBef>
                <a:spcPct val="0"/>
              </a:spcBef>
              <a:spcAft>
                <a:spcPct val="0"/>
              </a:spcAft>
            </a:pPr>
            <a:endParaRPr lang="en-US" sz="1961" b="1" dirty="0">
              <a:solidFill>
                <a:srgbClr val="FFFFFF"/>
              </a:solidFill>
              <a:latin typeface="Segoe UI Semilight"/>
              <a:ea typeface="Segoe UI" panose="020B0502040204020203" pitchFamily="34" charset="0"/>
              <a:cs typeface="Segoe UI" panose="020B0502040204020203" pitchFamily="34" charset="0"/>
            </a:endParaRPr>
          </a:p>
          <a:p>
            <a:pPr defTabSz="932106" fontAlgn="base">
              <a:lnSpc>
                <a:spcPct val="90000"/>
              </a:lnSpc>
              <a:spcBef>
                <a:spcPct val="0"/>
              </a:spcBef>
              <a:spcAft>
                <a:spcPct val="0"/>
              </a:spcAft>
            </a:pPr>
            <a:r>
              <a:rPr lang="en-US" sz="1372" b="1" dirty="0">
                <a:solidFill>
                  <a:srgbClr val="FFFFFF"/>
                </a:solidFill>
                <a:latin typeface="Segoe UI" panose="020B0502040204020203" pitchFamily="34" charset="0"/>
                <a:ea typeface="Segoe UI" panose="020B0502040204020203" pitchFamily="34" charset="0"/>
                <a:cs typeface="Segoe UI" panose="020B0502040204020203" pitchFamily="34" charset="0"/>
              </a:rPr>
              <a:t>Find when each face appears in the video</a:t>
            </a:r>
          </a:p>
        </p:txBody>
      </p:sp>
      <p:sp>
        <p:nvSpPr>
          <p:cNvPr id="9" name="Rectangle: Rounded Corners 8">
            <a:extLst>
              <a:ext uri="{FF2B5EF4-FFF2-40B4-BE49-F238E27FC236}">
                <a16:creationId xmlns:a16="http://schemas.microsoft.com/office/drawing/2014/main" id="{B6555494-B27F-41D8-8A01-F2F22A7A97E1}"/>
              </a:ext>
            </a:extLst>
          </p:cNvPr>
          <p:cNvSpPr/>
          <p:nvPr/>
        </p:nvSpPr>
        <p:spPr bwMode="auto">
          <a:xfrm>
            <a:off x="4967422" y="1559373"/>
            <a:ext cx="2257162" cy="2035209"/>
          </a:xfrm>
          <a:prstGeom prst="roundRect">
            <a:avLst>
              <a:gd name="adj" fmla="val 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pPr defTabSz="932106" fontAlgn="base">
              <a:lnSpc>
                <a:spcPct val="90000"/>
              </a:lnSpc>
              <a:spcBef>
                <a:spcPct val="0"/>
              </a:spcBef>
              <a:spcAft>
                <a:spcPct val="0"/>
              </a:spcAft>
            </a:pPr>
            <a:r>
              <a:rPr lang="en-US" sz="1961" b="1" dirty="0">
                <a:solidFill>
                  <a:srgbClr val="FFFFFF"/>
                </a:solidFill>
                <a:latin typeface="Segoe UI Semilight"/>
                <a:ea typeface="Segoe UI" panose="020B0502040204020203" pitchFamily="34" charset="0"/>
                <a:cs typeface="Segoe UI" panose="020B0502040204020203" pitchFamily="34" charset="0"/>
              </a:rPr>
              <a:t>Video </a:t>
            </a:r>
            <a:br>
              <a:rPr lang="en-US" sz="1961" b="1" dirty="0">
                <a:solidFill>
                  <a:srgbClr val="FFFFFF"/>
                </a:solidFill>
                <a:latin typeface="Segoe UI Semilight"/>
                <a:ea typeface="Segoe UI" panose="020B0502040204020203" pitchFamily="34" charset="0"/>
                <a:cs typeface="Segoe UI" panose="020B0502040204020203" pitchFamily="34" charset="0"/>
              </a:rPr>
            </a:br>
            <a:r>
              <a:rPr lang="en-US" sz="1961" b="1" dirty="0">
                <a:solidFill>
                  <a:srgbClr val="FFFFFF"/>
                </a:solidFill>
                <a:latin typeface="Segoe UI Semilight"/>
                <a:ea typeface="Segoe UI" panose="020B0502040204020203" pitchFamily="34" charset="0"/>
                <a:cs typeface="Segoe UI" panose="020B0502040204020203" pitchFamily="34" charset="0"/>
              </a:rPr>
              <a:t>stabilization</a:t>
            </a:r>
          </a:p>
          <a:p>
            <a:pPr defTabSz="932106" fontAlgn="base">
              <a:lnSpc>
                <a:spcPct val="90000"/>
              </a:lnSpc>
              <a:spcBef>
                <a:spcPct val="0"/>
              </a:spcBef>
              <a:spcAft>
                <a:spcPct val="0"/>
              </a:spcAft>
            </a:pPr>
            <a:endParaRPr lang="en-US" sz="1961" b="1" dirty="0">
              <a:solidFill>
                <a:srgbClr val="FFFFFF"/>
              </a:solidFill>
              <a:latin typeface="Segoe UI Semilight"/>
              <a:ea typeface="Segoe UI" panose="020B0502040204020203" pitchFamily="34" charset="0"/>
              <a:cs typeface="Segoe UI" panose="020B0502040204020203" pitchFamily="34" charset="0"/>
            </a:endParaRPr>
          </a:p>
          <a:p>
            <a:pPr defTabSz="932106" fontAlgn="base">
              <a:lnSpc>
                <a:spcPct val="90000"/>
              </a:lnSpc>
              <a:spcBef>
                <a:spcPct val="0"/>
              </a:spcBef>
              <a:spcAft>
                <a:spcPct val="0"/>
              </a:spcAft>
            </a:pPr>
            <a:r>
              <a:rPr lang="en-US" sz="1372" b="1" dirty="0">
                <a:solidFill>
                  <a:srgbClr val="FFFFFF"/>
                </a:solidFill>
                <a:latin typeface="Segoe UI" panose="020B0502040204020203" pitchFamily="34" charset="0"/>
                <a:ea typeface="Segoe UI" panose="020B0502040204020203" pitchFamily="34" charset="0"/>
                <a:cs typeface="Segoe UI" panose="020B0502040204020203" pitchFamily="34" charset="0"/>
              </a:rPr>
              <a:t>Create smooth videos from videos captured by moving camera</a:t>
            </a:r>
          </a:p>
        </p:txBody>
      </p:sp>
      <p:sp>
        <p:nvSpPr>
          <p:cNvPr id="10" name="Rectangle: Rounded Corners 9">
            <a:extLst>
              <a:ext uri="{FF2B5EF4-FFF2-40B4-BE49-F238E27FC236}">
                <a16:creationId xmlns:a16="http://schemas.microsoft.com/office/drawing/2014/main" id="{EBB5B5BF-5C46-4F17-A3F1-C113E54F1311}"/>
              </a:ext>
            </a:extLst>
          </p:cNvPr>
          <p:cNvSpPr/>
          <p:nvPr/>
        </p:nvSpPr>
        <p:spPr bwMode="auto">
          <a:xfrm>
            <a:off x="7315770" y="1559373"/>
            <a:ext cx="2257162" cy="2035209"/>
          </a:xfrm>
          <a:prstGeom prst="roundRect">
            <a:avLst>
              <a:gd name="adj" fmla="val 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pPr defTabSz="932106" fontAlgn="base">
              <a:lnSpc>
                <a:spcPct val="90000"/>
              </a:lnSpc>
              <a:spcBef>
                <a:spcPct val="0"/>
              </a:spcBef>
              <a:spcAft>
                <a:spcPct val="0"/>
              </a:spcAft>
            </a:pPr>
            <a:r>
              <a:rPr lang="en-US" sz="1961" b="1" dirty="0">
                <a:solidFill>
                  <a:srgbClr val="FFFFFF"/>
                </a:solidFill>
                <a:latin typeface="Segoe UI Semilight"/>
                <a:ea typeface="Segoe UI" panose="020B0502040204020203" pitchFamily="34" charset="0"/>
                <a:cs typeface="Segoe UI" panose="020B0502040204020203" pitchFamily="34" charset="0"/>
              </a:rPr>
              <a:t>Video </a:t>
            </a:r>
            <a:br>
              <a:rPr lang="en-US" sz="1961" b="1" dirty="0">
                <a:solidFill>
                  <a:srgbClr val="FFFFFF"/>
                </a:solidFill>
                <a:latin typeface="Segoe UI Semilight"/>
                <a:ea typeface="Segoe UI" panose="020B0502040204020203" pitchFamily="34" charset="0"/>
                <a:cs typeface="Segoe UI" panose="020B0502040204020203" pitchFamily="34" charset="0"/>
              </a:rPr>
            </a:br>
            <a:r>
              <a:rPr lang="en-US" sz="1961" b="1" dirty="0">
                <a:solidFill>
                  <a:srgbClr val="FFFFFF"/>
                </a:solidFill>
                <a:latin typeface="Segoe UI Semilight"/>
                <a:ea typeface="Segoe UI" panose="020B0502040204020203" pitchFamily="34" charset="0"/>
                <a:cs typeface="Segoe UI" panose="020B0502040204020203" pitchFamily="34" charset="0"/>
              </a:rPr>
              <a:t>OCR</a:t>
            </a:r>
          </a:p>
          <a:p>
            <a:pPr defTabSz="932106" fontAlgn="base">
              <a:lnSpc>
                <a:spcPct val="90000"/>
              </a:lnSpc>
              <a:spcBef>
                <a:spcPct val="0"/>
              </a:spcBef>
              <a:spcAft>
                <a:spcPct val="0"/>
              </a:spcAft>
            </a:pPr>
            <a:endParaRPr lang="en-US" sz="1961" b="1" dirty="0">
              <a:solidFill>
                <a:srgbClr val="FFFFFF"/>
              </a:solidFill>
              <a:latin typeface="Segoe UI Semilight"/>
              <a:ea typeface="Segoe UI" panose="020B0502040204020203" pitchFamily="34" charset="0"/>
              <a:cs typeface="Segoe UI" panose="020B0502040204020203" pitchFamily="34" charset="0"/>
            </a:endParaRPr>
          </a:p>
          <a:p>
            <a:pPr defTabSz="932106" fontAlgn="base">
              <a:lnSpc>
                <a:spcPct val="90000"/>
              </a:lnSpc>
              <a:spcBef>
                <a:spcPct val="0"/>
              </a:spcBef>
              <a:spcAft>
                <a:spcPct val="0"/>
              </a:spcAft>
            </a:pPr>
            <a:r>
              <a:rPr lang="en-US" sz="1372" b="1" dirty="0">
                <a:solidFill>
                  <a:srgbClr val="FFFFFF"/>
                </a:solidFill>
                <a:latin typeface="Segoe UI" panose="020B0502040204020203" pitchFamily="34" charset="0"/>
                <a:ea typeface="Segoe UI" panose="020B0502040204020203" pitchFamily="34" charset="0"/>
                <a:cs typeface="Segoe UI" panose="020B0502040204020203" pitchFamily="34" charset="0"/>
              </a:rPr>
              <a:t>Extract text that appears in videos as overlay, slides or background</a:t>
            </a:r>
          </a:p>
        </p:txBody>
      </p:sp>
      <p:sp>
        <p:nvSpPr>
          <p:cNvPr id="12" name="Rectangle: Rounded Corners 11">
            <a:extLst>
              <a:ext uri="{FF2B5EF4-FFF2-40B4-BE49-F238E27FC236}">
                <a16:creationId xmlns:a16="http://schemas.microsoft.com/office/drawing/2014/main" id="{54A6EAA5-D9FF-4AEB-8AC5-9845DC045F90}"/>
              </a:ext>
            </a:extLst>
          </p:cNvPr>
          <p:cNvSpPr/>
          <p:nvPr/>
        </p:nvSpPr>
        <p:spPr bwMode="auto">
          <a:xfrm>
            <a:off x="270731" y="3675581"/>
            <a:ext cx="2257162" cy="2035209"/>
          </a:xfrm>
          <a:prstGeom prst="roundRect">
            <a:avLst>
              <a:gd name="adj" fmla="val 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pPr defTabSz="932106" fontAlgn="base">
              <a:lnSpc>
                <a:spcPct val="90000"/>
              </a:lnSpc>
              <a:spcBef>
                <a:spcPct val="0"/>
              </a:spcBef>
              <a:spcAft>
                <a:spcPct val="0"/>
              </a:spcAft>
            </a:pPr>
            <a:r>
              <a:rPr lang="en-US" sz="1961" b="1" dirty="0">
                <a:solidFill>
                  <a:srgbClr val="FFFFFF"/>
                </a:solidFill>
                <a:latin typeface="Segoe UI Semilight"/>
                <a:ea typeface="Segoe UI" panose="020B0502040204020203" pitchFamily="34" charset="0"/>
                <a:cs typeface="Segoe UI" panose="020B0502040204020203" pitchFamily="34" charset="0"/>
              </a:rPr>
              <a:t>Motion </a:t>
            </a:r>
            <a:br>
              <a:rPr lang="en-US" sz="1961" b="1" dirty="0">
                <a:solidFill>
                  <a:srgbClr val="FFFFFF"/>
                </a:solidFill>
                <a:latin typeface="Segoe UI Semilight"/>
                <a:ea typeface="Segoe UI" panose="020B0502040204020203" pitchFamily="34" charset="0"/>
                <a:cs typeface="Segoe UI" panose="020B0502040204020203" pitchFamily="34" charset="0"/>
              </a:rPr>
            </a:br>
            <a:r>
              <a:rPr lang="en-US" sz="1961" b="1" dirty="0">
                <a:solidFill>
                  <a:srgbClr val="FFFFFF"/>
                </a:solidFill>
                <a:latin typeface="Segoe UI Semilight"/>
                <a:ea typeface="Segoe UI" panose="020B0502040204020203" pitchFamily="34" charset="0"/>
                <a:cs typeface="Segoe UI" panose="020B0502040204020203" pitchFamily="34" charset="0"/>
              </a:rPr>
              <a:t>detection</a:t>
            </a:r>
          </a:p>
          <a:p>
            <a:pPr defTabSz="932106" fontAlgn="base">
              <a:lnSpc>
                <a:spcPct val="90000"/>
              </a:lnSpc>
              <a:spcBef>
                <a:spcPct val="0"/>
              </a:spcBef>
              <a:spcAft>
                <a:spcPct val="0"/>
              </a:spcAft>
            </a:pPr>
            <a:endParaRPr lang="en-US" sz="1961" b="1" dirty="0">
              <a:solidFill>
                <a:srgbClr val="FFFFFF"/>
              </a:solidFill>
              <a:latin typeface="Segoe UI Semilight"/>
              <a:ea typeface="Segoe UI" panose="020B0502040204020203" pitchFamily="34" charset="0"/>
              <a:cs typeface="Segoe UI" panose="020B0502040204020203" pitchFamily="34" charset="0"/>
            </a:endParaRPr>
          </a:p>
          <a:p>
            <a:pPr defTabSz="932106" fontAlgn="base">
              <a:lnSpc>
                <a:spcPct val="90000"/>
              </a:lnSpc>
              <a:spcBef>
                <a:spcPct val="0"/>
              </a:spcBef>
              <a:spcAft>
                <a:spcPct val="0"/>
              </a:spcAft>
            </a:pPr>
            <a:r>
              <a:rPr lang="en-US" sz="1372" b="1" dirty="0">
                <a:solidFill>
                  <a:srgbClr val="FFFFFF"/>
                </a:solidFill>
                <a:latin typeface="Segoe UI" panose="020B0502040204020203" pitchFamily="34" charset="0"/>
                <a:ea typeface="Segoe UI" panose="020B0502040204020203" pitchFamily="34" charset="0"/>
                <a:cs typeface="Segoe UI" panose="020B0502040204020203" pitchFamily="34" charset="0"/>
              </a:rPr>
              <a:t>Detect when motion has occurred in videos</a:t>
            </a:r>
          </a:p>
        </p:txBody>
      </p:sp>
      <p:sp>
        <p:nvSpPr>
          <p:cNvPr id="13" name="Rectangle: Rounded Corners 12">
            <a:extLst>
              <a:ext uri="{FF2B5EF4-FFF2-40B4-BE49-F238E27FC236}">
                <a16:creationId xmlns:a16="http://schemas.microsoft.com/office/drawing/2014/main" id="{F7BD456A-391D-44EA-A3B7-E638CC153F87}"/>
              </a:ext>
            </a:extLst>
          </p:cNvPr>
          <p:cNvSpPr/>
          <p:nvPr/>
        </p:nvSpPr>
        <p:spPr bwMode="auto">
          <a:xfrm>
            <a:off x="2619077" y="3675581"/>
            <a:ext cx="2257162" cy="2035209"/>
          </a:xfrm>
          <a:prstGeom prst="roundRect">
            <a:avLst>
              <a:gd name="adj" fmla="val 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pPr defTabSz="932106" fontAlgn="base">
              <a:lnSpc>
                <a:spcPct val="90000"/>
              </a:lnSpc>
              <a:spcBef>
                <a:spcPct val="0"/>
              </a:spcBef>
              <a:spcAft>
                <a:spcPct val="0"/>
              </a:spcAft>
            </a:pPr>
            <a:r>
              <a:rPr lang="en-US" sz="1961" b="1" dirty="0">
                <a:solidFill>
                  <a:srgbClr val="FFFFFF"/>
                </a:solidFill>
                <a:latin typeface="Segoe UI Semilight"/>
                <a:ea typeface="Segoe UI" panose="020B0502040204020203" pitchFamily="34" charset="0"/>
                <a:cs typeface="Segoe UI" panose="020B0502040204020203" pitchFamily="34" charset="0"/>
              </a:rPr>
              <a:t>Face emotion detection</a:t>
            </a:r>
          </a:p>
          <a:p>
            <a:pPr defTabSz="932106" fontAlgn="base">
              <a:lnSpc>
                <a:spcPct val="90000"/>
              </a:lnSpc>
              <a:spcBef>
                <a:spcPct val="0"/>
              </a:spcBef>
              <a:spcAft>
                <a:spcPct val="0"/>
              </a:spcAft>
            </a:pPr>
            <a:endParaRPr lang="en-US" sz="1961" b="1" dirty="0">
              <a:solidFill>
                <a:srgbClr val="FFFFFF"/>
              </a:solidFill>
              <a:latin typeface="Segoe UI Semilight"/>
              <a:ea typeface="Segoe UI" panose="020B0502040204020203" pitchFamily="34" charset="0"/>
              <a:cs typeface="Segoe UI" panose="020B0502040204020203" pitchFamily="34" charset="0"/>
            </a:endParaRPr>
          </a:p>
          <a:p>
            <a:pPr defTabSz="932106" fontAlgn="base">
              <a:lnSpc>
                <a:spcPct val="90000"/>
              </a:lnSpc>
              <a:spcBef>
                <a:spcPct val="0"/>
              </a:spcBef>
              <a:spcAft>
                <a:spcPct val="0"/>
              </a:spcAft>
            </a:pPr>
            <a:r>
              <a:rPr lang="en-US" sz="1372" b="1" dirty="0">
                <a:solidFill>
                  <a:srgbClr val="FFFFFF"/>
                </a:solidFill>
                <a:latin typeface="Segoe UI" panose="020B0502040204020203" pitchFamily="34" charset="0"/>
                <a:ea typeface="Segoe UI" panose="020B0502040204020203" pitchFamily="34" charset="0"/>
                <a:cs typeface="Segoe UI" panose="020B0502040204020203" pitchFamily="34" charset="0"/>
              </a:rPr>
              <a:t>Recognize the emotion of a person or crowd based on facial expressions</a:t>
            </a:r>
          </a:p>
        </p:txBody>
      </p:sp>
      <p:sp>
        <p:nvSpPr>
          <p:cNvPr id="14" name="Rectangle: Rounded Corners 13">
            <a:extLst>
              <a:ext uri="{FF2B5EF4-FFF2-40B4-BE49-F238E27FC236}">
                <a16:creationId xmlns:a16="http://schemas.microsoft.com/office/drawing/2014/main" id="{B3DC0697-AE7F-42DB-A064-ED19870FBCF0}"/>
              </a:ext>
            </a:extLst>
          </p:cNvPr>
          <p:cNvSpPr/>
          <p:nvPr/>
        </p:nvSpPr>
        <p:spPr bwMode="auto">
          <a:xfrm>
            <a:off x="4967422" y="3675581"/>
            <a:ext cx="2257162" cy="2035209"/>
          </a:xfrm>
          <a:prstGeom prst="roundRect">
            <a:avLst>
              <a:gd name="adj" fmla="val 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pPr defTabSz="932106" fontAlgn="base">
              <a:lnSpc>
                <a:spcPct val="90000"/>
              </a:lnSpc>
              <a:spcBef>
                <a:spcPct val="0"/>
              </a:spcBef>
              <a:spcAft>
                <a:spcPct val="0"/>
              </a:spcAft>
            </a:pPr>
            <a:r>
              <a:rPr lang="en-US" sz="1961" b="1" dirty="0">
                <a:solidFill>
                  <a:srgbClr val="FFFFFF"/>
                </a:solidFill>
                <a:latin typeface="Segoe UI Semilight"/>
                <a:ea typeface="Segoe UI" panose="020B0502040204020203" pitchFamily="34" charset="0"/>
                <a:cs typeface="Segoe UI" panose="020B0502040204020203" pitchFamily="34" charset="0"/>
              </a:rPr>
              <a:t>Video </a:t>
            </a:r>
            <a:br>
              <a:rPr lang="en-US" sz="1961" b="1" dirty="0">
                <a:solidFill>
                  <a:srgbClr val="FFFFFF"/>
                </a:solidFill>
                <a:latin typeface="Segoe UI Semilight"/>
                <a:ea typeface="Segoe UI" panose="020B0502040204020203" pitchFamily="34" charset="0"/>
                <a:cs typeface="Segoe UI" panose="020B0502040204020203" pitchFamily="34" charset="0"/>
              </a:rPr>
            </a:br>
            <a:r>
              <a:rPr lang="en-US" sz="1961" b="1" dirty="0">
                <a:solidFill>
                  <a:srgbClr val="FFFFFF"/>
                </a:solidFill>
                <a:latin typeface="Segoe UI Semilight"/>
                <a:ea typeface="Segoe UI" panose="020B0502040204020203" pitchFamily="34" charset="0"/>
                <a:cs typeface="Segoe UI" panose="020B0502040204020203" pitchFamily="34" charset="0"/>
              </a:rPr>
              <a:t>summarization</a:t>
            </a:r>
          </a:p>
          <a:p>
            <a:pPr defTabSz="932106" fontAlgn="base">
              <a:lnSpc>
                <a:spcPct val="90000"/>
              </a:lnSpc>
              <a:spcBef>
                <a:spcPct val="0"/>
              </a:spcBef>
              <a:spcAft>
                <a:spcPct val="0"/>
              </a:spcAft>
            </a:pPr>
            <a:endParaRPr lang="en-US" sz="1961" b="1" dirty="0">
              <a:solidFill>
                <a:srgbClr val="FFFFFF"/>
              </a:solidFill>
              <a:latin typeface="Segoe UI Semilight"/>
              <a:ea typeface="Segoe UI" panose="020B0502040204020203" pitchFamily="34" charset="0"/>
              <a:cs typeface="Segoe UI" panose="020B0502040204020203" pitchFamily="34" charset="0"/>
            </a:endParaRPr>
          </a:p>
          <a:p>
            <a:pPr defTabSz="932106" fontAlgn="base">
              <a:lnSpc>
                <a:spcPct val="90000"/>
              </a:lnSpc>
              <a:spcBef>
                <a:spcPct val="0"/>
              </a:spcBef>
              <a:spcAft>
                <a:spcPct val="0"/>
              </a:spcAft>
            </a:pPr>
            <a:r>
              <a:rPr lang="en-US" sz="1372" b="1" dirty="0">
                <a:solidFill>
                  <a:srgbClr val="FFFFFF"/>
                </a:solidFill>
                <a:latin typeface="Segoe UI" panose="020B0502040204020203" pitchFamily="34" charset="0"/>
                <a:ea typeface="Segoe UI" panose="020B0502040204020203" pitchFamily="34" charset="0"/>
                <a:cs typeface="Segoe UI" panose="020B0502040204020203" pitchFamily="34" charset="0"/>
              </a:rPr>
              <a:t>Create summaries of long videos to enable quick previews</a:t>
            </a:r>
          </a:p>
        </p:txBody>
      </p:sp>
      <p:sp>
        <p:nvSpPr>
          <p:cNvPr id="15" name="Rectangle: Rounded Corners 14">
            <a:extLst>
              <a:ext uri="{FF2B5EF4-FFF2-40B4-BE49-F238E27FC236}">
                <a16:creationId xmlns:a16="http://schemas.microsoft.com/office/drawing/2014/main" id="{74E8FF7A-2CA7-40EB-8B28-1D91691B48CA}"/>
              </a:ext>
            </a:extLst>
          </p:cNvPr>
          <p:cNvSpPr/>
          <p:nvPr/>
        </p:nvSpPr>
        <p:spPr bwMode="auto">
          <a:xfrm>
            <a:off x="7315770" y="3675581"/>
            <a:ext cx="2257162" cy="2035209"/>
          </a:xfrm>
          <a:prstGeom prst="roundRect">
            <a:avLst>
              <a:gd name="adj" fmla="val 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pPr defTabSz="932106" fontAlgn="base">
              <a:lnSpc>
                <a:spcPct val="90000"/>
              </a:lnSpc>
              <a:spcBef>
                <a:spcPct val="0"/>
              </a:spcBef>
              <a:spcAft>
                <a:spcPct val="0"/>
              </a:spcAft>
            </a:pPr>
            <a:r>
              <a:rPr lang="en-US" sz="1961" b="1" dirty="0">
                <a:solidFill>
                  <a:srgbClr val="FFFFFF"/>
                </a:solidFill>
                <a:latin typeface="Segoe UI Semilight"/>
                <a:ea typeface="Segoe UI" panose="020B0502040204020203" pitchFamily="34" charset="0"/>
                <a:cs typeface="Segoe UI" panose="020B0502040204020203" pitchFamily="34" charset="0"/>
              </a:rPr>
              <a:t>Content moderation</a:t>
            </a:r>
          </a:p>
          <a:p>
            <a:pPr defTabSz="932106" fontAlgn="base">
              <a:lnSpc>
                <a:spcPct val="90000"/>
              </a:lnSpc>
              <a:spcBef>
                <a:spcPct val="0"/>
              </a:spcBef>
              <a:spcAft>
                <a:spcPct val="0"/>
              </a:spcAft>
            </a:pPr>
            <a:endParaRPr lang="en-US" sz="1961" b="1" dirty="0">
              <a:solidFill>
                <a:srgbClr val="FFFFFF"/>
              </a:solidFill>
              <a:latin typeface="Segoe UI Semilight"/>
              <a:ea typeface="Segoe UI" panose="020B0502040204020203" pitchFamily="34" charset="0"/>
              <a:cs typeface="Segoe UI" panose="020B0502040204020203" pitchFamily="34" charset="0"/>
            </a:endParaRPr>
          </a:p>
          <a:p>
            <a:pPr defTabSz="932106" fontAlgn="base">
              <a:lnSpc>
                <a:spcPct val="90000"/>
              </a:lnSpc>
              <a:spcBef>
                <a:spcPct val="0"/>
              </a:spcBef>
              <a:spcAft>
                <a:spcPct val="0"/>
              </a:spcAft>
            </a:pPr>
            <a:r>
              <a:rPr lang="en-US" sz="1372" b="1" dirty="0">
                <a:solidFill>
                  <a:srgbClr val="FFFFFF"/>
                </a:solidFill>
                <a:latin typeface="Segoe UI" panose="020B0502040204020203" pitchFamily="34" charset="0"/>
                <a:ea typeface="Segoe UI" panose="020B0502040204020203" pitchFamily="34" charset="0"/>
                <a:cs typeface="Segoe UI" panose="020B0502040204020203" pitchFamily="34" charset="0"/>
              </a:rPr>
              <a:t>Detect and prevent explicitly visual or objectionable content</a:t>
            </a:r>
          </a:p>
        </p:txBody>
      </p:sp>
      <p:sp>
        <p:nvSpPr>
          <p:cNvPr id="17" name="Rectangle: Rounded Corners 16">
            <a:extLst>
              <a:ext uri="{FF2B5EF4-FFF2-40B4-BE49-F238E27FC236}">
                <a16:creationId xmlns:a16="http://schemas.microsoft.com/office/drawing/2014/main" id="{42F66D4D-7D4D-4986-B0A2-4378B33E7EB4}"/>
              </a:ext>
            </a:extLst>
          </p:cNvPr>
          <p:cNvSpPr/>
          <p:nvPr/>
        </p:nvSpPr>
        <p:spPr bwMode="auto">
          <a:xfrm>
            <a:off x="9664116" y="1559372"/>
            <a:ext cx="2257162" cy="2035209"/>
          </a:xfrm>
          <a:prstGeom prst="roundRect">
            <a:avLst>
              <a:gd name="adj" fmla="val 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pPr defTabSz="932106" fontAlgn="base">
              <a:lnSpc>
                <a:spcPct val="90000"/>
              </a:lnSpc>
              <a:spcBef>
                <a:spcPct val="0"/>
              </a:spcBef>
              <a:spcAft>
                <a:spcPct val="0"/>
              </a:spcAft>
            </a:pPr>
            <a:r>
              <a:rPr lang="en-US" sz="1961" b="1" dirty="0">
                <a:solidFill>
                  <a:srgbClr val="FFFFFF"/>
                </a:solidFill>
                <a:latin typeface="Segoe UI Semilight"/>
                <a:cs typeface="Segoe UI" panose="020B0502040204020203" pitchFamily="34" charset="0"/>
              </a:rPr>
              <a:t>Face/Image</a:t>
            </a:r>
            <a:br>
              <a:rPr lang="en-US" sz="1961" b="1" dirty="0">
                <a:solidFill>
                  <a:srgbClr val="FFFFFF"/>
                </a:solidFill>
                <a:latin typeface="Segoe UI Semilight"/>
                <a:cs typeface="Segoe UI" panose="020B0502040204020203" pitchFamily="34" charset="0"/>
              </a:rPr>
            </a:br>
            <a:r>
              <a:rPr lang="en-US" sz="1961" b="1" dirty="0">
                <a:solidFill>
                  <a:srgbClr val="FFFFFF"/>
                </a:solidFill>
                <a:latin typeface="Segoe UI Semilight"/>
                <a:cs typeface="Segoe UI" panose="020B0502040204020203" pitchFamily="34" charset="0"/>
              </a:rPr>
              <a:t>redaction</a:t>
            </a:r>
          </a:p>
          <a:p>
            <a:pPr defTabSz="932106" fontAlgn="base">
              <a:lnSpc>
                <a:spcPct val="90000"/>
              </a:lnSpc>
              <a:spcBef>
                <a:spcPct val="0"/>
              </a:spcBef>
              <a:spcAft>
                <a:spcPct val="0"/>
              </a:spcAft>
            </a:pPr>
            <a:endParaRPr lang="en-US" sz="1961" dirty="0">
              <a:solidFill>
                <a:srgbClr val="FFFFFF"/>
              </a:solidFill>
              <a:latin typeface="Segoe UI Semilight"/>
              <a:ea typeface="Segoe UI" pitchFamily="34" charset="0"/>
              <a:cs typeface="Segoe UI" pitchFamily="34" charset="0"/>
            </a:endParaRPr>
          </a:p>
          <a:p>
            <a:pPr defTabSz="932106" fontAlgn="base">
              <a:lnSpc>
                <a:spcPct val="90000"/>
              </a:lnSpc>
              <a:spcBef>
                <a:spcPct val="0"/>
              </a:spcBef>
              <a:spcAft>
                <a:spcPct val="0"/>
              </a:spcAft>
            </a:pPr>
            <a:r>
              <a:rPr lang="en-US" sz="1372" b="1" dirty="0">
                <a:solidFill>
                  <a:srgbClr val="FFFFFF"/>
                </a:solidFill>
                <a:latin typeface="Segoe UI" panose="020B0502040204020203" pitchFamily="34" charset="0"/>
                <a:cs typeface="Segoe UI" panose="020B0502040204020203" pitchFamily="34" charset="0"/>
              </a:rPr>
              <a:t>Detect faces and choose which ones you want to redact</a:t>
            </a:r>
          </a:p>
        </p:txBody>
      </p:sp>
      <p:sp>
        <p:nvSpPr>
          <p:cNvPr id="18" name="Rectangle: Rounded Corners 17">
            <a:extLst>
              <a:ext uri="{FF2B5EF4-FFF2-40B4-BE49-F238E27FC236}">
                <a16:creationId xmlns:a16="http://schemas.microsoft.com/office/drawing/2014/main" id="{BCB1B927-8C8A-4EE4-9C4A-ADE801AC41AC}"/>
              </a:ext>
            </a:extLst>
          </p:cNvPr>
          <p:cNvSpPr/>
          <p:nvPr/>
        </p:nvSpPr>
        <p:spPr bwMode="auto">
          <a:xfrm>
            <a:off x="9664116" y="3675581"/>
            <a:ext cx="2257162" cy="2035209"/>
          </a:xfrm>
          <a:prstGeom prst="roundRect">
            <a:avLst>
              <a:gd name="adj" fmla="val 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pPr defTabSz="932106" fontAlgn="base">
              <a:lnSpc>
                <a:spcPct val="90000"/>
              </a:lnSpc>
              <a:spcBef>
                <a:spcPct val="0"/>
              </a:spcBef>
              <a:spcAft>
                <a:spcPct val="0"/>
              </a:spcAft>
            </a:pPr>
            <a:r>
              <a:rPr lang="en-US" sz="1961" b="1" dirty="0">
                <a:solidFill>
                  <a:srgbClr val="FFFFFF"/>
                </a:solidFill>
                <a:latin typeface="Segoe UI Semilight"/>
                <a:cs typeface="Segoe UI" panose="020B0502040204020203" pitchFamily="34" charset="0"/>
              </a:rPr>
              <a:t>Object </a:t>
            </a:r>
            <a:br>
              <a:rPr lang="en-US" sz="1961" b="1" dirty="0">
                <a:solidFill>
                  <a:srgbClr val="FFFFFF"/>
                </a:solidFill>
                <a:latin typeface="Segoe UI Semilight"/>
                <a:cs typeface="Segoe UI" panose="020B0502040204020203" pitchFamily="34" charset="0"/>
              </a:rPr>
            </a:br>
            <a:r>
              <a:rPr lang="en-US" sz="1961" b="1" dirty="0">
                <a:solidFill>
                  <a:srgbClr val="FFFFFF"/>
                </a:solidFill>
                <a:latin typeface="Segoe UI Semilight"/>
                <a:cs typeface="Segoe UI" panose="020B0502040204020203" pitchFamily="34" charset="0"/>
              </a:rPr>
              <a:t>detection</a:t>
            </a:r>
          </a:p>
          <a:p>
            <a:pPr defTabSz="932106" fontAlgn="base">
              <a:lnSpc>
                <a:spcPct val="90000"/>
              </a:lnSpc>
              <a:spcBef>
                <a:spcPct val="0"/>
              </a:spcBef>
              <a:spcAft>
                <a:spcPct val="0"/>
              </a:spcAft>
            </a:pPr>
            <a:endParaRPr lang="en-US" sz="1961" b="1" dirty="0">
              <a:solidFill>
                <a:srgbClr val="FFFFFF"/>
              </a:solidFill>
              <a:latin typeface="Segoe UI Semilight"/>
              <a:ea typeface="Segoe UI" pitchFamily="34" charset="0"/>
              <a:cs typeface="Segoe UI" pitchFamily="34" charset="0"/>
            </a:endParaRPr>
          </a:p>
          <a:p>
            <a:pPr defTabSz="932106" fontAlgn="base">
              <a:lnSpc>
                <a:spcPct val="90000"/>
              </a:lnSpc>
              <a:spcBef>
                <a:spcPct val="0"/>
              </a:spcBef>
              <a:spcAft>
                <a:spcPct val="0"/>
              </a:spcAft>
            </a:pPr>
            <a:r>
              <a:rPr lang="en-US" sz="1372" b="1" dirty="0">
                <a:solidFill>
                  <a:srgbClr val="FFFFFF"/>
                </a:solidFill>
                <a:latin typeface="Segoe UI" panose="020B0502040204020203" pitchFamily="34" charset="0"/>
                <a:cs typeface="Segoe UI" panose="020B0502040204020203" pitchFamily="34" charset="0"/>
              </a:rPr>
              <a:t>Detect objects based </a:t>
            </a:r>
            <a:br>
              <a:rPr lang="en-US" sz="1372" b="1" dirty="0">
                <a:solidFill>
                  <a:srgbClr val="FFFFFF"/>
                </a:solidFill>
                <a:latin typeface="Segoe UI" panose="020B0502040204020203" pitchFamily="34" charset="0"/>
                <a:cs typeface="Segoe UI" panose="020B0502040204020203" pitchFamily="34" charset="0"/>
              </a:rPr>
            </a:br>
            <a:r>
              <a:rPr lang="en-US" sz="1372" b="1" dirty="0">
                <a:solidFill>
                  <a:srgbClr val="FFFFFF"/>
                </a:solidFill>
                <a:latin typeface="Segoe UI" panose="020B0502040204020203" pitchFamily="34" charset="0"/>
                <a:cs typeface="Segoe UI" panose="020B0502040204020203" pitchFamily="34" charset="0"/>
              </a:rPr>
              <a:t>on a pre-defined </a:t>
            </a:r>
            <a:br>
              <a:rPr lang="en-US" sz="1372" b="1" dirty="0">
                <a:solidFill>
                  <a:srgbClr val="FFFFFF"/>
                </a:solidFill>
                <a:latin typeface="Segoe UI" panose="020B0502040204020203" pitchFamily="34" charset="0"/>
                <a:cs typeface="Segoe UI" panose="020B0502040204020203" pitchFamily="34" charset="0"/>
              </a:rPr>
            </a:br>
            <a:r>
              <a:rPr lang="en-US" sz="1372" b="1" dirty="0">
                <a:solidFill>
                  <a:srgbClr val="FFFFFF"/>
                </a:solidFill>
                <a:latin typeface="Segoe UI" panose="020B0502040204020203" pitchFamily="34" charset="0"/>
                <a:cs typeface="Segoe UI" panose="020B0502040204020203" pitchFamily="34" charset="0"/>
              </a:rPr>
              <a:t>object model</a:t>
            </a:r>
          </a:p>
        </p:txBody>
      </p:sp>
      <p:sp>
        <p:nvSpPr>
          <p:cNvPr id="2" name="Title 1"/>
          <p:cNvSpPr>
            <a:spLocks noGrp="1"/>
          </p:cNvSpPr>
          <p:nvPr>
            <p:ph type="title"/>
          </p:nvPr>
        </p:nvSpPr>
        <p:spPr/>
        <p:txBody>
          <a:bodyPr/>
          <a:lstStyle/>
          <a:p>
            <a:r>
              <a:rPr lang="en-US" spc="-103" dirty="0">
                <a:gradFill>
                  <a:gsLst>
                    <a:gs pos="1250">
                      <a:schemeClr val="tx2"/>
                    </a:gs>
                    <a:gs pos="100000">
                      <a:schemeClr val="tx2"/>
                    </a:gs>
                  </a:gsLst>
                  <a:lin ang="5400000" scaled="0"/>
                </a:gradFill>
                <a:sym typeface="Calibri" charset="0"/>
              </a:rPr>
              <a:t>Video AI Services</a:t>
            </a:r>
            <a:endParaRPr lang="en-US" dirty="0">
              <a:gradFill>
                <a:gsLst>
                  <a:gs pos="1250">
                    <a:schemeClr val="tx2"/>
                  </a:gs>
                  <a:gs pos="100000">
                    <a:schemeClr val="tx2"/>
                  </a:gs>
                </a:gsLst>
                <a:lin ang="5400000" scaled="0"/>
              </a:gradFill>
            </a:endParaRPr>
          </a:p>
        </p:txBody>
      </p:sp>
      <p:pic>
        <p:nvPicPr>
          <p:cNvPr id="16" name="Picture 15">
            <a:extLst>
              <a:ext uri="{FF2B5EF4-FFF2-40B4-BE49-F238E27FC236}">
                <a16:creationId xmlns:a16="http://schemas.microsoft.com/office/drawing/2014/main" id="{831C940C-0050-4426-8852-85BF778BBB30}"/>
              </a:ext>
            </a:extLst>
          </p:cNvPr>
          <p:cNvPicPr>
            <a:picLocks noChangeAspect="1"/>
          </p:cNvPicPr>
          <p:nvPr/>
        </p:nvPicPr>
        <p:blipFill>
          <a:blip r:embed="rId3">
            <a:duotone>
              <a:schemeClr val="bg2">
                <a:shade val="45000"/>
                <a:satMod val="135000"/>
              </a:schemeClr>
              <a:prstClr val="white"/>
            </a:duotone>
            <a:extLst>
              <a:ext uri="{BEBA8EAE-BF5A-486C-A8C5-ECC9F3942E4B}">
                <a14:imgProps xmlns:a14="http://schemas.microsoft.com/office/drawing/2010/main">
                  <a14:imgLayer r:embed="rId4">
                    <a14:imgEffect>
                      <a14:brightnessContrast bright="-40000" contrast="20000"/>
                    </a14:imgEffect>
                  </a14:imgLayer>
                </a14:imgProps>
              </a:ext>
            </a:extLst>
          </a:blip>
          <a:stretch>
            <a:fillRect/>
          </a:stretch>
        </p:blipFill>
        <p:spPr>
          <a:xfrm>
            <a:off x="9239352" y="208962"/>
            <a:ext cx="996259" cy="1101633"/>
          </a:xfrm>
          <a:prstGeom prst="rect">
            <a:avLst/>
          </a:prstGeom>
          <a:solidFill>
            <a:schemeClr val="bg2">
              <a:alpha val="0"/>
            </a:schemeClr>
          </a:solidFill>
        </p:spPr>
      </p:pic>
      <p:sp>
        <p:nvSpPr>
          <p:cNvPr id="3" name="Rectangle 2">
            <a:extLst>
              <a:ext uri="{FF2B5EF4-FFF2-40B4-BE49-F238E27FC236}">
                <a16:creationId xmlns:a16="http://schemas.microsoft.com/office/drawing/2014/main" id="{EEA82100-210C-4B50-9B55-E32DD40EE974}"/>
              </a:ext>
            </a:extLst>
          </p:cNvPr>
          <p:cNvSpPr/>
          <p:nvPr/>
        </p:nvSpPr>
        <p:spPr>
          <a:xfrm>
            <a:off x="2061440" y="5976216"/>
            <a:ext cx="7283422" cy="512935"/>
          </a:xfrm>
          <a:prstGeom prst="rect">
            <a:avLst/>
          </a:prstGeom>
        </p:spPr>
        <p:txBody>
          <a:bodyPr wrap="none">
            <a:spAutoFit/>
          </a:bodyPr>
          <a:lstStyle/>
          <a:p>
            <a:pPr defTabSz="913925">
              <a:defRPr/>
            </a:pPr>
            <a:r>
              <a:rPr lang="en-US" sz="2745" dirty="0">
                <a:solidFill>
                  <a:srgbClr val="FFFFFF"/>
                </a:solidFill>
                <a:latin typeface="Segoe UI Light"/>
              </a:rPr>
              <a:t>Available as individual Media Processors via APIs</a:t>
            </a:r>
          </a:p>
        </p:txBody>
      </p:sp>
    </p:spTree>
    <p:extLst>
      <p:ext uri="{BB962C8B-B14F-4D97-AF65-F5344CB8AC3E}">
        <p14:creationId xmlns:p14="http://schemas.microsoft.com/office/powerpoint/2010/main" val="256682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723192" y="6608645"/>
            <a:ext cx="2243567" cy="265006"/>
          </a:xfrm>
          <a:prstGeom prst="rect">
            <a:avLst/>
          </a:prstGeom>
          <a:noFill/>
        </p:spPr>
        <p:txBody>
          <a:bodyPr wrap="square" rtlCol="0">
            <a:spAutoFit/>
          </a:bodyPr>
          <a:lstStyle/>
          <a:p>
            <a:pPr algn="ctr" defTabSz="914411"/>
            <a:r>
              <a:rPr lang="en-US" sz="1100" b="1" dirty="0">
                <a:solidFill>
                  <a:srgbClr val="4472C4">
                    <a:lumMod val="75000"/>
                  </a:srgbClr>
                </a:solidFill>
                <a:latin typeface="Segoe UI Light" panose="020B0502040204020203" pitchFamily="34" charset="0"/>
                <a:cs typeface="Segoe UI Light" panose="020B0502040204020203" pitchFamily="34" charset="0"/>
              </a:rPr>
              <a:t>* Coming Soon</a:t>
            </a:r>
          </a:p>
        </p:txBody>
      </p:sp>
      <p:grpSp>
        <p:nvGrpSpPr>
          <p:cNvPr id="57" name="Group 56"/>
          <p:cNvGrpSpPr/>
          <p:nvPr/>
        </p:nvGrpSpPr>
        <p:grpSpPr>
          <a:xfrm>
            <a:off x="179627" y="645070"/>
            <a:ext cx="2252716" cy="1206271"/>
            <a:chOff x="2563053" y="611145"/>
            <a:chExt cx="2252748" cy="1206288"/>
          </a:xfrm>
        </p:grpSpPr>
        <p:sp>
          <p:nvSpPr>
            <p:cNvPr id="4" name="Rectangle 3"/>
            <p:cNvSpPr/>
            <p:nvPr/>
          </p:nvSpPr>
          <p:spPr>
            <a:xfrm>
              <a:off x="2563053" y="916888"/>
              <a:ext cx="2252748" cy="900545"/>
            </a:xfrm>
            <a:prstGeom prst="rect">
              <a:avLst/>
            </a:prstGeom>
            <a:solidFill>
              <a:schemeClr val="accent6">
                <a:lumMod val="20000"/>
                <a:lumOff val="80000"/>
              </a:schemeClr>
            </a:solidFill>
            <a:ln w="3175">
              <a:solidFill>
                <a:schemeClr val="accent6">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r>
                <a:rPr lang="en-US" b="1" dirty="0">
                  <a:solidFill>
                    <a:srgbClr val="70AD47">
                      <a:lumMod val="75000"/>
                    </a:srgbClr>
                  </a:solidFill>
                  <a:latin typeface="Segoe UI Light" panose="020B0502040204020203" pitchFamily="34" charset="0"/>
                  <a:cs typeface="Segoe UI Light" panose="020B0502040204020203" pitchFamily="34" charset="0"/>
                </a:rPr>
                <a:t>Linguistic Transcript</a:t>
              </a:r>
            </a:p>
            <a:p>
              <a:pPr algn="ctr" defTabSz="914411"/>
              <a:r>
                <a:rPr lang="en-US" sz="1200" dirty="0">
                  <a:solidFill>
                    <a:srgbClr val="70AD47">
                      <a:lumMod val="75000"/>
                    </a:srgbClr>
                  </a:solidFill>
                  <a:latin typeface="Segoe UI Light" panose="020B0502040204020203" pitchFamily="34" charset="0"/>
                  <a:cs typeface="Segoe UI Light" panose="020B0502040204020203" pitchFamily="34" charset="0"/>
                </a:rPr>
                <a:t>Convert speech to text for 10 languages</a:t>
              </a:r>
            </a:p>
          </p:txBody>
        </p:sp>
        <p:sp>
          <p:nvSpPr>
            <p:cNvPr id="66" name="Oval 65"/>
            <p:cNvSpPr/>
            <p:nvPr/>
          </p:nvSpPr>
          <p:spPr>
            <a:xfrm>
              <a:off x="3497266" y="611145"/>
              <a:ext cx="383772" cy="383772"/>
            </a:xfrm>
            <a:prstGeom prst="ellipse">
              <a:avLst/>
            </a:prstGeom>
            <a:solidFill>
              <a:schemeClr val="accent6">
                <a:lumMod val="20000"/>
                <a:lumOff val="80000"/>
              </a:schemeClr>
            </a:solidFill>
            <a:ln w="31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endParaRPr lang="en-US" b="1">
                <a:solidFill>
                  <a:srgbClr val="70AD47">
                    <a:lumMod val="75000"/>
                  </a:srgbClr>
                </a:solidFill>
                <a:latin typeface="Segoe UI Light" panose="020B0502040204020203" pitchFamily="34" charset="0"/>
                <a:cs typeface="Segoe UI Light" panose="020B0502040204020203" pitchFamily="34" charset="0"/>
              </a:endParaRPr>
            </a:p>
          </p:txBody>
        </p:sp>
        <p:sp>
          <p:nvSpPr>
            <p:cNvPr id="138" name="Rectangle 137"/>
            <p:cNvSpPr/>
            <p:nvPr/>
          </p:nvSpPr>
          <p:spPr>
            <a:xfrm>
              <a:off x="3536220" y="934001"/>
              <a:ext cx="310625" cy="84622"/>
            </a:xfrm>
            <a:prstGeom prst="rect">
              <a:avLst/>
            </a:prstGeom>
            <a:solidFill>
              <a:schemeClr val="accent6">
                <a:lumMod val="20000"/>
                <a:lumOff val="8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endParaRPr lang="en-US" b="1">
                <a:solidFill>
                  <a:srgbClr val="70AD47">
                    <a:lumMod val="75000"/>
                  </a:srgbClr>
                </a:solidFill>
                <a:latin typeface="Segoe UI Light" panose="020B0502040204020203" pitchFamily="34" charset="0"/>
                <a:cs typeface="Segoe UI Light" panose="020B0502040204020203" pitchFamily="34" charset="0"/>
              </a:endParaRPr>
            </a:p>
          </p:txBody>
        </p:sp>
        <p:pic>
          <p:nvPicPr>
            <p:cNvPr id="1042" name="Picture 18" descr="http://www.dostseireviewer.org/wp-content/uploads/2013/08/icons-03.png"/>
            <p:cNvPicPr>
              <a:picLocks noChangeAspect="1" noChangeArrowheads="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524557" y="628947"/>
              <a:ext cx="340599" cy="340599"/>
            </a:xfrm>
            <a:prstGeom prst="rect">
              <a:avLst/>
            </a:prstGeom>
            <a:noFill/>
            <a:ln>
              <a:noFill/>
            </a:ln>
            <a:extLst/>
          </p:spPr>
        </p:pic>
      </p:grpSp>
      <p:grpSp>
        <p:nvGrpSpPr>
          <p:cNvPr id="67" name="Group 66"/>
          <p:cNvGrpSpPr/>
          <p:nvPr/>
        </p:nvGrpSpPr>
        <p:grpSpPr>
          <a:xfrm>
            <a:off x="4966176" y="645076"/>
            <a:ext cx="2252716" cy="1206266"/>
            <a:chOff x="4932180" y="611145"/>
            <a:chExt cx="2252748" cy="1206283"/>
          </a:xfrm>
        </p:grpSpPr>
        <p:sp>
          <p:nvSpPr>
            <p:cNvPr id="17" name="Rectangle 16"/>
            <p:cNvSpPr/>
            <p:nvPr/>
          </p:nvSpPr>
          <p:spPr>
            <a:xfrm>
              <a:off x="4932180" y="916883"/>
              <a:ext cx="2252748" cy="900545"/>
            </a:xfrm>
            <a:prstGeom prst="rect">
              <a:avLst/>
            </a:prstGeom>
            <a:solidFill>
              <a:schemeClr val="accent6">
                <a:lumMod val="20000"/>
                <a:lumOff val="80000"/>
              </a:schemeClr>
            </a:solidFill>
            <a:ln w="3175">
              <a:solidFill>
                <a:schemeClr val="accent6">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r>
                <a:rPr lang="en-US" b="1" dirty="0">
                  <a:solidFill>
                    <a:srgbClr val="70AD47">
                      <a:lumMod val="75000"/>
                    </a:srgbClr>
                  </a:solidFill>
                  <a:latin typeface="Segoe UI Light" panose="020B0502040204020203" pitchFamily="34" charset="0"/>
                  <a:cs typeface="Segoe UI Light" panose="020B0502040204020203" pitchFamily="34" charset="0"/>
                </a:rPr>
                <a:t>Face detection</a:t>
              </a:r>
            </a:p>
            <a:p>
              <a:pPr algn="ctr" defTabSz="914411"/>
              <a:r>
                <a:rPr lang="en-US" sz="1200" dirty="0">
                  <a:solidFill>
                    <a:srgbClr val="70AD47">
                      <a:lumMod val="75000"/>
                    </a:srgbClr>
                  </a:solidFill>
                  <a:latin typeface="Segoe UI Light" panose="020B0502040204020203" pitchFamily="34" charset="0"/>
                  <a:cs typeface="Segoe UI Light" panose="020B0502040204020203" pitchFamily="34" charset="0"/>
                </a:rPr>
                <a:t>Find when does each face  appears in the video</a:t>
              </a:r>
            </a:p>
          </p:txBody>
        </p:sp>
        <p:sp>
          <p:nvSpPr>
            <p:cNvPr id="92" name="Oval 91"/>
            <p:cNvSpPr/>
            <p:nvPr/>
          </p:nvSpPr>
          <p:spPr>
            <a:xfrm>
              <a:off x="5872951" y="611145"/>
              <a:ext cx="383772" cy="383772"/>
            </a:xfrm>
            <a:prstGeom prst="ellipse">
              <a:avLst/>
            </a:prstGeom>
            <a:solidFill>
              <a:schemeClr val="accent6">
                <a:lumMod val="20000"/>
                <a:lumOff val="80000"/>
              </a:schemeClr>
            </a:solidFill>
            <a:ln w="31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endParaRPr lang="en-US" b="1">
                <a:solidFill>
                  <a:srgbClr val="70AD47">
                    <a:lumMod val="75000"/>
                  </a:srgbClr>
                </a:solidFill>
                <a:latin typeface="Segoe UI Light" panose="020B0502040204020203" pitchFamily="34" charset="0"/>
                <a:cs typeface="Segoe UI Light" panose="020B0502040204020203" pitchFamily="34" charset="0"/>
              </a:endParaRPr>
            </a:p>
          </p:txBody>
        </p:sp>
        <p:sp>
          <p:nvSpPr>
            <p:cNvPr id="154" name="Rectangle 153"/>
            <p:cNvSpPr/>
            <p:nvPr/>
          </p:nvSpPr>
          <p:spPr>
            <a:xfrm>
              <a:off x="5909605" y="928901"/>
              <a:ext cx="310625" cy="84622"/>
            </a:xfrm>
            <a:prstGeom prst="rect">
              <a:avLst/>
            </a:prstGeom>
            <a:solidFill>
              <a:schemeClr val="accent6">
                <a:lumMod val="20000"/>
                <a:lumOff val="8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endParaRPr lang="en-US" b="1">
                <a:solidFill>
                  <a:srgbClr val="70AD47">
                    <a:lumMod val="75000"/>
                  </a:srgbClr>
                </a:solidFill>
                <a:latin typeface="Segoe UI Light" panose="020B0502040204020203" pitchFamily="34" charset="0"/>
                <a:cs typeface="Segoe UI Light" panose="020B0502040204020203" pitchFamily="34" charset="0"/>
              </a:endParaRPr>
            </a:p>
          </p:txBody>
        </p:sp>
        <p:pic>
          <p:nvPicPr>
            <p:cNvPr id="1056" name="Picture 32" descr="http://plainicon.com/dboard/userprod/2800_a1826/prod_thumb/plainicon.com-46169-256px-d7f.png"/>
            <p:cNvPicPr>
              <a:picLocks noChangeAspect="1" noChangeArrowheads="1"/>
            </p:cNvPicPr>
            <p:nvPr/>
          </p:nvPicPr>
          <p:blipFill>
            <a:blip r:embed="rId4" cstate="print">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929574" y="679709"/>
              <a:ext cx="270917" cy="270917"/>
            </a:xfrm>
            <a:prstGeom prst="rect">
              <a:avLst/>
            </a:prstGeom>
            <a:noFill/>
            <a:ln>
              <a:noFill/>
            </a:ln>
            <a:extLst/>
          </p:spPr>
        </p:pic>
      </p:grpSp>
      <p:sp>
        <p:nvSpPr>
          <p:cNvPr id="130" name="Title 1"/>
          <p:cNvSpPr txBox="1">
            <a:spLocks/>
          </p:cNvSpPr>
          <p:nvPr/>
        </p:nvSpPr>
        <p:spPr>
          <a:xfrm>
            <a:off x="86" y="2257"/>
            <a:ext cx="12191828" cy="91160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29" fontAlgn="base">
              <a:spcAft>
                <a:spcPct val="0"/>
              </a:spcAft>
              <a:defRPr/>
            </a:pPr>
            <a:r>
              <a:rPr lang="en-US" sz="4200" dirty="0">
                <a:solidFill>
                  <a:srgbClr val="424E60"/>
                </a:solidFill>
                <a:latin typeface="Segoe UI Light"/>
              </a:rPr>
              <a:t>Video Indexer </a:t>
            </a:r>
            <a:r>
              <a:rPr lang="en-US" sz="4200" spc="-103" dirty="0">
                <a:solidFill>
                  <a:srgbClr val="424E60"/>
                </a:solidFill>
                <a:latin typeface="Segoe UI Light"/>
                <a:sym typeface="Calibri" charset="0"/>
              </a:rPr>
              <a:t>| </a:t>
            </a:r>
            <a:r>
              <a:rPr lang="en-US" sz="4200" spc="-103" dirty="0">
                <a:solidFill>
                  <a:srgbClr val="5B9BD5">
                    <a:lumMod val="75000"/>
                  </a:srgbClr>
                </a:solidFill>
                <a:latin typeface="Segoe UI Light" panose="020B0502040204020203" pitchFamily="34" charset="0"/>
                <a:cs typeface="Segoe UI Light" panose="020B0502040204020203" pitchFamily="34" charset="0"/>
                <a:sym typeface="Calibri" charset="0"/>
              </a:rPr>
              <a:t>Bundling 20 AI Features Together</a:t>
            </a:r>
          </a:p>
        </p:txBody>
      </p:sp>
      <p:grpSp>
        <p:nvGrpSpPr>
          <p:cNvPr id="46" name="Group 45"/>
          <p:cNvGrpSpPr/>
          <p:nvPr/>
        </p:nvGrpSpPr>
        <p:grpSpPr>
          <a:xfrm>
            <a:off x="9723190" y="628987"/>
            <a:ext cx="2252716" cy="1222354"/>
            <a:chOff x="7301307" y="1768221"/>
            <a:chExt cx="2252748" cy="1222372"/>
          </a:xfrm>
        </p:grpSpPr>
        <p:sp>
          <p:nvSpPr>
            <p:cNvPr id="24" name="Rectangle 23"/>
            <p:cNvSpPr/>
            <p:nvPr/>
          </p:nvSpPr>
          <p:spPr>
            <a:xfrm>
              <a:off x="7301307" y="2090048"/>
              <a:ext cx="2252748" cy="900545"/>
            </a:xfrm>
            <a:prstGeom prst="rect">
              <a:avLst/>
            </a:prstGeom>
            <a:solidFill>
              <a:schemeClr val="accent6">
                <a:lumMod val="20000"/>
                <a:lumOff val="80000"/>
              </a:schemeClr>
            </a:solidFill>
            <a:ln w="3175">
              <a:solidFill>
                <a:schemeClr val="accent6">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r>
                <a:rPr lang="en-US" b="1" dirty="0">
                  <a:solidFill>
                    <a:srgbClr val="70AD47">
                      <a:lumMod val="75000"/>
                    </a:srgbClr>
                  </a:solidFill>
                  <a:latin typeface="Segoe UI Light" panose="020B0502040204020203" pitchFamily="34" charset="0"/>
                  <a:cs typeface="Segoe UI Light" panose="020B0502040204020203" pitchFamily="34" charset="0"/>
                </a:rPr>
                <a:t>Contextual Search</a:t>
              </a:r>
            </a:p>
            <a:p>
              <a:pPr algn="ctr" defTabSz="914411"/>
              <a:r>
                <a:rPr lang="en-US" sz="1200" dirty="0">
                  <a:solidFill>
                    <a:srgbClr val="70AD47">
                      <a:lumMod val="75000"/>
                    </a:srgbClr>
                  </a:solidFill>
                  <a:latin typeface="Segoe UI Light" panose="020B0502040204020203" pitchFamily="34" charset="0"/>
                  <a:cs typeface="Segoe UI Light" panose="020B0502040204020203" pitchFamily="34" charset="0"/>
                </a:rPr>
                <a:t>Understand the context of search results</a:t>
              </a:r>
            </a:p>
          </p:txBody>
        </p:sp>
        <p:sp>
          <p:nvSpPr>
            <p:cNvPr id="106" name="Oval 105"/>
            <p:cNvSpPr/>
            <p:nvPr/>
          </p:nvSpPr>
          <p:spPr>
            <a:xfrm>
              <a:off x="8242628" y="1768221"/>
              <a:ext cx="383772" cy="383772"/>
            </a:xfrm>
            <a:prstGeom prst="ellipse">
              <a:avLst/>
            </a:prstGeom>
            <a:solidFill>
              <a:schemeClr val="accent6">
                <a:lumMod val="20000"/>
                <a:lumOff val="80000"/>
              </a:schemeClr>
            </a:solidFill>
            <a:ln w="31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endParaRPr lang="en-US" b="1">
                <a:solidFill>
                  <a:srgbClr val="70AD47">
                    <a:lumMod val="75000"/>
                  </a:srgbClr>
                </a:solidFill>
                <a:latin typeface="Segoe UI Light" panose="020B0502040204020203" pitchFamily="34" charset="0"/>
                <a:cs typeface="Segoe UI Light" panose="020B0502040204020203" pitchFamily="34" charset="0"/>
              </a:endParaRPr>
            </a:p>
          </p:txBody>
        </p:sp>
        <p:sp>
          <p:nvSpPr>
            <p:cNvPr id="153" name="Rectangle 152"/>
            <p:cNvSpPr/>
            <p:nvPr/>
          </p:nvSpPr>
          <p:spPr>
            <a:xfrm>
              <a:off x="8280360" y="2094646"/>
              <a:ext cx="310625" cy="84622"/>
            </a:xfrm>
            <a:prstGeom prst="rect">
              <a:avLst/>
            </a:prstGeom>
            <a:solidFill>
              <a:schemeClr val="accent6">
                <a:lumMod val="20000"/>
                <a:lumOff val="8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endParaRPr lang="en-US" b="1">
                <a:solidFill>
                  <a:srgbClr val="70AD47">
                    <a:lumMod val="75000"/>
                  </a:srgbClr>
                </a:solidFill>
                <a:latin typeface="Segoe UI Light" panose="020B0502040204020203" pitchFamily="34" charset="0"/>
                <a:cs typeface="Segoe UI Light" panose="020B0502040204020203" pitchFamily="34" charset="0"/>
              </a:endParaRPr>
            </a:p>
          </p:txBody>
        </p:sp>
        <p:pic>
          <p:nvPicPr>
            <p:cNvPr id="80" name="Picture 79"/>
            <p:cNvPicPr>
              <a:picLocks noChangeAspect="1"/>
            </p:cNvPicPr>
            <p:nvPr/>
          </p:nvPicPr>
          <p:blipFill>
            <a:blip r:embed="rId5">
              <a:clrChange>
                <a:clrFrom>
                  <a:srgbClr val="FFFFFF"/>
                </a:clrFrom>
                <a:clrTo>
                  <a:srgbClr val="FFFFFF">
                    <a:alpha val="0"/>
                  </a:srgbClr>
                </a:clrTo>
              </a:clrChange>
              <a:duotone>
                <a:schemeClr val="accent6">
                  <a:shade val="45000"/>
                  <a:satMod val="135000"/>
                </a:schemeClr>
                <a:prstClr val="white"/>
              </a:duotone>
            </a:blip>
            <a:stretch>
              <a:fillRect/>
            </a:stretch>
          </p:blipFill>
          <p:spPr>
            <a:xfrm>
              <a:off x="8299029" y="1802850"/>
              <a:ext cx="297868" cy="297868"/>
            </a:xfrm>
            <a:prstGeom prst="rect">
              <a:avLst/>
            </a:prstGeom>
            <a:noFill/>
            <a:ln>
              <a:noFill/>
            </a:ln>
          </p:spPr>
        </p:pic>
      </p:grpSp>
      <p:grpSp>
        <p:nvGrpSpPr>
          <p:cNvPr id="65" name="Group 64"/>
          <p:cNvGrpSpPr/>
          <p:nvPr/>
        </p:nvGrpSpPr>
        <p:grpSpPr>
          <a:xfrm>
            <a:off x="7344684" y="644856"/>
            <a:ext cx="2252716" cy="1206485"/>
            <a:chOff x="2563053" y="5311901"/>
            <a:chExt cx="2252748" cy="1206502"/>
          </a:xfrm>
        </p:grpSpPr>
        <p:sp>
          <p:nvSpPr>
            <p:cNvPr id="15" name="Rectangle 14"/>
            <p:cNvSpPr/>
            <p:nvPr/>
          </p:nvSpPr>
          <p:spPr>
            <a:xfrm>
              <a:off x="2563053" y="5617858"/>
              <a:ext cx="2252748" cy="900545"/>
            </a:xfrm>
            <a:prstGeom prst="rect">
              <a:avLst/>
            </a:prstGeom>
            <a:solidFill>
              <a:schemeClr val="accent6">
                <a:lumMod val="20000"/>
                <a:lumOff val="80000"/>
              </a:schemeClr>
            </a:solidFill>
            <a:ln w="3175">
              <a:solidFill>
                <a:schemeClr val="accent6">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r>
                <a:rPr lang="en-US" b="1" dirty="0">
                  <a:solidFill>
                    <a:srgbClr val="70AD47">
                      <a:lumMod val="75000"/>
                    </a:srgbClr>
                  </a:solidFill>
                  <a:latin typeface="Segoe UI Light" panose="020B0502040204020203" pitchFamily="34" charset="0"/>
                  <a:cs typeface="Segoe UI Light" panose="020B0502040204020203" pitchFamily="34" charset="0"/>
                </a:rPr>
                <a:t>Keywords Extraction</a:t>
              </a:r>
            </a:p>
            <a:p>
              <a:pPr algn="ctr" defTabSz="914411"/>
              <a:r>
                <a:rPr lang="en-US" sz="1200" dirty="0">
                  <a:solidFill>
                    <a:srgbClr val="70AD47">
                      <a:lumMod val="75000"/>
                    </a:srgbClr>
                  </a:solidFill>
                  <a:latin typeface="Segoe UI Light" panose="020B0502040204020203" pitchFamily="34" charset="0"/>
                  <a:cs typeface="Segoe UI Light" panose="020B0502040204020203" pitchFamily="34" charset="0"/>
                </a:rPr>
                <a:t>Find out the keywords discussed in each segment</a:t>
              </a:r>
            </a:p>
          </p:txBody>
        </p:sp>
        <p:sp>
          <p:nvSpPr>
            <p:cNvPr id="76" name="Oval 75"/>
            <p:cNvSpPr/>
            <p:nvPr/>
          </p:nvSpPr>
          <p:spPr>
            <a:xfrm>
              <a:off x="3519393" y="5311901"/>
              <a:ext cx="383772" cy="383772"/>
            </a:xfrm>
            <a:prstGeom prst="ellipse">
              <a:avLst/>
            </a:prstGeom>
            <a:solidFill>
              <a:schemeClr val="accent6">
                <a:lumMod val="20000"/>
                <a:lumOff val="80000"/>
              </a:schemeClr>
            </a:solidFill>
            <a:ln w="31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endParaRPr lang="en-US" b="1">
                <a:solidFill>
                  <a:srgbClr val="70AD47">
                    <a:lumMod val="75000"/>
                  </a:srgbClr>
                </a:solidFill>
                <a:latin typeface="Segoe UI Light" panose="020B0502040204020203" pitchFamily="34" charset="0"/>
                <a:cs typeface="Segoe UI Light" panose="020B0502040204020203" pitchFamily="34" charset="0"/>
              </a:endParaRPr>
            </a:p>
          </p:txBody>
        </p:sp>
        <p:sp>
          <p:nvSpPr>
            <p:cNvPr id="59" name="Arc 58"/>
            <p:cNvSpPr/>
            <p:nvPr/>
          </p:nvSpPr>
          <p:spPr>
            <a:xfrm>
              <a:off x="3675074" y="5438710"/>
              <a:ext cx="140494" cy="140494"/>
            </a:xfrm>
            <a:prstGeom prst="arc">
              <a:avLst>
                <a:gd name="adj1" fmla="val 16200000"/>
                <a:gd name="adj2" fmla="val 3902223"/>
              </a:avLst>
            </a:prstGeom>
            <a:solidFill>
              <a:schemeClr val="accent6">
                <a:lumMod val="20000"/>
                <a:lumOff val="80000"/>
              </a:schemeClr>
            </a:solidFill>
            <a:ln>
              <a:solidFill>
                <a:schemeClr val="accent6">
                  <a:lumMod val="7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914411"/>
              <a:endParaRPr lang="en-US">
                <a:solidFill>
                  <a:srgbClr val="70AD47">
                    <a:lumMod val="75000"/>
                  </a:srgbClr>
                </a:solidFill>
                <a:latin typeface="Calibri" panose="020F0502020204030204"/>
              </a:endParaRPr>
            </a:p>
          </p:txBody>
        </p:sp>
        <p:cxnSp>
          <p:nvCxnSpPr>
            <p:cNvPr id="64" name="Straight Connector 63"/>
            <p:cNvCxnSpPr/>
            <p:nvPr/>
          </p:nvCxnSpPr>
          <p:spPr>
            <a:xfrm flipH="1">
              <a:off x="3675074" y="5597816"/>
              <a:ext cx="92063" cy="0"/>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flipH="1">
              <a:off x="3689152" y="5619685"/>
              <a:ext cx="92063" cy="0"/>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pic>
          <p:nvPicPr>
            <p:cNvPr id="1052" name="Picture 28" descr="https://cdn4.iconfinder.com/data/icons/devine_icons/Black/PNG/File%20Types/Defult%20Text.png"/>
            <p:cNvPicPr>
              <a:picLocks noChangeAspect="1" noChangeArrowheads="1"/>
            </p:cNvPicPr>
            <p:nvPr/>
          </p:nvPicPr>
          <p:blipFill>
            <a:blip r:embed="rId6" cstate="print">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572264" y="5378129"/>
              <a:ext cx="173057" cy="173057"/>
            </a:xfrm>
            <a:prstGeom prst="rect">
              <a:avLst/>
            </a:prstGeom>
            <a:solidFill>
              <a:schemeClr val="accent6">
                <a:lumMod val="20000"/>
                <a:lumOff val="80000"/>
              </a:schemeClr>
            </a:solidFill>
            <a:ln>
              <a:solidFill>
                <a:schemeClr val="accent6">
                  <a:lumMod val="75000"/>
                </a:schemeClr>
              </a:solidFill>
            </a:ln>
            <a:extLst/>
          </p:spPr>
        </p:pic>
        <p:sp>
          <p:nvSpPr>
            <p:cNvPr id="145" name="Rectangle 144"/>
            <p:cNvSpPr/>
            <p:nvPr/>
          </p:nvSpPr>
          <p:spPr>
            <a:xfrm>
              <a:off x="3555770" y="5632438"/>
              <a:ext cx="310625" cy="84622"/>
            </a:xfrm>
            <a:prstGeom prst="rect">
              <a:avLst/>
            </a:prstGeom>
            <a:solidFill>
              <a:schemeClr val="accent6">
                <a:lumMod val="20000"/>
                <a:lumOff val="8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endParaRPr lang="en-US" b="1">
                <a:solidFill>
                  <a:srgbClr val="70AD47">
                    <a:lumMod val="75000"/>
                  </a:srgbClr>
                </a:solidFill>
                <a:latin typeface="Segoe UI Light" panose="020B0502040204020203" pitchFamily="34" charset="0"/>
                <a:cs typeface="Segoe UI Light" panose="020B0502040204020203" pitchFamily="34" charset="0"/>
              </a:endParaRPr>
            </a:p>
          </p:txBody>
        </p:sp>
      </p:grpSp>
      <p:grpSp>
        <p:nvGrpSpPr>
          <p:cNvPr id="170" name="Group 169">
            <a:extLst>
              <a:ext uri="{FF2B5EF4-FFF2-40B4-BE49-F238E27FC236}">
                <a16:creationId xmlns:a16="http://schemas.microsoft.com/office/drawing/2014/main" id="{C1AEBE3E-5663-4599-973B-CED681E08D2F}"/>
              </a:ext>
            </a:extLst>
          </p:cNvPr>
          <p:cNvGrpSpPr/>
          <p:nvPr/>
        </p:nvGrpSpPr>
        <p:grpSpPr>
          <a:xfrm>
            <a:off x="2587668" y="635719"/>
            <a:ext cx="2252716" cy="1215624"/>
            <a:chOff x="7337388" y="1795014"/>
            <a:chExt cx="2252748" cy="1215641"/>
          </a:xfrm>
        </p:grpSpPr>
        <p:grpSp>
          <p:nvGrpSpPr>
            <p:cNvPr id="171" name="Group 170">
              <a:extLst>
                <a:ext uri="{FF2B5EF4-FFF2-40B4-BE49-F238E27FC236}">
                  <a16:creationId xmlns:a16="http://schemas.microsoft.com/office/drawing/2014/main" id="{BDE1AF63-A5B8-45BD-9ADE-F4AD4934696B}"/>
                </a:ext>
              </a:extLst>
            </p:cNvPr>
            <p:cNvGrpSpPr/>
            <p:nvPr/>
          </p:nvGrpSpPr>
          <p:grpSpPr>
            <a:xfrm>
              <a:off x="7337388" y="1795014"/>
              <a:ext cx="2252748" cy="1215641"/>
              <a:chOff x="9684100" y="4077985"/>
              <a:chExt cx="2252748" cy="1215641"/>
            </a:xfrm>
          </p:grpSpPr>
          <p:sp>
            <p:nvSpPr>
              <p:cNvPr id="173" name="Rectangle 172">
                <a:extLst>
                  <a:ext uri="{FF2B5EF4-FFF2-40B4-BE49-F238E27FC236}">
                    <a16:creationId xmlns:a16="http://schemas.microsoft.com/office/drawing/2014/main" id="{A2CF17E7-56B6-4F95-A2AD-0F8D5CCB66C8}"/>
                  </a:ext>
                </a:extLst>
              </p:cNvPr>
              <p:cNvSpPr/>
              <p:nvPr/>
            </p:nvSpPr>
            <p:spPr>
              <a:xfrm>
                <a:off x="9684100" y="4393081"/>
                <a:ext cx="2252748" cy="900545"/>
              </a:xfrm>
              <a:prstGeom prst="rect">
                <a:avLst/>
              </a:prstGeom>
              <a:solidFill>
                <a:schemeClr val="accent6">
                  <a:lumMod val="20000"/>
                  <a:lumOff val="80000"/>
                </a:schemeClr>
              </a:solidFill>
              <a:ln w="3175">
                <a:solidFill>
                  <a:schemeClr val="accent6">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t"/>
              <a:lstStyle/>
              <a:p>
                <a:pPr algn="ctr" defTabSz="914411"/>
                <a:r>
                  <a:rPr lang="en-US" b="1" dirty="0">
                    <a:solidFill>
                      <a:srgbClr val="70AD47">
                        <a:lumMod val="75000"/>
                      </a:srgbClr>
                    </a:solidFill>
                    <a:latin typeface="Segoe UI Light" panose="020B0502040204020203" pitchFamily="34" charset="0"/>
                    <a:cs typeface="Segoe UI Light" panose="020B0502040204020203" pitchFamily="34" charset="0"/>
                  </a:rPr>
                  <a:t>Noise canceling</a:t>
                </a:r>
              </a:p>
              <a:p>
                <a:pPr algn="ctr" defTabSz="914411"/>
                <a:r>
                  <a:rPr lang="en-US" sz="1200" dirty="0">
                    <a:solidFill>
                      <a:srgbClr val="70AD47">
                        <a:lumMod val="75000"/>
                      </a:srgbClr>
                    </a:solidFill>
                    <a:latin typeface="Segoe UI Light" panose="020B0502040204020203" pitchFamily="34" charset="0"/>
                    <a:cs typeface="Segoe UI Light" panose="020B0502040204020203" pitchFamily="34" charset="0"/>
                  </a:rPr>
                  <a:t>Eliminate background noise for call recordings using Skype filters</a:t>
                </a:r>
              </a:p>
            </p:txBody>
          </p:sp>
          <p:sp>
            <p:nvSpPr>
              <p:cNvPr id="174" name="Oval 173">
                <a:extLst>
                  <a:ext uri="{FF2B5EF4-FFF2-40B4-BE49-F238E27FC236}">
                    <a16:creationId xmlns:a16="http://schemas.microsoft.com/office/drawing/2014/main" id="{BE9A35A9-9E3A-4649-A3BE-4D5DEE9C1D78}"/>
                  </a:ext>
                </a:extLst>
              </p:cNvPr>
              <p:cNvSpPr/>
              <p:nvPr/>
            </p:nvSpPr>
            <p:spPr>
              <a:xfrm>
                <a:off x="10618588" y="4077985"/>
                <a:ext cx="383772" cy="383772"/>
              </a:xfrm>
              <a:prstGeom prst="ellipse">
                <a:avLst/>
              </a:prstGeom>
              <a:solidFill>
                <a:schemeClr val="accent6">
                  <a:lumMod val="20000"/>
                  <a:lumOff val="80000"/>
                </a:schemeClr>
              </a:solidFill>
              <a:ln w="31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endParaRPr lang="en-US" b="1">
                  <a:solidFill>
                    <a:srgbClr val="4472C4">
                      <a:lumMod val="75000"/>
                    </a:srgbClr>
                  </a:solidFill>
                  <a:latin typeface="Segoe UI Light" panose="020B0502040204020203" pitchFamily="34" charset="0"/>
                  <a:cs typeface="Segoe UI Light" panose="020B0502040204020203" pitchFamily="34" charset="0"/>
                </a:endParaRPr>
              </a:p>
            </p:txBody>
          </p:sp>
          <p:sp>
            <p:nvSpPr>
              <p:cNvPr id="175" name="Rectangle 174">
                <a:extLst>
                  <a:ext uri="{FF2B5EF4-FFF2-40B4-BE49-F238E27FC236}">
                    <a16:creationId xmlns:a16="http://schemas.microsoft.com/office/drawing/2014/main" id="{B04920E8-261A-40E2-B9B6-4EE5255630DE}"/>
                  </a:ext>
                </a:extLst>
              </p:cNvPr>
              <p:cNvSpPr/>
              <p:nvPr/>
            </p:nvSpPr>
            <p:spPr>
              <a:xfrm>
                <a:off x="10655161" y="4396726"/>
                <a:ext cx="310625" cy="84622"/>
              </a:xfrm>
              <a:prstGeom prst="rect">
                <a:avLst/>
              </a:prstGeom>
              <a:solidFill>
                <a:schemeClr val="accent6">
                  <a:lumMod val="20000"/>
                  <a:lumOff val="8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endParaRPr lang="en-US" b="1">
                  <a:solidFill>
                    <a:srgbClr val="4472C4">
                      <a:lumMod val="75000"/>
                    </a:srgbClr>
                  </a:solidFill>
                  <a:latin typeface="Segoe UI Light" panose="020B0502040204020203" pitchFamily="34" charset="0"/>
                  <a:cs typeface="Segoe UI Light" panose="020B0502040204020203" pitchFamily="34" charset="0"/>
                </a:endParaRPr>
              </a:p>
            </p:txBody>
          </p:sp>
        </p:grpSp>
        <p:pic>
          <p:nvPicPr>
            <p:cNvPr id="172" name="Picture 171">
              <a:extLst>
                <a:ext uri="{FF2B5EF4-FFF2-40B4-BE49-F238E27FC236}">
                  <a16:creationId xmlns:a16="http://schemas.microsoft.com/office/drawing/2014/main" id="{25CF9015-15A1-4EEB-BD5E-C46700F12116}"/>
                </a:ext>
              </a:extLst>
            </p:cNvPr>
            <p:cNvPicPr>
              <a:picLocks noChangeAspect="1"/>
            </p:cNvPicPr>
            <p:nvPr/>
          </p:nvPicPr>
          <p:blipFill>
            <a:blip r:embed="rId7">
              <a:duotone>
                <a:schemeClr val="accent6">
                  <a:shade val="45000"/>
                  <a:satMod val="135000"/>
                </a:schemeClr>
                <a:prstClr val="white"/>
              </a:duotone>
            </a:blip>
            <a:stretch>
              <a:fillRect/>
            </a:stretch>
          </p:blipFill>
          <p:spPr>
            <a:xfrm>
              <a:off x="8315869" y="1840203"/>
              <a:ext cx="298197" cy="298197"/>
            </a:xfrm>
            <a:prstGeom prst="rect">
              <a:avLst/>
            </a:prstGeom>
            <a:noFill/>
            <a:ln>
              <a:noFill/>
            </a:ln>
          </p:spPr>
        </p:pic>
      </p:grpSp>
      <p:grpSp>
        <p:nvGrpSpPr>
          <p:cNvPr id="45" name="Group 44"/>
          <p:cNvGrpSpPr/>
          <p:nvPr/>
        </p:nvGrpSpPr>
        <p:grpSpPr>
          <a:xfrm>
            <a:off x="9723190" y="1811469"/>
            <a:ext cx="2252716" cy="1214101"/>
            <a:chOff x="7301307" y="5268580"/>
            <a:chExt cx="2252748" cy="1214118"/>
          </a:xfrm>
          <a:solidFill>
            <a:schemeClr val="accent6">
              <a:lumMod val="20000"/>
              <a:lumOff val="80000"/>
            </a:schemeClr>
          </a:solidFill>
        </p:grpSpPr>
        <p:sp>
          <p:nvSpPr>
            <p:cNvPr id="22" name="Rectangle 21"/>
            <p:cNvSpPr/>
            <p:nvPr/>
          </p:nvSpPr>
          <p:spPr>
            <a:xfrm>
              <a:off x="7301307" y="5582153"/>
              <a:ext cx="2252748" cy="900545"/>
            </a:xfrm>
            <a:prstGeom prst="rect">
              <a:avLst/>
            </a:prstGeom>
            <a:grpFill/>
            <a:ln w="3175">
              <a:solidFill>
                <a:schemeClr val="accent6">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r>
                <a:rPr lang="en-US" b="1" dirty="0">
                  <a:solidFill>
                    <a:srgbClr val="70AD47">
                      <a:lumMod val="75000"/>
                    </a:srgbClr>
                  </a:solidFill>
                  <a:latin typeface="Segoe UI Light" panose="020B0502040204020203" pitchFamily="34" charset="0"/>
                  <a:cs typeface="Segoe UI Light" panose="020B0502040204020203" pitchFamily="34" charset="0"/>
                </a:rPr>
                <a:t>In-place Editing </a:t>
              </a:r>
            </a:p>
            <a:p>
              <a:pPr algn="ctr" defTabSz="914411"/>
              <a:r>
                <a:rPr lang="en-US" sz="1200" dirty="0">
                  <a:solidFill>
                    <a:srgbClr val="70AD47">
                      <a:lumMod val="75000"/>
                    </a:srgbClr>
                  </a:solidFill>
                  <a:latin typeface="Segoe UI Light" panose="020B0502040204020203" pitchFamily="34" charset="0"/>
                  <a:cs typeface="Segoe UI Light" panose="020B0502040204020203" pitchFamily="34" charset="0"/>
                </a:rPr>
                <a:t>Make manual fixes for errors detected</a:t>
              </a:r>
            </a:p>
          </p:txBody>
        </p:sp>
        <p:sp>
          <p:nvSpPr>
            <p:cNvPr id="102" name="Oval 101"/>
            <p:cNvSpPr/>
            <p:nvPr/>
          </p:nvSpPr>
          <p:spPr>
            <a:xfrm>
              <a:off x="8238511" y="5268580"/>
              <a:ext cx="383772" cy="383772"/>
            </a:xfrm>
            <a:prstGeom prst="ellipse">
              <a:avLst/>
            </a:prstGeom>
            <a:grpFill/>
            <a:ln w="31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endParaRPr lang="en-US" b="1">
                <a:solidFill>
                  <a:srgbClr val="70AD47">
                    <a:lumMod val="75000"/>
                  </a:srgbClr>
                </a:solidFill>
                <a:latin typeface="Segoe UI Light" panose="020B0502040204020203" pitchFamily="34" charset="0"/>
                <a:cs typeface="Segoe UI Light" panose="020B0502040204020203" pitchFamily="34" charset="0"/>
              </a:endParaRPr>
            </a:p>
          </p:txBody>
        </p:sp>
        <p:sp>
          <p:nvSpPr>
            <p:cNvPr id="147" name="Rectangle 146"/>
            <p:cNvSpPr/>
            <p:nvPr/>
          </p:nvSpPr>
          <p:spPr>
            <a:xfrm>
              <a:off x="8276779" y="5594365"/>
              <a:ext cx="310625" cy="84622"/>
            </a:xfrm>
            <a:prstGeom prst="rect">
              <a:avLst/>
            </a:prstGeom>
            <a:grp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endParaRPr lang="en-US" b="1">
                <a:solidFill>
                  <a:srgbClr val="70AD47">
                    <a:lumMod val="75000"/>
                  </a:srgbClr>
                </a:solidFill>
                <a:latin typeface="Segoe UI Light" panose="020B0502040204020203" pitchFamily="34" charset="0"/>
                <a:cs typeface="Segoe UI Light" panose="020B0502040204020203" pitchFamily="34" charset="0"/>
              </a:endParaRPr>
            </a:p>
          </p:txBody>
        </p:sp>
        <p:pic>
          <p:nvPicPr>
            <p:cNvPr id="1064" name="Picture 40" descr="http://iconshow.me/media/images/Mixed/Free-Flat-UI-Icons/png/128/new-24-128.png"/>
            <p:cNvPicPr>
              <a:picLocks noChangeAspect="1" noChangeArrowheads="1"/>
            </p:cNvPicPr>
            <p:nvPr/>
          </p:nvPicPr>
          <p:blipFill>
            <a:blip r:embed="rId8" cstate="print">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313446" y="5344000"/>
              <a:ext cx="249048" cy="249048"/>
            </a:xfrm>
            <a:prstGeom prst="rect">
              <a:avLst/>
            </a:prstGeom>
            <a:grpFill/>
            <a:ln>
              <a:noFill/>
            </a:ln>
            <a:extLst/>
          </p:spPr>
        </p:pic>
      </p:grpSp>
      <p:grpSp>
        <p:nvGrpSpPr>
          <p:cNvPr id="69" name="Group 68"/>
          <p:cNvGrpSpPr/>
          <p:nvPr/>
        </p:nvGrpSpPr>
        <p:grpSpPr>
          <a:xfrm>
            <a:off x="4951409" y="1803215"/>
            <a:ext cx="2252716" cy="1222355"/>
            <a:chOff x="4932180" y="1768221"/>
            <a:chExt cx="2252748" cy="1222373"/>
          </a:xfrm>
        </p:grpSpPr>
        <p:sp>
          <p:nvSpPr>
            <p:cNvPr id="19" name="Rectangle 18"/>
            <p:cNvSpPr/>
            <p:nvPr/>
          </p:nvSpPr>
          <p:spPr>
            <a:xfrm>
              <a:off x="4932180" y="2090049"/>
              <a:ext cx="2252748" cy="900545"/>
            </a:xfrm>
            <a:prstGeom prst="rect">
              <a:avLst/>
            </a:prstGeom>
            <a:solidFill>
              <a:schemeClr val="accent6">
                <a:lumMod val="20000"/>
                <a:lumOff val="80000"/>
              </a:schemeClr>
            </a:solidFill>
            <a:ln w="3175">
              <a:solidFill>
                <a:schemeClr val="accent6">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r>
                <a:rPr lang="en-US" b="1" dirty="0">
                  <a:solidFill>
                    <a:srgbClr val="70AD47">
                      <a:lumMod val="75000"/>
                    </a:srgbClr>
                  </a:solidFill>
                  <a:latin typeface="Segoe UI Light" panose="020B0502040204020203" pitchFamily="34" charset="0"/>
                  <a:cs typeface="Segoe UI Light" panose="020B0502040204020203" pitchFamily="34" charset="0"/>
                </a:rPr>
                <a:t>Face grouping</a:t>
              </a:r>
            </a:p>
            <a:p>
              <a:pPr algn="ctr" defTabSz="914411"/>
              <a:r>
                <a:rPr lang="en-US" sz="1200" dirty="0">
                  <a:solidFill>
                    <a:srgbClr val="70AD47">
                      <a:lumMod val="75000"/>
                    </a:srgbClr>
                  </a:solidFill>
                  <a:latin typeface="Segoe UI Light" panose="020B0502040204020203" pitchFamily="34" charset="0"/>
                  <a:cs typeface="Segoe UI Light" panose="020B0502040204020203" pitchFamily="34" charset="0"/>
                </a:rPr>
                <a:t>Identify multiple appearances of the same person</a:t>
              </a:r>
            </a:p>
          </p:txBody>
        </p:sp>
        <p:sp>
          <p:nvSpPr>
            <p:cNvPr id="94" name="Oval 93"/>
            <p:cNvSpPr/>
            <p:nvPr/>
          </p:nvSpPr>
          <p:spPr>
            <a:xfrm>
              <a:off x="5873501" y="1768221"/>
              <a:ext cx="383772" cy="383772"/>
            </a:xfrm>
            <a:prstGeom prst="ellipse">
              <a:avLst/>
            </a:prstGeom>
            <a:solidFill>
              <a:schemeClr val="accent6">
                <a:lumMod val="20000"/>
                <a:lumOff val="80000"/>
              </a:schemeClr>
            </a:solidFill>
            <a:ln w="31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endParaRPr lang="en-US" b="1">
                <a:solidFill>
                  <a:srgbClr val="70AD47">
                    <a:lumMod val="75000"/>
                  </a:srgbClr>
                </a:solidFill>
                <a:latin typeface="Segoe UI Light" panose="020B0502040204020203" pitchFamily="34" charset="0"/>
                <a:cs typeface="Segoe UI Light" panose="020B0502040204020203" pitchFamily="34" charset="0"/>
              </a:endParaRPr>
            </a:p>
          </p:txBody>
        </p:sp>
        <p:sp>
          <p:nvSpPr>
            <p:cNvPr id="152" name="Rectangle 151"/>
            <p:cNvSpPr/>
            <p:nvPr/>
          </p:nvSpPr>
          <p:spPr>
            <a:xfrm>
              <a:off x="5909524" y="2093452"/>
              <a:ext cx="310625" cy="84622"/>
            </a:xfrm>
            <a:prstGeom prst="rect">
              <a:avLst/>
            </a:prstGeom>
            <a:solidFill>
              <a:schemeClr val="accent6">
                <a:lumMod val="20000"/>
                <a:lumOff val="8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endParaRPr lang="en-US" b="1">
                <a:solidFill>
                  <a:srgbClr val="70AD47">
                    <a:lumMod val="75000"/>
                  </a:srgbClr>
                </a:solidFill>
                <a:latin typeface="Segoe UI Light" panose="020B0502040204020203" pitchFamily="34" charset="0"/>
                <a:cs typeface="Segoe UI Light" panose="020B0502040204020203" pitchFamily="34" charset="0"/>
              </a:endParaRPr>
            </a:p>
          </p:txBody>
        </p:sp>
        <p:pic>
          <p:nvPicPr>
            <p:cNvPr id="1058" name="Picture 34" descr="https://d30y9cdsu7xlg0.cloudfront.net/png/7792-200.png"/>
            <p:cNvPicPr>
              <a:picLocks noChangeAspect="1" noChangeArrowheads="1"/>
            </p:cNvPicPr>
            <p:nvPr/>
          </p:nvPicPr>
          <p:blipFill>
            <a:blip r:embed="rId9" cstate="print">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951001" y="1850813"/>
              <a:ext cx="119995" cy="119995"/>
            </a:xfrm>
            <a:prstGeom prst="rect">
              <a:avLst/>
            </a:prstGeom>
            <a:solidFill>
              <a:schemeClr val="accent6">
                <a:lumMod val="20000"/>
                <a:lumOff val="80000"/>
              </a:schemeClr>
            </a:solidFill>
            <a:ln>
              <a:solidFill>
                <a:schemeClr val="accent6">
                  <a:lumMod val="75000"/>
                </a:schemeClr>
              </a:solidFill>
            </a:ln>
            <a:extLst/>
          </p:spPr>
        </p:pic>
        <p:pic>
          <p:nvPicPr>
            <p:cNvPr id="96" name="Picture 34" descr="https://d30y9cdsu7xlg0.cloudfront.net/png/7792-200.png"/>
            <p:cNvPicPr>
              <a:picLocks noChangeAspect="1" noChangeArrowheads="1"/>
            </p:cNvPicPr>
            <p:nvPr/>
          </p:nvPicPr>
          <p:blipFill>
            <a:blip r:embed="rId9" cstate="print">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951001" y="1984302"/>
              <a:ext cx="119995" cy="119995"/>
            </a:xfrm>
            <a:prstGeom prst="rect">
              <a:avLst/>
            </a:prstGeom>
            <a:solidFill>
              <a:schemeClr val="accent6">
                <a:lumMod val="20000"/>
                <a:lumOff val="80000"/>
              </a:schemeClr>
            </a:solidFill>
            <a:ln>
              <a:solidFill>
                <a:schemeClr val="accent6">
                  <a:lumMod val="75000"/>
                </a:schemeClr>
              </a:solidFill>
            </a:ln>
            <a:extLst/>
          </p:spPr>
        </p:pic>
        <p:sp>
          <p:nvSpPr>
            <p:cNvPr id="73" name="Right Brace 72"/>
            <p:cNvSpPr/>
            <p:nvPr/>
          </p:nvSpPr>
          <p:spPr>
            <a:xfrm>
              <a:off x="6093082" y="1846705"/>
              <a:ext cx="57292" cy="243284"/>
            </a:xfrm>
            <a:prstGeom prst="rightBrace">
              <a:avLst/>
            </a:prstGeom>
            <a:solidFill>
              <a:schemeClr val="accent6">
                <a:lumMod val="20000"/>
                <a:lumOff val="80000"/>
              </a:schemeClr>
            </a:solidFill>
            <a:ln w="127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914411"/>
              <a:endParaRPr lang="en-US">
                <a:solidFill>
                  <a:srgbClr val="70AD47">
                    <a:lumMod val="75000"/>
                  </a:srgbClr>
                </a:solidFill>
                <a:latin typeface="Calibri" panose="020F0502020204030204"/>
              </a:endParaRPr>
            </a:p>
          </p:txBody>
        </p:sp>
      </p:grpSp>
      <p:grpSp>
        <p:nvGrpSpPr>
          <p:cNvPr id="39" name="Group 38"/>
          <p:cNvGrpSpPr/>
          <p:nvPr/>
        </p:nvGrpSpPr>
        <p:grpSpPr>
          <a:xfrm>
            <a:off x="2565518" y="1809947"/>
            <a:ext cx="2252716" cy="1215624"/>
            <a:chOff x="9684100" y="4077985"/>
            <a:chExt cx="2252748" cy="1215641"/>
          </a:xfrm>
        </p:grpSpPr>
        <p:sp>
          <p:nvSpPr>
            <p:cNvPr id="26" name="Rectangle 25"/>
            <p:cNvSpPr/>
            <p:nvPr/>
          </p:nvSpPr>
          <p:spPr>
            <a:xfrm>
              <a:off x="9684100" y="4393081"/>
              <a:ext cx="2252748" cy="900545"/>
            </a:xfrm>
            <a:prstGeom prst="rect">
              <a:avLst/>
            </a:prstGeom>
            <a:solidFill>
              <a:schemeClr val="accent6">
                <a:lumMod val="20000"/>
                <a:lumOff val="80000"/>
              </a:schemeClr>
            </a:solidFill>
            <a:ln w="3175">
              <a:solidFill>
                <a:schemeClr val="accent6">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t"/>
            <a:lstStyle/>
            <a:p>
              <a:pPr algn="ctr" defTabSz="914411"/>
              <a:r>
                <a:rPr lang="en-US" b="1" dirty="0">
                  <a:solidFill>
                    <a:srgbClr val="70AD47">
                      <a:lumMod val="75000"/>
                    </a:srgbClr>
                  </a:solidFill>
                  <a:latin typeface="Segoe UI Light" panose="020B0502040204020203" pitchFamily="34" charset="0"/>
                  <a:cs typeface="Segoe UI Light" panose="020B0502040204020203" pitchFamily="34" charset="0"/>
                </a:rPr>
                <a:t>Call recording enhancement</a:t>
              </a:r>
            </a:p>
            <a:p>
              <a:pPr algn="ctr" defTabSz="914411"/>
              <a:r>
                <a:rPr lang="en-US" sz="1200" dirty="0">
                  <a:solidFill>
                    <a:srgbClr val="70AD47">
                      <a:lumMod val="75000"/>
                    </a:srgbClr>
                  </a:solidFill>
                  <a:latin typeface="Segoe UI Light" panose="020B0502040204020203" pitchFamily="34" charset="0"/>
                  <a:cs typeface="Segoe UI Light" panose="020B0502040204020203" pitchFamily="34" charset="0"/>
                </a:rPr>
                <a:t>Optimized ingestion for calls</a:t>
              </a:r>
            </a:p>
          </p:txBody>
        </p:sp>
        <p:sp>
          <p:nvSpPr>
            <p:cNvPr id="131" name="Oval 130"/>
            <p:cNvSpPr/>
            <p:nvPr/>
          </p:nvSpPr>
          <p:spPr>
            <a:xfrm>
              <a:off x="10618588" y="4077985"/>
              <a:ext cx="383772" cy="383772"/>
            </a:xfrm>
            <a:prstGeom prst="ellipse">
              <a:avLst/>
            </a:prstGeom>
            <a:solidFill>
              <a:schemeClr val="accent6">
                <a:lumMod val="20000"/>
                <a:lumOff val="80000"/>
              </a:schemeClr>
            </a:solidFill>
            <a:ln w="31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endParaRPr lang="en-US" b="1">
                <a:solidFill>
                  <a:srgbClr val="4472C4">
                    <a:lumMod val="75000"/>
                  </a:srgbClr>
                </a:solidFill>
                <a:latin typeface="Segoe UI Light" panose="020B0502040204020203" pitchFamily="34" charset="0"/>
                <a:cs typeface="Segoe UI Light" panose="020B0502040204020203" pitchFamily="34" charset="0"/>
              </a:endParaRPr>
            </a:p>
          </p:txBody>
        </p:sp>
        <p:sp>
          <p:nvSpPr>
            <p:cNvPr id="159" name="Rectangle 158"/>
            <p:cNvSpPr/>
            <p:nvPr/>
          </p:nvSpPr>
          <p:spPr>
            <a:xfrm>
              <a:off x="10655161" y="4396726"/>
              <a:ext cx="310625" cy="84622"/>
            </a:xfrm>
            <a:prstGeom prst="rect">
              <a:avLst/>
            </a:prstGeom>
            <a:solidFill>
              <a:schemeClr val="accent6">
                <a:lumMod val="20000"/>
                <a:lumOff val="8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endParaRPr lang="en-US" b="1">
                <a:solidFill>
                  <a:srgbClr val="4472C4">
                    <a:lumMod val="75000"/>
                  </a:srgbClr>
                </a:solidFill>
                <a:latin typeface="Segoe UI Light" panose="020B0502040204020203" pitchFamily="34" charset="0"/>
                <a:cs typeface="Segoe UI Light" panose="020B0502040204020203" pitchFamily="34" charset="0"/>
              </a:endParaRPr>
            </a:p>
          </p:txBody>
        </p:sp>
      </p:grpSp>
      <p:grpSp>
        <p:nvGrpSpPr>
          <p:cNvPr id="63" name="Group 62"/>
          <p:cNvGrpSpPr/>
          <p:nvPr/>
        </p:nvGrpSpPr>
        <p:grpSpPr>
          <a:xfrm>
            <a:off x="7337301" y="1809945"/>
            <a:ext cx="2252716" cy="1215624"/>
            <a:chOff x="2563053" y="4121306"/>
            <a:chExt cx="2252748" cy="1215642"/>
          </a:xfrm>
        </p:grpSpPr>
        <p:sp>
          <p:nvSpPr>
            <p:cNvPr id="14" name="Rectangle 13"/>
            <p:cNvSpPr/>
            <p:nvPr/>
          </p:nvSpPr>
          <p:spPr>
            <a:xfrm>
              <a:off x="2563053" y="4436403"/>
              <a:ext cx="2252748" cy="900545"/>
            </a:xfrm>
            <a:prstGeom prst="rect">
              <a:avLst/>
            </a:prstGeom>
            <a:solidFill>
              <a:schemeClr val="accent6">
                <a:lumMod val="20000"/>
                <a:lumOff val="80000"/>
              </a:schemeClr>
            </a:solidFill>
            <a:ln w="3175">
              <a:solidFill>
                <a:schemeClr val="accent6">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r>
                <a:rPr lang="en-US" b="1" dirty="0">
                  <a:solidFill>
                    <a:srgbClr val="70AD47">
                      <a:lumMod val="75000"/>
                    </a:srgbClr>
                  </a:solidFill>
                  <a:latin typeface="Segoe UI Light" panose="020B0502040204020203" pitchFamily="34" charset="0"/>
                  <a:cs typeface="Segoe UI Light" panose="020B0502040204020203" pitchFamily="34" charset="0"/>
                </a:rPr>
                <a:t>Sentiment Analysis</a:t>
              </a:r>
            </a:p>
            <a:p>
              <a:pPr algn="ctr" defTabSz="914411"/>
              <a:r>
                <a:rPr lang="en-US" sz="1200" dirty="0">
                  <a:solidFill>
                    <a:srgbClr val="70AD47">
                      <a:lumMod val="75000"/>
                    </a:srgbClr>
                  </a:solidFill>
                  <a:latin typeface="Segoe UI Light" panose="020B0502040204020203" pitchFamily="34" charset="0"/>
                  <a:cs typeface="Segoe UI Light" panose="020B0502040204020203" pitchFamily="34" charset="0"/>
                </a:rPr>
                <a:t>Compare levels of positive vs negative spoken or written moments over the timeline</a:t>
              </a:r>
            </a:p>
          </p:txBody>
        </p:sp>
        <p:sp>
          <p:nvSpPr>
            <p:cNvPr id="74" name="Oval 73"/>
            <p:cNvSpPr/>
            <p:nvPr/>
          </p:nvSpPr>
          <p:spPr>
            <a:xfrm>
              <a:off x="3519393" y="4121306"/>
              <a:ext cx="383772" cy="383772"/>
            </a:xfrm>
            <a:prstGeom prst="ellipse">
              <a:avLst/>
            </a:prstGeom>
            <a:solidFill>
              <a:schemeClr val="accent6">
                <a:lumMod val="20000"/>
                <a:lumOff val="80000"/>
              </a:schemeClr>
            </a:solidFill>
            <a:ln w="31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endParaRPr lang="en-US" b="1">
                <a:solidFill>
                  <a:srgbClr val="70AD47">
                    <a:lumMod val="75000"/>
                  </a:srgbClr>
                </a:solidFill>
                <a:latin typeface="Segoe UI Light" panose="020B0502040204020203" pitchFamily="34" charset="0"/>
                <a:cs typeface="Segoe UI Light" panose="020B0502040204020203" pitchFamily="34" charset="0"/>
              </a:endParaRPr>
            </a:p>
          </p:txBody>
        </p:sp>
        <p:sp>
          <p:nvSpPr>
            <p:cNvPr id="143" name="Rectangle 142"/>
            <p:cNvSpPr/>
            <p:nvPr/>
          </p:nvSpPr>
          <p:spPr>
            <a:xfrm>
              <a:off x="3556912" y="4439111"/>
              <a:ext cx="310625" cy="84622"/>
            </a:xfrm>
            <a:prstGeom prst="rect">
              <a:avLst/>
            </a:prstGeom>
            <a:solidFill>
              <a:schemeClr val="accent6">
                <a:lumMod val="20000"/>
                <a:lumOff val="8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endParaRPr lang="en-US" b="1">
                <a:solidFill>
                  <a:srgbClr val="70AD47">
                    <a:lumMod val="75000"/>
                  </a:srgbClr>
                </a:solidFill>
                <a:latin typeface="Segoe UI Light" panose="020B0502040204020203" pitchFamily="34" charset="0"/>
                <a:cs typeface="Segoe UI Light" panose="020B0502040204020203" pitchFamily="34" charset="0"/>
              </a:endParaRPr>
            </a:p>
          </p:txBody>
        </p:sp>
        <p:pic>
          <p:nvPicPr>
            <p:cNvPr id="1048" name="Picture 24" descr="https://www.buzzlogix.com/wp-content/uploads/2015/09/xBuzzlogix-SentimentAnalysis-Large.png.pagespeed.ic.p5Ygsg0a8Y2EwSX7j7op.png"/>
            <p:cNvPicPr>
              <a:picLocks noChangeAspect="1" noChangeArrowheads="1"/>
            </p:cNvPicPr>
            <p:nvPr/>
          </p:nvPicPr>
          <p:blipFill>
            <a:blip r:embed="rId10" cstate="print">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572264" y="4178724"/>
              <a:ext cx="283368" cy="283368"/>
            </a:xfrm>
            <a:prstGeom prst="rect">
              <a:avLst/>
            </a:prstGeom>
            <a:noFill/>
            <a:ln>
              <a:noFill/>
            </a:ln>
            <a:extLst/>
          </p:spPr>
        </p:pic>
      </p:grpSp>
      <p:grpSp>
        <p:nvGrpSpPr>
          <p:cNvPr id="51" name="Group 50"/>
          <p:cNvGrpSpPr/>
          <p:nvPr/>
        </p:nvGrpSpPr>
        <p:grpSpPr>
          <a:xfrm>
            <a:off x="179627" y="1819299"/>
            <a:ext cx="2252716" cy="1206271"/>
            <a:chOff x="193691" y="611145"/>
            <a:chExt cx="2252748" cy="1206288"/>
          </a:xfrm>
        </p:grpSpPr>
        <p:sp>
          <p:nvSpPr>
            <p:cNvPr id="5" name="Rectangle 4"/>
            <p:cNvSpPr/>
            <p:nvPr/>
          </p:nvSpPr>
          <p:spPr>
            <a:xfrm>
              <a:off x="193691" y="916888"/>
              <a:ext cx="2252748" cy="900545"/>
            </a:xfrm>
            <a:prstGeom prst="rect">
              <a:avLst/>
            </a:prstGeom>
            <a:solidFill>
              <a:schemeClr val="accent6">
                <a:lumMod val="20000"/>
                <a:lumOff val="80000"/>
              </a:schemeClr>
            </a:solidFill>
            <a:ln w="3175">
              <a:solidFill>
                <a:schemeClr val="accent6">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r>
                <a:rPr lang="en-US" b="1" dirty="0">
                  <a:solidFill>
                    <a:srgbClr val="70AD47">
                      <a:lumMod val="75000"/>
                    </a:srgbClr>
                  </a:solidFill>
                  <a:latin typeface="Segoe UI Light" panose="020B0502040204020203" pitchFamily="34" charset="0"/>
                  <a:cs typeface="Segoe UI Light" panose="020B0502040204020203" pitchFamily="34" charset="0"/>
                </a:rPr>
                <a:t>Spoken Language ID</a:t>
              </a:r>
            </a:p>
            <a:p>
              <a:pPr algn="ctr" defTabSz="914411"/>
              <a:r>
                <a:rPr lang="en-US" sz="1200" dirty="0">
                  <a:solidFill>
                    <a:srgbClr val="70AD47">
                      <a:lumMod val="75000"/>
                    </a:srgbClr>
                  </a:solidFill>
                  <a:latin typeface="Segoe UI Light" panose="020B0502040204020203" pitchFamily="34" charset="0"/>
                  <a:cs typeface="Segoe UI Light" panose="020B0502040204020203" pitchFamily="34" charset="0"/>
                </a:rPr>
                <a:t>Detect spoken language to support multi language content</a:t>
              </a:r>
            </a:p>
          </p:txBody>
        </p:sp>
        <p:sp>
          <p:nvSpPr>
            <p:cNvPr id="3" name="Oval 2"/>
            <p:cNvSpPr/>
            <p:nvPr/>
          </p:nvSpPr>
          <p:spPr>
            <a:xfrm>
              <a:off x="1121346" y="611145"/>
              <a:ext cx="383772" cy="383772"/>
            </a:xfrm>
            <a:prstGeom prst="ellipse">
              <a:avLst/>
            </a:prstGeom>
            <a:solidFill>
              <a:schemeClr val="accent6">
                <a:lumMod val="20000"/>
                <a:lumOff val="80000"/>
              </a:schemeClr>
            </a:solidFill>
            <a:ln w="31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endParaRPr lang="en-US" b="1">
                <a:solidFill>
                  <a:srgbClr val="70AD47">
                    <a:lumMod val="75000"/>
                  </a:srgbClr>
                </a:solidFill>
                <a:latin typeface="Segoe UI Light" panose="020B0502040204020203" pitchFamily="34" charset="0"/>
                <a:cs typeface="Segoe UI Light" panose="020B0502040204020203" pitchFamily="34" charset="0"/>
              </a:endParaRPr>
            </a:p>
          </p:txBody>
        </p:sp>
        <p:cxnSp>
          <p:nvCxnSpPr>
            <p:cNvPr id="31" name="Straight Arrow Connector 30"/>
            <p:cNvCxnSpPr/>
            <p:nvPr/>
          </p:nvCxnSpPr>
          <p:spPr>
            <a:xfrm flipV="1">
              <a:off x="1401339" y="705779"/>
              <a:ext cx="0" cy="195003"/>
            </a:xfrm>
            <a:prstGeom prst="straightConnector1">
              <a:avLst/>
            </a:prstGeom>
            <a:ln>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flipV="1">
              <a:off x="1313232" y="705779"/>
              <a:ext cx="0" cy="195003"/>
            </a:xfrm>
            <a:prstGeom prst="straightConnector1">
              <a:avLst/>
            </a:prstGeom>
            <a:ln>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flipV="1">
              <a:off x="1227507" y="705779"/>
              <a:ext cx="0" cy="195003"/>
            </a:xfrm>
            <a:prstGeom prst="straightConnector1">
              <a:avLst/>
            </a:prstGeom>
            <a:ln>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7" name="Rectangle 86"/>
            <p:cNvSpPr/>
            <p:nvPr/>
          </p:nvSpPr>
          <p:spPr>
            <a:xfrm>
              <a:off x="1159504" y="934026"/>
              <a:ext cx="310625" cy="84622"/>
            </a:xfrm>
            <a:prstGeom prst="rect">
              <a:avLst/>
            </a:prstGeom>
            <a:solidFill>
              <a:schemeClr val="accent6">
                <a:lumMod val="20000"/>
                <a:lumOff val="8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endParaRPr lang="en-US" b="1">
                <a:solidFill>
                  <a:srgbClr val="70AD47">
                    <a:lumMod val="75000"/>
                  </a:srgbClr>
                </a:solidFill>
                <a:latin typeface="Segoe UI Light" panose="020B0502040204020203" pitchFamily="34" charset="0"/>
                <a:cs typeface="Segoe UI Light" panose="020B0502040204020203" pitchFamily="34" charset="0"/>
              </a:endParaRPr>
            </a:p>
          </p:txBody>
        </p:sp>
      </p:grpSp>
      <p:grpSp>
        <p:nvGrpSpPr>
          <p:cNvPr id="83" name="Group 82">
            <a:extLst>
              <a:ext uri="{FF2B5EF4-FFF2-40B4-BE49-F238E27FC236}">
                <a16:creationId xmlns:a16="http://schemas.microsoft.com/office/drawing/2014/main" id="{4C7EA52D-C237-4C32-ACB1-038C4C039A68}"/>
              </a:ext>
            </a:extLst>
          </p:cNvPr>
          <p:cNvGrpSpPr/>
          <p:nvPr/>
        </p:nvGrpSpPr>
        <p:grpSpPr>
          <a:xfrm>
            <a:off x="2565518" y="2985721"/>
            <a:ext cx="2252716" cy="1215602"/>
            <a:chOff x="7345338" y="610953"/>
            <a:chExt cx="2252748" cy="1215619"/>
          </a:xfrm>
        </p:grpSpPr>
        <p:grpSp>
          <p:nvGrpSpPr>
            <p:cNvPr id="81" name="Group 80">
              <a:extLst>
                <a:ext uri="{FF2B5EF4-FFF2-40B4-BE49-F238E27FC236}">
                  <a16:creationId xmlns:a16="http://schemas.microsoft.com/office/drawing/2014/main" id="{B6FBE7B1-CC91-4D1A-9CB5-7A5FE15AD0FE}"/>
                </a:ext>
              </a:extLst>
            </p:cNvPr>
            <p:cNvGrpSpPr/>
            <p:nvPr/>
          </p:nvGrpSpPr>
          <p:grpSpPr>
            <a:xfrm>
              <a:off x="7345338" y="610953"/>
              <a:ext cx="2252748" cy="1215619"/>
              <a:chOff x="7345338" y="610953"/>
              <a:chExt cx="2252748" cy="1215619"/>
            </a:xfrm>
          </p:grpSpPr>
          <p:sp>
            <p:nvSpPr>
              <p:cNvPr id="28" name="Rectangle 27"/>
              <p:cNvSpPr/>
              <p:nvPr/>
            </p:nvSpPr>
            <p:spPr>
              <a:xfrm>
                <a:off x="7345338" y="926027"/>
                <a:ext cx="2252748" cy="900545"/>
              </a:xfrm>
              <a:prstGeom prst="rect">
                <a:avLst/>
              </a:prstGeom>
              <a:solidFill>
                <a:schemeClr val="accent6">
                  <a:lumMod val="20000"/>
                  <a:lumOff val="80000"/>
                </a:schemeClr>
              </a:solidFill>
              <a:ln w="3175">
                <a:solidFill>
                  <a:schemeClr val="accent6">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r>
                  <a:rPr lang="en-US" b="1" dirty="0">
                    <a:solidFill>
                      <a:srgbClr val="70AD47">
                        <a:lumMod val="75000"/>
                      </a:srgbClr>
                    </a:solidFill>
                    <a:latin typeface="Segoe UI Light" panose="020B0502040204020203" pitchFamily="34" charset="0"/>
                    <a:cs typeface="Segoe UI Light" panose="020B0502040204020203" pitchFamily="34" charset="0"/>
                  </a:rPr>
                  <a:t>Annotations</a:t>
                </a:r>
              </a:p>
              <a:p>
                <a:pPr algn="ctr" defTabSz="914411"/>
                <a:r>
                  <a:rPr lang="en-US" sz="1200" dirty="0">
                    <a:solidFill>
                      <a:srgbClr val="70AD47">
                        <a:lumMod val="75000"/>
                      </a:srgbClr>
                    </a:solidFill>
                    <a:latin typeface="Segoe UI Light" panose="020B0502040204020203" pitchFamily="34" charset="0"/>
                    <a:cs typeface="Segoe UI Light" panose="020B0502040204020203" pitchFamily="34" charset="0"/>
                  </a:rPr>
                  <a:t>Tag objects such as cat, table, car, ball </a:t>
                </a:r>
                <a:r>
                  <a:rPr lang="en-US" sz="1200" dirty="0" err="1">
                    <a:solidFill>
                      <a:srgbClr val="70AD47">
                        <a:lumMod val="75000"/>
                      </a:srgbClr>
                    </a:solidFill>
                    <a:latin typeface="Segoe UI Light" panose="020B0502040204020203" pitchFamily="34" charset="0"/>
                    <a:cs typeface="Segoe UI Light" panose="020B0502040204020203" pitchFamily="34" charset="0"/>
                  </a:rPr>
                  <a:t>etc</a:t>
                </a:r>
                <a:r>
                  <a:rPr lang="en-US" sz="1200" dirty="0">
                    <a:solidFill>
                      <a:srgbClr val="70AD47">
                        <a:lumMod val="75000"/>
                      </a:srgbClr>
                    </a:solidFill>
                    <a:latin typeface="Segoe UI Light" panose="020B0502040204020203" pitchFamily="34" charset="0"/>
                    <a:cs typeface="Segoe UI Light" panose="020B0502040204020203" pitchFamily="34" charset="0"/>
                  </a:rPr>
                  <a:t> when they appear</a:t>
                </a:r>
              </a:p>
            </p:txBody>
          </p:sp>
          <p:sp>
            <p:nvSpPr>
              <p:cNvPr id="113" name="Oval 112"/>
              <p:cNvSpPr/>
              <p:nvPr/>
            </p:nvSpPr>
            <p:spPr>
              <a:xfrm>
                <a:off x="8279826" y="610953"/>
                <a:ext cx="383772" cy="383772"/>
              </a:xfrm>
              <a:prstGeom prst="ellipse">
                <a:avLst/>
              </a:prstGeom>
              <a:solidFill>
                <a:schemeClr val="accent6">
                  <a:lumMod val="20000"/>
                  <a:lumOff val="80000"/>
                </a:schemeClr>
              </a:solidFill>
              <a:ln w="31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endParaRPr lang="en-US" b="1">
                  <a:solidFill>
                    <a:srgbClr val="4472C4">
                      <a:lumMod val="75000"/>
                    </a:srgbClr>
                  </a:solidFill>
                  <a:latin typeface="Segoe UI Light" panose="020B0502040204020203" pitchFamily="34" charset="0"/>
                  <a:cs typeface="Segoe UI Light" panose="020B0502040204020203" pitchFamily="34" charset="0"/>
                </a:endParaRPr>
              </a:p>
            </p:txBody>
          </p:sp>
          <p:sp>
            <p:nvSpPr>
              <p:cNvPr id="149" name="Rectangle 148"/>
              <p:cNvSpPr/>
              <p:nvPr/>
            </p:nvSpPr>
            <p:spPr>
              <a:xfrm>
                <a:off x="8318429" y="926377"/>
                <a:ext cx="310625" cy="84622"/>
              </a:xfrm>
              <a:prstGeom prst="rect">
                <a:avLst/>
              </a:prstGeom>
              <a:solidFill>
                <a:schemeClr val="accent6">
                  <a:lumMod val="20000"/>
                  <a:lumOff val="8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endParaRPr lang="en-US" b="1">
                  <a:solidFill>
                    <a:srgbClr val="4472C4">
                      <a:lumMod val="75000"/>
                    </a:srgbClr>
                  </a:solidFill>
                  <a:latin typeface="Segoe UI Light" panose="020B0502040204020203" pitchFamily="34" charset="0"/>
                  <a:cs typeface="Segoe UI Light" panose="020B0502040204020203" pitchFamily="34" charset="0"/>
                </a:endParaRPr>
              </a:p>
            </p:txBody>
          </p:sp>
        </p:grpSp>
        <p:pic>
          <p:nvPicPr>
            <p:cNvPr id="1026" name="Picture 2" descr="Related image"/>
            <p:cNvPicPr>
              <a:picLocks noChangeAspect="1" noChangeArrowheads="1"/>
            </p:cNvPicPr>
            <p:nvPr/>
          </p:nvPicPr>
          <p:blipFill>
            <a:blip r:embed="rId11" cstate="print">
              <a:duotone>
                <a:schemeClr val="accent6">
                  <a:shade val="45000"/>
                  <a:satMod val="135000"/>
                </a:schemeClr>
                <a:prstClr val="white"/>
              </a:duotone>
              <a:extLst>
                <a:ext uri="{BEBA8EAE-BF5A-486C-A8C5-ECC9F3942E4B}">
                  <a14:imgProps xmlns:a14="http://schemas.microsoft.com/office/drawing/2010/main">
                    <a14:imgLayer r:embed="rId12">
                      <a14:imgEffect>
                        <a14:brightnessContrast bright="-40000"/>
                      </a14:imgEffect>
                    </a14:imgLayer>
                  </a14:imgProps>
                </a:ext>
                <a:ext uri="{28A0092B-C50C-407E-A947-70E740481C1C}">
                  <a14:useLocalDpi xmlns:a14="http://schemas.microsoft.com/office/drawing/2010/main" val="0"/>
                </a:ext>
              </a:extLst>
            </a:blip>
            <a:srcRect/>
            <a:stretch>
              <a:fillRect/>
            </a:stretch>
          </p:blipFill>
          <p:spPr bwMode="auto">
            <a:xfrm>
              <a:off x="8358353" y="697198"/>
              <a:ext cx="211282" cy="21128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2" name="Group 31"/>
          <p:cNvGrpSpPr/>
          <p:nvPr/>
        </p:nvGrpSpPr>
        <p:grpSpPr>
          <a:xfrm>
            <a:off x="4951409" y="2995249"/>
            <a:ext cx="2252716" cy="1206074"/>
            <a:chOff x="9684100" y="2906396"/>
            <a:chExt cx="2252748" cy="1206091"/>
          </a:xfrm>
          <a:solidFill>
            <a:schemeClr val="accent6">
              <a:lumMod val="20000"/>
              <a:lumOff val="80000"/>
            </a:schemeClr>
          </a:solidFill>
        </p:grpSpPr>
        <p:sp>
          <p:nvSpPr>
            <p:cNvPr id="18" name="Rectangle 17"/>
            <p:cNvSpPr/>
            <p:nvPr/>
          </p:nvSpPr>
          <p:spPr>
            <a:xfrm>
              <a:off x="9684100" y="3211942"/>
              <a:ext cx="2252748" cy="900545"/>
            </a:xfrm>
            <a:prstGeom prst="rect">
              <a:avLst/>
            </a:prstGeom>
            <a:grpFill/>
            <a:ln w="3175">
              <a:solidFill>
                <a:schemeClr val="accent6">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t"/>
            <a:lstStyle/>
            <a:p>
              <a:pPr algn="ctr" defTabSz="914411"/>
              <a:r>
                <a:rPr lang="en-US" b="1" dirty="0">
                  <a:solidFill>
                    <a:srgbClr val="70AD47">
                      <a:lumMod val="75000"/>
                    </a:srgbClr>
                  </a:solidFill>
                  <a:latin typeface="Segoe UI Light" panose="020B0502040204020203" pitchFamily="34" charset="0"/>
                  <a:cs typeface="Segoe UI Light" panose="020B0502040204020203" pitchFamily="34" charset="0"/>
                </a:rPr>
                <a:t>Identification</a:t>
              </a:r>
            </a:p>
            <a:p>
              <a:pPr algn="ctr" defTabSz="914411"/>
              <a:r>
                <a:rPr lang="en-US" sz="1200" dirty="0">
                  <a:solidFill>
                    <a:srgbClr val="70AD47">
                      <a:lumMod val="75000"/>
                    </a:srgbClr>
                  </a:solidFill>
                  <a:latin typeface="Segoe UI Light" panose="020B0502040204020203" pitchFamily="34" charset="0"/>
                  <a:cs typeface="Segoe UI Light" panose="020B0502040204020203" pitchFamily="34" charset="0"/>
                </a:rPr>
                <a:t>See name, job and biography of celebrities and ordinary people</a:t>
              </a:r>
            </a:p>
          </p:txBody>
        </p:sp>
        <p:sp>
          <p:nvSpPr>
            <p:cNvPr id="129" name="Oval 128"/>
            <p:cNvSpPr/>
            <p:nvPr/>
          </p:nvSpPr>
          <p:spPr>
            <a:xfrm>
              <a:off x="10626539" y="2906396"/>
              <a:ext cx="383772" cy="383772"/>
            </a:xfrm>
            <a:prstGeom prst="ellipse">
              <a:avLst/>
            </a:prstGeom>
            <a:grpFill/>
            <a:ln w="31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endParaRPr lang="en-US" b="1">
                <a:solidFill>
                  <a:srgbClr val="70AD47">
                    <a:lumMod val="75000"/>
                  </a:srgbClr>
                </a:solidFill>
                <a:latin typeface="Segoe UI Light" panose="020B0502040204020203" pitchFamily="34" charset="0"/>
                <a:cs typeface="Segoe UI Light" panose="020B0502040204020203" pitchFamily="34" charset="0"/>
              </a:endParaRPr>
            </a:p>
          </p:txBody>
        </p:sp>
        <p:sp>
          <p:nvSpPr>
            <p:cNvPr id="158" name="Rectangle 157"/>
            <p:cNvSpPr/>
            <p:nvPr/>
          </p:nvSpPr>
          <p:spPr>
            <a:xfrm>
              <a:off x="10664891" y="3224110"/>
              <a:ext cx="310625" cy="84622"/>
            </a:xfrm>
            <a:prstGeom prst="rect">
              <a:avLst/>
            </a:prstGeom>
            <a:grp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endParaRPr lang="en-US" b="1">
                <a:solidFill>
                  <a:srgbClr val="70AD47">
                    <a:lumMod val="75000"/>
                  </a:srgbClr>
                </a:solidFill>
                <a:latin typeface="Segoe UI Light" panose="020B0502040204020203" pitchFamily="34" charset="0"/>
                <a:cs typeface="Segoe UI Light" panose="020B0502040204020203" pitchFamily="34" charset="0"/>
              </a:endParaRPr>
            </a:p>
          </p:txBody>
        </p:sp>
        <p:pic>
          <p:nvPicPr>
            <p:cNvPr id="1082" name="Picture 58" descr="https://cdn2.iconfinder.com/data/icons/biometric-data-1/64/Biometric_data-25-128.png"/>
            <p:cNvPicPr>
              <a:picLocks noChangeAspect="1" noChangeArrowheads="1"/>
            </p:cNvPicPr>
            <p:nvPr/>
          </p:nvPicPr>
          <p:blipFill>
            <a:blip r:embed="rId13" cstate="print">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701665" y="2979208"/>
              <a:ext cx="238939" cy="238939"/>
            </a:xfrm>
            <a:prstGeom prst="rect">
              <a:avLst/>
            </a:prstGeom>
            <a:grpFill/>
            <a:ln>
              <a:solidFill>
                <a:schemeClr val="accent6">
                  <a:lumMod val="75000"/>
                </a:schemeClr>
              </a:solidFill>
            </a:ln>
            <a:extLst/>
          </p:spPr>
        </p:pic>
      </p:grpSp>
      <p:grpSp>
        <p:nvGrpSpPr>
          <p:cNvPr id="6" name="Group 5"/>
          <p:cNvGrpSpPr/>
          <p:nvPr/>
        </p:nvGrpSpPr>
        <p:grpSpPr>
          <a:xfrm>
            <a:off x="7337301" y="2987223"/>
            <a:ext cx="2252716" cy="1214100"/>
            <a:chOff x="7308140" y="5302232"/>
            <a:chExt cx="2252748" cy="1214117"/>
          </a:xfrm>
        </p:grpSpPr>
        <p:grpSp>
          <p:nvGrpSpPr>
            <p:cNvPr id="43" name="Group 42"/>
            <p:cNvGrpSpPr/>
            <p:nvPr/>
          </p:nvGrpSpPr>
          <p:grpSpPr>
            <a:xfrm>
              <a:off x="7308140" y="5302232"/>
              <a:ext cx="2252748" cy="1214117"/>
              <a:chOff x="4932180" y="5268580"/>
              <a:chExt cx="2252748" cy="1214117"/>
            </a:xfrm>
            <a:solidFill>
              <a:schemeClr val="accent6">
                <a:lumMod val="20000"/>
                <a:lumOff val="80000"/>
              </a:schemeClr>
            </a:solidFill>
          </p:grpSpPr>
          <p:sp>
            <p:nvSpPr>
              <p:cNvPr id="13" name="Rectangle 12"/>
              <p:cNvSpPr/>
              <p:nvPr/>
            </p:nvSpPr>
            <p:spPr>
              <a:xfrm>
                <a:off x="4932180" y="5582152"/>
                <a:ext cx="2252748" cy="900545"/>
              </a:xfrm>
              <a:prstGeom prst="rect">
                <a:avLst/>
              </a:prstGeom>
              <a:grpFill/>
              <a:ln w="3175">
                <a:solidFill>
                  <a:schemeClr val="accent6">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r>
                  <a:rPr lang="en-US" b="1" dirty="0">
                    <a:solidFill>
                      <a:srgbClr val="70AD47">
                        <a:lumMod val="75000"/>
                      </a:srgbClr>
                    </a:solidFill>
                    <a:latin typeface="Segoe UI Light" panose="020B0502040204020203" pitchFamily="34" charset="0"/>
                    <a:cs typeface="Segoe UI Light" panose="020B0502040204020203" pitchFamily="34" charset="0"/>
                  </a:rPr>
                  <a:t>Content Moderation</a:t>
                </a:r>
              </a:p>
              <a:p>
                <a:pPr algn="ctr" defTabSz="914411"/>
                <a:r>
                  <a:rPr lang="en-US" sz="1200" dirty="0">
                    <a:solidFill>
                      <a:srgbClr val="70AD47">
                        <a:lumMod val="75000"/>
                      </a:srgbClr>
                    </a:solidFill>
                    <a:latin typeface="Segoe UI Light" panose="020B0502040204020203" pitchFamily="34" charset="0"/>
                    <a:cs typeface="Segoe UI Light" panose="020B0502040204020203" pitchFamily="34" charset="0"/>
                  </a:rPr>
                  <a:t>Detect explicit visuals or text in audio or overlay</a:t>
                </a:r>
              </a:p>
            </p:txBody>
          </p:sp>
          <p:sp>
            <p:nvSpPr>
              <p:cNvPr id="114" name="Oval 113"/>
              <p:cNvSpPr/>
              <p:nvPr/>
            </p:nvSpPr>
            <p:spPr>
              <a:xfrm>
                <a:off x="5865889" y="5268580"/>
                <a:ext cx="383772" cy="383772"/>
              </a:xfrm>
              <a:prstGeom prst="ellipse">
                <a:avLst/>
              </a:prstGeom>
              <a:grpFill/>
              <a:ln w="31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endParaRPr lang="en-US" b="1">
                  <a:solidFill>
                    <a:srgbClr val="70AD47">
                      <a:lumMod val="75000"/>
                    </a:srgbClr>
                  </a:solidFill>
                  <a:latin typeface="Segoe UI Light" panose="020B0502040204020203" pitchFamily="34" charset="0"/>
                  <a:cs typeface="Segoe UI Light" panose="020B0502040204020203" pitchFamily="34" charset="0"/>
                </a:endParaRPr>
              </a:p>
            </p:txBody>
          </p:sp>
          <p:sp>
            <p:nvSpPr>
              <p:cNvPr id="146" name="Rectangle 145"/>
              <p:cNvSpPr/>
              <p:nvPr/>
            </p:nvSpPr>
            <p:spPr>
              <a:xfrm>
                <a:off x="5902462" y="5588543"/>
                <a:ext cx="310625" cy="84622"/>
              </a:xfrm>
              <a:prstGeom prst="rect">
                <a:avLst/>
              </a:prstGeom>
              <a:grp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endParaRPr lang="en-US" b="1">
                  <a:solidFill>
                    <a:srgbClr val="70AD47">
                      <a:lumMod val="75000"/>
                    </a:srgbClr>
                  </a:solidFill>
                  <a:latin typeface="Segoe UI Light" panose="020B0502040204020203" pitchFamily="34" charset="0"/>
                  <a:cs typeface="Segoe UI Light" panose="020B0502040204020203" pitchFamily="34" charset="0"/>
                </a:endParaRPr>
              </a:p>
            </p:txBody>
          </p:sp>
        </p:grpSp>
        <p:pic>
          <p:nvPicPr>
            <p:cNvPr id="1062" name="Picture 38" descr="http://www.clipartbest.com/cliparts/ncX/ByX/ncXByXMgi.gif"/>
            <p:cNvPicPr>
              <a:picLocks noChangeAspect="1" noChangeArrowheads="1"/>
            </p:cNvPicPr>
            <p:nvPr/>
          </p:nvPicPr>
          <p:blipFill>
            <a:blip r:embed="rId14" cstate="print">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254733" y="5304087"/>
              <a:ext cx="362783" cy="362783"/>
            </a:xfrm>
            <a:prstGeom prst="rect">
              <a:avLst/>
            </a:prstGeom>
            <a:noFill/>
            <a:ln>
              <a:noFill/>
            </a:ln>
            <a:extLst/>
          </p:spPr>
        </p:pic>
      </p:grpSp>
      <p:grpSp>
        <p:nvGrpSpPr>
          <p:cNvPr id="79" name="Group 78">
            <a:extLst>
              <a:ext uri="{FF2B5EF4-FFF2-40B4-BE49-F238E27FC236}">
                <a16:creationId xmlns:a16="http://schemas.microsoft.com/office/drawing/2014/main" id="{6DF61E55-6BB6-40A3-B0CC-FF0A53529184}"/>
              </a:ext>
            </a:extLst>
          </p:cNvPr>
          <p:cNvGrpSpPr/>
          <p:nvPr/>
        </p:nvGrpSpPr>
        <p:grpSpPr>
          <a:xfrm>
            <a:off x="9723190" y="2985698"/>
            <a:ext cx="2252716" cy="1215624"/>
            <a:chOff x="7338986" y="5318509"/>
            <a:chExt cx="2252748" cy="1215642"/>
          </a:xfrm>
        </p:grpSpPr>
        <p:sp>
          <p:nvSpPr>
            <p:cNvPr id="9" name="Rectangle 8"/>
            <p:cNvSpPr/>
            <p:nvPr/>
          </p:nvSpPr>
          <p:spPr>
            <a:xfrm>
              <a:off x="7338986" y="5633606"/>
              <a:ext cx="2252748" cy="900545"/>
            </a:xfrm>
            <a:prstGeom prst="rect">
              <a:avLst/>
            </a:prstGeom>
            <a:solidFill>
              <a:schemeClr val="accent6">
                <a:lumMod val="20000"/>
                <a:lumOff val="80000"/>
              </a:schemeClr>
            </a:solidFill>
            <a:ln w="3175">
              <a:solidFill>
                <a:schemeClr val="accent6">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r>
                <a:rPr lang="en-US" b="1" dirty="0">
                  <a:solidFill>
                    <a:srgbClr val="70AD47">
                      <a:lumMod val="75000"/>
                    </a:srgbClr>
                  </a:solidFill>
                  <a:latin typeface="Segoe UI Light" panose="020B0502040204020203" pitchFamily="34" charset="0"/>
                  <a:cs typeface="Segoe UI Light" panose="020B0502040204020203" pitchFamily="34" charset="0"/>
                </a:rPr>
                <a:t>Sub-Clipping</a:t>
              </a:r>
            </a:p>
            <a:p>
              <a:pPr algn="ctr" defTabSz="914411"/>
              <a:r>
                <a:rPr lang="en-US" sz="1200" dirty="0">
                  <a:solidFill>
                    <a:srgbClr val="70AD47">
                      <a:lumMod val="75000"/>
                    </a:srgbClr>
                  </a:solidFill>
                  <a:latin typeface="Segoe UI Light" panose="020B0502040204020203" pitchFamily="34" charset="0"/>
                  <a:cs typeface="Segoe UI Light" panose="020B0502040204020203" pitchFamily="34" charset="0"/>
                </a:rPr>
                <a:t>Source video is stored once for multiple playlists of video segments</a:t>
              </a:r>
            </a:p>
          </p:txBody>
        </p:sp>
        <p:grpSp>
          <p:nvGrpSpPr>
            <p:cNvPr id="78" name="Group 77"/>
            <p:cNvGrpSpPr/>
            <p:nvPr/>
          </p:nvGrpSpPr>
          <p:grpSpPr>
            <a:xfrm>
              <a:off x="8261127" y="5318509"/>
              <a:ext cx="383772" cy="403405"/>
              <a:chOff x="1115832" y="5300707"/>
              <a:chExt cx="383772" cy="403405"/>
            </a:xfrm>
          </p:grpSpPr>
          <p:sp>
            <p:nvSpPr>
              <p:cNvPr id="56" name="Oval 55"/>
              <p:cNvSpPr/>
              <p:nvPr/>
            </p:nvSpPr>
            <p:spPr>
              <a:xfrm>
                <a:off x="1115832" y="5300707"/>
                <a:ext cx="383772" cy="383772"/>
              </a:xfrm>
              <a:prstGeom prst="ellipse">
                <a:avLst/>
              </a:prstGeom>
              <a:solidFill>
                <a:schemeClr val="accent6">
                  <a:lumMod val="20000"/>
                  <a:lumOff val="80000"/>
                </a:schemeClr>
              </a:solidFill>
              <a:ln w="31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endParaRPr lang="en-US" b="1">
                  <a:solidFill>
                    <a:srgbClr val="70AD47">
                      <a:lumMod val="75000"/>
                    </a:srgbClr>
                  </a:solidFill>
                  <a:latin typeface="Segoe UI Light" panose="020B0502040204020203" pitchFamily="34" charset="0"/>
                  <a:cs typeface="Segoe UI Light" panose="020B0502040204020203" pitchFamily="34" charset="0"/>
                </a:endParaRPr>
              </a:p>
            </p:txBody>
          </p:sp>
          <p:pic>
            <p:nvPicPr>
              <p:cNvPr id="1036" name="Picture 12" descr="https://cdn2.iconfinder.com/data/icons/windows-8-metro-style/256/video_file.png"/>
              <p:cNvPicPr>
                <a:picLocks noChangeAspect="1" noChangeArrowheads="1"/>
              </p:cNvPicPr>
              <p:nvPr/>
            </p:nvPicPr>
            <p:blipFill>
              <a:blip r:embed="rId15" cstate="print">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158911" y="5391769"/>
                <a:ext cx="108040" cy="108040"/>
              </a:xfrm>
              <a:prstGeom prst="rect">
                <a:avLst/>
              </a:prstGeom>
              <a:solidFill>
                <a:schemeClr val="accent6">
                  <a:lumMod val="20000"/>
                  <a:lumOff val="80000"/>
                </a:schemeClr>
              </a:solidFill>
              <a:ln>
                <a:noFill/>
              </a:ln>
              <a:extLst/>
            </p:spPr>
          </p:pic>
          <p:pic>
            <p:nvPicPr>
              <p:cNvPr id="60" name="Picture 12" descr="https://cdn2.iconfinder.com/data/icons/windows-8-metro-style/256/video_file.png"/>
              <p:cNvPicPr>
                <a:picLocks noChangeAspect="1" noChangeArrowheads="1"/>
              </p:cNvPicPr>
              <p:nvPr/>
            </p:nvPicPr>
            <p:blipFill>
              <a:blip r:embed="rId15" cstate="print">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158911" y="5505376"/>
                <a:ext cx="108040" cy="108040"/>
              </a:xfrm>
              <a:prstGeom prst="rect">
                <a:avLst/>
              </a:prstGeom>
              <a:solidFill>
                <a:schemeClr val="accent6">
                  <a:lumMod val="20000"/>
                  <a:lumOff val="80000"/>
                </a:schemeClr>
              </a:solidFill>
              <a:ln>
                <a:noFill/>
              </a:ln>
              <a:extLst/>
            </p:spPr>
          </p:pic>
          <p:pic>
            <p:nvPicPr>
              <p:cNvPr id="1054" name="Picture 30" descr="http://files.softicons.com/download/system-icons/web0.2ama-icons-by-chrfb/png/256x256/Toolbar%20-%20Playlist.png"/>
              <p:cNvPicPr>
                <a:picLocks noChangeAspect="1" noChangeArrowheads="1"/>
              </p:cNvPicPr>
              <p:nvPr/>
            </p:nvPicPr>
            <p:blipFill>
              <a:blip r:embed="rId16" cstate="print">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238607" y="5380097"/>
                <a:ext cx="229915" cy="229915"/>
              </a:xfrm>
              <a:prstGeom prst="rect">
                <a:avLst/>
              </a:prstGeom>
              <a:solidFill>
                <a:schemeClr val="accent6">
                  <a:lumMod val="20000"/>
                  <a:lumOff val="80000"/>
                </a:schemeClr>
              </a:solidFill>
              <a:ln>
                <a:noFill/>
              </a:ln>
              <a:extLst/>
            </p:spPr>
          </p:pic>
          <p:sp>
            <p:nvSpPr>
              <p:cNvPr id="142" name="Rectangle 141"/>
              <p:cNvSpPr/>
              <p:nvPr/>
            </p:nvSpPr>
            <p:spPr>
              <a:xfrm>
                <a:off x="1153798" y="5619490"/>
                <a:ext cx="310625" cy="84622"/>
              </a:xfrm>
              <a:prstGeom prst="rect">
                <a:avLst/>
              </a:prstGeom>
              <a:solidFill>
                <a:schemeClr val="accent6">
                  <a:lumMod val="20000"/>
                  <a:lumOff val="8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endParaRPr lang="en-US" b="1">
                  <a:solidFill>
                    <a:srgbClr val="70AD47">
                      <a:lumMod val="75000"/>
                    </a:srgbClr>
                  </a:solidFill>
                  <a:latin typeface="Segoe UI Light" panose="020B0502040204020203" pitchFamily="34" charset="0"/>
                  <a:cs typeface="Segoe UI Light" panose="020B0502040204020203" pitchFamily="34" charset="0"/>
                </a:endParaRPr>
              </a:p>
            </p:txBody>
          </p:sp>
        </p:grpSp>
      </p:grpSp>
      <p:grpSp>
        <p:nvGrpSpPr>
          <p:cNvPr id="50" name="Group 49"/>
          <p:cNvGrpSpPr/>
          <p:nvPr/>
        </p:nvGrpSpPr>
        <p:grpSpPr>
          <a:xfrm>
            <a:off x="179627" y="2995267"/>
            <a:ext cx="2252716" cy="1206055"/>
            <a:chOff x="193691" y="1784532"/>
            <a:chExt cx="2252748" cy="1206072"/>
          </a:xfrm>
        </p:grpSpPr>
        <p:sp>
          <p:nvSpPr>
            <p:cNvPr id="7" name="Rectangle 6"/>
            <p:cNvSpPr/>
            <p:nvPr/>
          </p:nvSpPr>
          <p:spPr>
            <a:xfrm>
              <a:off x="193691" y="2090059"/>
              <a:ext cx="2252748" cy="900545"/>
            </a:xfrm>
            <a:prstGeom prst="rect">
              <a:avLst/>
            </a:prstGeom>
            <a:solidFill>
              <a:schemeClr val="accent6">
                <a:lumMod val="20000"/>
                <a:lumOff val="80000"/>
              </a:schemeClr>
            </a:solidFill>
            <a:ln w="3175">
              <a:solidFill>
                <a:schemeClr val="accent6">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r>
                <a:rPr lang="en-US" b="1" dirty="0">
                  <a:solidFill>
                    <a:srgbClr val="70AD47">
                      <a:lumMod val="75000"/>
                    </a:srgbClr>
                  </a:solidFill>
                  <a:latin typeface="Segoe UI Light" panose="020B0502040204020203" pitchFamily="34" charset="0"/>
                  <a:cs typeface="Segoe UI Light" panose="020B0502040204020203" pitchFamily="34" charset="0"/>
                </a:rPr>
                <a:t>Custom Vocabulary</a:t>
              </a:r>
            </a:p>
            <a:p>
              <a:pPr algn="ctr" defTabSz="914411"/>
              <a:r>
                <a:rPr lang="en-US" sz="1200" dirty="0">
                  <a:solidFill>
                    <a:srgbClr val="70AD47">
                      <a:lumMod val="75000"/>
                    </a:srgbClr>
                  </a:solidFill>
                  <a:latin typeface="Segoe UI Light" panose="020B0502040204020203" pitchFamily="34" charset="0"/>
                  <a:cs typeface="Segoe UI Light" panose="020B0502040204020203" pitchFamily="34" charset="0"/>
                </a:rPr>
                <a:t>Fit to Industry, market and domain specific terms</a:t>
              </a:r>
            </a:p>
          </p:txBody>
        </p:sp>
        <p:sp>
          <p:nvSpPr>
            <p:cNvPr id="35" name="Oval 34"/>
            <p:cNvSpPr/>
            <p:nvPr/>
          </p:nvSpPr>
          <p:spPr>
            <a:xfrm>
              <a:off x="1116285" y="1784532"/>
              <a:ext cx="383772" cy="383772"/>
            </a:xfrm>
            <a:prstGeom prst="ellipse">
              <a:avLst/>
            </a:prstGeom>
            <a:solidFill>
              <a:schemeClr val="accent6">
                <a:lumMod val="20000"/>
                <a:lumOff val="80000"/>
              </a:schemeClr>
            </a:solidFill>
            <a:ln w="31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endParaRPr lang="en-US" b="1">
                <a:solidFill>
                  <a:srgbClr val="70AD47">
                    <a:lumMod val="75000"/>
                  </a:srgbClr>
                </a:solidFill>
                <a:latin typeface="Segoe UI Light" panose="020B0502040204020203" pitchFamily="34" charset="0"/>
                <a:cs typeface="Segoe UI Light" panose="020B0502040204020203" pitchFamily="34" charset="0"/>
              </a:endParaRPr>
            </a:p>
          </p:txBody>
        </p:sp>
        <p:sp>
          <p:nvSpPr>
            <p:cNvPr id="136" name="Rectangle 135"/>
            <p:cNvSpPr/>
            <p:nvPr/>
          </p:nvSpPr>
          <p:spPr>
            <a:xfrm>
              <a:off x="1152697" y="2092265"/>
              <a:ext cx="310625" cy="84622"/>
            </a:xfrm>
            <a:prstGeom prst="rect">
              <a:avLst/>
            </a:prstGeom>
            <a:solidFill>
              <a:schemeClr val="accent6">
                <a:lumMod val="20000"/>
                <a:lumOff val="8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endParaRPr lang="en-US" b="1">
                <a:solidFill>
                  <a:srgbClr val="70AD47">
                    <a:lumMod val="75000"/>
                  </a:srgbClr>
                </a:solidFill>
                <a:latin typeface="Segoe UI Light" panose="020B0502040204020203" pitchFamily="34" charset="0"/>
                <a:cs typeface="Segoe UI Light" panose="020B0502040204020203" pitchFamily="34" charset="0"/>
              </a:endParaRPr>
            </a:p>
          </p:txBody>
        </p:sp>
        <p:grpSp>
          <p:nvGrpSpPr>
            <p:cNvPr id="88" name="Group 87"/>
            <p:cNvGrpSpPr/>
            <p:nvPr/>
          </p:nvGrpSpPr>
          <p:grpSpPr>
            <a:xfrm>
              <a:off x="1148440" y="1816249"/>
              <a:ext cx="318556" cy="326767"/>
              <a:chOff x="1154189" y="1766903"/>
              <a:chExt cx="318556" cy="326767"/>
            </a:xfrm>
            <a:noFill/>
          </p:grpSpPr>
          <p:pic>
            <p:nvPicPr>
              <p:cNvPr id="1028" name="Picture 4" descr="http://worldartsme.com/images/globe-outline-clipart-1.jpg"/>
              <p:cNvPicPr>
                <a:picLocks noChangeAspect="1" noChangeArrowheads="1"/>
              </p:cNvPicPr>
              <p:nvPr/>
            </p:nvPicPr>
            <p:blipFill>
              <a:blip r:embed="rId17" cstate="print">
                <a:duotone>
                  <a:prstClr val="black"/>
                  <a:schemeClr val="accent6">
                    <a:tint val="45000"/>
                    <a:satMod val="400000"/>
                  </a:schemeClr>
                </a:duotone>
                <a:extLst>
                  <a:ext uri="{BEBA8EAE-BF5A-486C-A8C5-ECC9F3942E4B}">
                    <a14:imgProps xmlns:a14="http://schemas.microsoft.com/office/drawing/2010/main">
                      <a14:imgLayer r:embed="rId18">
                        <a14:imgEffect>
                          <a14:artisticPlasticWrap/>
                        </a14:imgEffect>
                        <a14:imgEffect>
                          <a14:colorTemperature colorTemp="11200"/>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1154189" y="1766903"/>
                <a:ext cx="318556" cy="326767"/>
              </a:xfrm>
              <a:prstGeom prst="rect">
                <a:avLst/>
              </a:prstGeom>
              <a:grpFill/>
              <a:ln>
                <a:noFill/>
              </a:ln>
              <a:extLst/>
            </p:spPr>
          </p:pic>
          <p:cxnSp>
            <p:nvCxnSpPr>
              <p:cNvPr id="36" name="Straight Arrow Connector 35"/>
              <p:cNvCxnSpPr/>
              <p:nvPr/>
            </p:nvCxnSpPr>
            <p:spPr>
              <a:xfrm>
                <a:off x="1346483" y="1862677"/>
                <a:ext cx="24328" cy="229004"/>
              </a:xfrm>
              <a:prstGeom prst="straightConnector1">
                <a:avLst/>
              </a:prstGeom>
              <a:grpFill/>
              <a:ln>
                <a:no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flipV="1">
                <a:off x="1172722" y="1857184"/>
                <a:ext cx="173761" cy="135684"/>
              </a:xfrm>
              <a:prstGeom prst="straightConnector1">
                <a:avLst/>
              </a:prstGeom>
              <a:grpFill/>
              <a:ln>
                <a:no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a:off x="1346483" y="1859971"/>
                <a:ext cx="100060" cy="70316"/>
              </a:xfrm>
              <a:prstGeom prst="straightConnector1">
                <a:avLst/>
              </a:prstGeom>
              <a:grpFill/>
              <a:ln>
                <a:no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flipV="1">
                <a:off x="1172182" y="1803384"/>
                <a:ext cx="40984" cy="189546"/>
              </a:xfrm>
              <a:prstGeom prst="straightConnector1">
                <a:avLst/>
              </a:prstGeom>
              <a:grpFill/>
              <a:ln>
                <a:noFill/>
                <a:tailEnd type="triangle"/>
              </a:ln>
            </p:spPr>
            <p:style>
              <a:lnRef idx="1">
                <a:schemeClr val="accent1"/>
              </a:lnRef>
              <a:fillRef idx="0">
                <a:schemeClr val="accent1"/>
              </a:fillRef>
              <a:effectRef idx="0">
                <a:schemeClr val="accent1"/>
              </a:effectRef>
              <a:fontRef idx="minor">
                <a:schemeClr val="tx1"/>
              </a:fontRef>
            </p:style>
          </p:cxnSp>
        </p:grpSp>
      </p:grpSp>
      <p:grpSp>
        <p:nvGrpSpPr>
          <p:cNvPr id="44" name="Group 43"/>
          <p:cNvGrpSpPr/>
          <p:nvPr/>
        </p:nvGrpSpPr>
        <p:grpSpPr>
          <a:xfrm>
            <a:off x="2565518" y="4164358"/>
            <a:ext cx="2252716" cy="1203358"/>
            <a:chOff x="4932180" y="2909128"/>
            <a:chExt cx="2252748" cy="1203375"/>
          </a:xfrm>
          <a:solidFill>
            <a:schemeClr val="accent6">
              <a:lumMod val="20000"/>
              <a:lumOff val="80000"/>
            </a:schemeClr>
          </a:solidFill>
        </p:grpSpPr>
        <p:sp>
          <p:nvSpPr>
            <p:cNvPr id="16" name="Rectangle 15"/>
            <p:cNvSpPr/>
            <p:nvPr/>
          </p:nvSpPr>
          <p:spPr>
            <a:xfrm>
              <a:off x="4932180" y="3211958"/>
              <a:ext cx="2252748" cy="900545"/>
            </a:xfrm>
            <a:prstGeom prst="rect">
              <a:avLst/>
            </a:prstGeom>
            <a:grpFill/>
            <a:ln w="3175">
              <a:solidFill>
                <a:schemeClr val="accent6">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r>
                <a:rPr lang="en-US" b="1" dirty="0">
                  <a:solidFill>
                    <a:srgbClr val="70AD47">
                      <a:lumMod val="75000"/>
                    </a:srgbClr>
                  </a:solidFill>
                  <a:latin typeface="Segoe UI Light" panose="020B0502040204020203" pitchFamily="34" charset="0"/>
                  <a:cs typeface="Segoe UI Light" panose="020B0502040204020203" pitchFamily="34" charset="0"/>
                </a:rPr>
                <a:t>OCR</a:t>
              </a:r>
            </a:p>
            <a:p>
              <a:pPr algn="ctr" defTabSz="914411"/>
              <a:r>
                <a:rPr lang="en-US" sz="1200" dirty="0">
                  <a:solidFill>
                    <a:srgbClr val="70AD47">
                      <a:lumMod val="75000"/>
                    </a:srgbClr>
                  </a:solidFill>
                  <a:latin typeface="Segoe UI Light" panose="020B0502040204020203" pitchFamily="34" charset="0"/>
                  <a:cs typeface="Segoe UI Light" panose="020B0502040204020203" pitchFamily="34" charset="0"/>
                </a:rPr>
                <a:t>Extract text that appears in video as overlay, slides or background</a:t>
              </a:r>
            </a:p>
          </p:txBody>
        </p:sp>
        <p:sp>
          <p:nvSpPr>
            <p:cNvPr id="98" name="Oval 97"/>
            <p:cNvSpPr/>
            <p:nvPr/>
          </p:nvSpPr>
          <p:spPr>
            <a:xfrm>
              <a:off x="5869033" y="2909128"/>
              <a:ext cx="383772" cy="383772"/>
            </a:xfrm>
            <a:prstGeom prst="ellipse">
              <a:avLst/>
            </a:prstGeom>
            <a:grpFill/>
            <a:ln w="31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endParaRPr lang="en-US" b="1">
                <a:solidFill>
                  <a:srgbClr val="70AD47">
                    <a:lumMod val="75000"/>
                  </a:srgbClr>
                </a:solidFill>
                <a:latin typeface="Segoe UI Light" panose="020B0502040204020203" pitchFamily="34" charset="0"/>
                <a:cs typeface="Segoe UI Light" panose="020B0502040204020203" pitchFamily="34" charset="0"/>
              </a:endParaRPr>
            </a:p>
          </p:txBody>
        </p:sp>
        <p:sp>
          <p:nvSpPr>
            <p:cNvPr id="151" name="Rectangle 150"/>
            <p:cNvSpPr/>
            <p:nvPr/>
          </p:nvSpPr>
          <p:spPr>
            <a:xfrm>
              <a:off x="5907224" y="3224932"/>
              <a:ext cx="310625" cy="84622"/>
            </a:xfrm>
            <a:prstGeom prst="rect">
              <a:avLst/>
            </a:prstGeom>
            <a:grp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endParaRPr lang="en-US" b="1">
                <a:solidFill>
                  <a:srgbClr val="70AD47">
                    <a:lumMod val="75000"/>
                  </a:srgbClr>
                </a:solidFill>
                <a:latin typeface="Segoe UI Light" panose="020B0502040204020203" pitchFamily="34" charset="0"/>
                <a:cs typeface="Segoe UI Light" panose="020B0502040204020203" pitchFamily="34" charset="0"/>
              </a:endParaRPr>
            </a:p>
          </p:txBody>
        </p:sp>
        <p:pic>
          <p:nvPicPr>
            <p:cNvPr id="1060" name="Picture 36" descr="https://cdn3.iconfinder.com/data/icons/sketchy/128/Ocr%20S.png"/>
            <p:cNvPicPr>
              <a:picLocks noChangeAspect="1" noChangeArrowheads="1"/>
            </p:cNvPicPr>
            <p:nvPr/>
          </p:nvPicPr>
          <p:blipFill>
            <a:blip r:embed="rId19" cstate="print">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876803" y="2917331"/>
              <a:ext cx="376228" cy="376228"/>
            </a:xfrm>
            <a:prstGeom prst="rect">
              <a:avLst/>
            </a:prstGeom>
            <a:noFill/>
            <a:ln>
              <a:noFill/>
            </a:ln>
            <a:extLst/>
          </p:spPr>
        </p:pic>
      </p:grpSp>
      <p:grpSp>
        <p:nvGrpSpPr>
          <p:cNvPr id="85" name="Group 84">
            <a:extLst>
              <a:ext uri="{FF2B5EF4-FFF2-40B4-BE49-F238E27FC236}">
                <a16:creationId xmlns:a16="http://schemas.microsoft.com/office/drawing/2014/main" id="{3A42EEAB-1558-489F-A3E3-5BB09BA27987}"/>
              </a:ext>
            </a:extLst>
          </p:cNvPr>
          <p:cNvGrpSpPr/>
          <p:nvPr/>
        </p:nvGrpSpPr>
        <p:grpSpPr>
          <a:xfrm>
            <a:off x="4951409" y="4161642"/>
            <a:ext cx="2252716" cy="1206074"/>
            <a:chOff x="4947332" y="2970136"/>
            <a:chExt cx="2252748" cy="1206091"/>
          </a:xfrm>
        </p:grpSpPr>
        <p:grpSp>
          <p:nvGrpSpPr>
            <p:cNvPr id="47" name="Group 46"/>
            <p:cNvGrpSpPr/>
            <p:nvPr/>
          </p:nvGrpSpPr>
          <p:grpSpPr>
            <a:xfrm>
              <a:off x="4947332" y="2970136"/>
              <a:ext cx="2252748" cy="1206091"/>
              <a:chOff x="7301307" y="2949717"/>
              <a:chExt cx="2252748" cy="1206091"/>
            </a:xfrm>
          </p:grpSpPr>
          <p:sp>
            <p:nvSpPr>
              <p:cNvPr id="25" name="Rectangle 24"/>
              <p:cNvSpPr/>
              <p:nvPr/>
            </p:nvSpPr>
            <p:spPr>
              <a:xfrm>
                <a:off x="7301307" y="3255263"/>
                <a:ext cx="2252748" cy="900545"/>
              </a:xfrm>
              <a:prstGeom prst="rect">
                <a:avLst/>
              </a:prstGeom>
              <a:solidFill>
                <a:schemeClr val="accent6">
                  <a:lumMod val="20000"/>
                  <a:lumOff val="80000"/>
                </a:schemeClr>
              </a:solidFill>
              <a:ln w="3175">
                <a:solidFill>
                  <a:schemeClr val="accent6">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r>
                  <a:rPr lang="en-US" b="1" dirty="0">
                    <a:solidFill>
                      <a:srgbClr val="70AD47">
                        <a:lumMod val="75000"/>
                      </a:srgbClr>
                    </a:solidFill>
                    <a:latin typeface="Segoe UI Light" panose="020B0502040204020203" pitchFamily="34" charset="0"/>
                    <a:cs typeface="Segoe UI Light" panose="020B0502040204020203" pitchFamily="34" charset="0"/>
                  </a:rPr>
                  <a:t>Shot Detection</a:t>
                </a:r>
              </a:p>
              <a:p>
                <a:pPr algn="ctr" defTabSz="914411"/>
                <a:r>
                  <a:rPr lang="en-US" sz="1200" dirty="0">
                    <a:solidFill>
                      <a:srgbClr val="70AD47">
                        <a:lumMod val="75000"/>
                      </a:srgbClr>
                    </a:solidFill>
                    <a:latin typeface="Segoe UI Light" panose="020B0502040204020203" pitchFamily="34" charset="0"/>
                    <a:cs typeface="Segoe UI Light" panose="020B0502040204020203" pitchFamily="34" charset="0"/>
                  </a:rPr>
                  <a:t>Detect when a shot starts/ends based on visual analysis</a:t>
                </a:r>
              </a:p>
            </p:txBody>
          </p:sp>
          <p:sp>
            <p:nvSpPr>
              <p:cNvPr id="111" name="Oval 110"/>
              <p:cNvSpPr/>
              <p:nvPr/>
            </p:nvSpPr>
            <p:spPr>
              <a:xfrm>
                <a:off x="8238160" y="2949717"/>
                <a:ext cx="383772" cy="383772"/>
              </a:xfrm>
              <a:prstGeom prst="ellipse">
                <a:avLst/>
              </a:prstGeom>
              <a:solidFill>
                <a:schemeClr val="accent6">
                  <a:lumMod val="20000"/>
                  <a:lumOff val="80000"/>
                </a:schemeClr>
              </a:solidFill>
              <a:ln w="31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endParaRPr lang="en-US" b="1">
                  <a:solidFill>
                    <a:srgbClr val="70AD47">
                      <a:lumMod val="75000"/>
                    </a:srgbClr>
                  </a:solidFill>
                  <a:latin typeface="Segoe UI Light" panose="020B0502040204020203" pitchFamily="34" charset="0"/>
                  <a:cs typeface="Segoe UI Light" panose="020B0502040204020203" pitchFamily="34" charset="0"/>
                </a:endParaRPr>
              </a:p>
            </p:txBody>
          </p:sp>
          <p:sp>
            <p:nvSpPr>
              <p:cNvPr id="150" name="Rectangle 149"/>
              <p:cNvSpPr/>
              <p:nvPr/>
            </p:nvSpPr>
            <p:spPr>
              <a:xfrm>
                <a:off x="8283397" y="3267905"/>
                <a:ext cx="310625" cy="84622"/>
              </a:xfrm>
              <a:prstGeom prst="rect">
                <a:avLst/>
              </a:prstGeom>
              <a:solidFill>
                <a:schemeClr val="accent6">
                  <a:lumMod val="20000"/>
                  <a:lumOff val="8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endParaRPr lang="en-US" b="1">
                  <a:solidFill>
                    <a:srgbClr val="70AD47">
                      <a:lumMod val="75000"/>
                    </a:srgbClr>
                  </a:solidFill>
                  <a:latin typeface="Segoe UI Light" panose="020B0502040204020203" pitchFamily="34" charset="0"/>
                  <a:cs typeface="Segoe UI Light" panose="020B0502040204020203" pitchFamily="34" charset="0"/>
                </a:endParaRPr>
              </a:p>
            </p:txBody>
          </p:sp>
        </p:grpSp>
        <p:cxnSp>
          <p:nvCxnSpPr>
            <p:cNvPr id="165" name="Straight Arrow Connector 164"/>
            <p:cNvCxnSpPr/>
            <p:nvPr/>
          </p:nvCxnSpPr>
          <p:spPr>
            <a:xfrm>
              <a:off x="5910941" y="3150864"/>
              <a:ext cx="107409" cy="0"/>
            </a:xfrm>
            <a:prstGeom prst="straightConnector1">
              <a:avLst/>
            </a:prstGeom>
            <a:ln>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6" name="Straight Arrow Connector 165"/>
            <p:cNvCxnSpPr/>
            <p:nvPr/>
          </p:nvCxnSpPr>
          <p:spPr>
            <a:xfrm>
              <a:off x="6099596" y="3150864"/>
              <a:ext cx="107678" cy="0"/>
            </a:xfrm>
            <a:prstGeom prst="straightConnector1">
              <a:avLst/>
            </a:prstGeom>
            <a:ln>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7" name="5-Point Star 83"/>
            <p:cNvSpPr/>
            <p:nvPr/>
          </p:nvSpPr>
          <p:spPr>
            <a:xfrm>
              <a:off x="6026958" y="3115265"/>
              <a:ext cx="50117" cy="50117"/>
            </a:xfrm>
            <a:prstGeom prst="star5">
              <a:avLst/>
            </a:prstGeom>
            <a:solidFill>
              <a:schemeClr val="accent5">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11"/>
              <a:endParaRPr lang="en-US">
                <a:solidFill>
                  <a:prstClr val="white"/>
                </a:solidFill>
                <a:latin typeface="Calibri" panose="020F0502020204030204"/>
              </a:endParaRPr>
            </a:p>
          </p:txBody>
        </p:sp>
      </p:grpSp>
      <p:grpSp>
        <p:nvGrpSpPr>
          <p:cNvPr id="41" name="Group 40"/>
          <p:cNvGrpSpPr/>
          <p:nvPr/>
        </p:nvGrpSpPr>
        <p:grpSpPr>
          <a:xfrm>
            <a:off x="7337301" y="4153314"/>
            <a:ext cx="2252716" cy="1214402"/>
            <a:chOff x="2563053" y="2941404"/>
            <a:chExt cx="2252748" cy="1214419"/>
          </a:xfrm>
        </p:grpSpPr>
        <p:grpSp>
          <p:nvGrpSpPr>
            <p:cNvPr id="62" name="Group 61"/>
            <p:cNvGrpSpPr/>
            <p:nvPr/>
          </p:nvGrpSpPr>
          <p:grpSpPr>
            <a:xfrm>
              <a:off x="2563053" y="2941404"/>
              <a:ext cx="2252748" cy="1214419"/>
              <a:chOff x="2563053" y="2941404"/>
              <a:chExt cx="2252748" cy="1214419"/>
            </a:xfrm>
          </p:grpSpPr>
          <p:sp>
            <p:nvSpPr>
              <p:cNvPr id="21" name="Rectangle 20"/>
              <p:cNvSpPr/>
              <p:nvPr/>
            </p:nvSpPr>
            <p:spPr>
              <a:xfrm>
                <a:off x="2563053" y="3255278"/>
                <a:ext cx="2252748" cy="900545"/>
              </a:xfrm>
              <a:prstGeom prst="rect">
                <a:avLst/>
              </a:prstGeom>
              <a:solidFill>
                <a:schemeClr val="accent6">
                  <a:lumMod val="20000"/>
                  <a:lumOff val="80000"/>
                </a:schemeClr>
              </a:solidFill>
              <a:ln w="3175">
                <a:solidFill>
                  <a:schemeClr val="accent6">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t"/>
              <a:lstStyle/>
              <a:p>
                <a:pPr algn="ctr" defTabSz="914411"/>
                <a:r>
                  <a:rPr lang="en-US" b="1" dirty="0">
                    <a:solidFill>
                      <a:srgbClr val="70AD47">
                        <a:lumMod val="75000"/>
                      </a:srgbClr>
                    </a:solidFill>
                    <a:latin typeface="Segoe UI Light" panose="020B0502040204020203" pitchFamily="34" charset="0"/>
                    <a:cs typeface="Segoe UI Light" panose="020B0502040204020203" pitchFamily="34" charset="0"/>
                  </a:rPr>
                  <a:t>Recommendations</a:t>
                </a:r>
              </a:p>
              <a:p>
                <a:pPr algn="ctr" defTabSz="914411"/>
                <a:r>
                  <a:rPr lang="en-US" sz="1200" dirty="0">
                    <a:solidFill>
                      <a:srgbClr val="70AD47">
                        <a:lumMod val="75000"/>
                      </a:srgbClr>
                    </a:solidFill>
                    <a:latin typeface="Segoe UI Light" panose="020B0502040204020203" pitchFamily="34" charset="0"/>
                    <a:cs typeface="Segoe UI Light" panose="020B0502040204020203" pitchFamily="34" charset="0"/>
                  </a:rPr>
                  <a:t>Find more videos with similar people discussing similar topics</a:t>
                </a:r>
              </a:p>
            </p:txBody>
          </p:sp>
          <p:sp>
            <p:nvSpPr>
              <p:cNvPr id="71" name="Oval 70"/>
              <p:cNvSpPr/>
              <p:nvPr/>
            </p:nvSpPr>
            <p:spPr>
              <a:xfrm>
                <a:off x="3519393" y="2941404"/>
                <a:ext cx="383772" cy="383772"/>
              </a:xfrm>
              <a:prstGeom prst="ellipse">
                <a:avLst/>
              </a:prstGeom>
              <a:solidFill>
                <a:schemeClr val="accent6">
                  <a:lumMod val="20000"/>
                  <a:lumOff val="80000"/>
                </a:schemeClr>
              </a:solidFill>
              <a:ln w="31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endParaRPr lang="en-US" b="1">
                  <a:solidFill>
                    <a:srgbClr val="70AD47">
                      <a:lumMod val="75000"/>
                    </a:srgbClr>
                  </a:solidFill>
                  <a:latin typeface="Segoe UI Light" panose="020B0502040204020203" pitchFamily="34" charset="0"/>
                  <a:cs typeface="Segoe UI Light" panose="020B0502040204020203" pitchFamily="34" charset="0"/>
                </a:endParaRPr>
              </a:p>
            </p:txBody>
          </p:sp>
          <p:sp>
            <p:nvSpPr>
              <p:cNvPr id="141" name="Rectangle 140"/>
              <p:cNvSpPr/>
              <p:nvPr/>
            </p:nvSpPr>
            <p:spPr>
              <a:xfrm>
                <a:off x="3558012" y="3258852"/>
                <a:ext cx="310625" cy="84622"/>
              </a:xfrm>
              <a:prstGeom prst="rect">
                <a:avLst/>
              </a:prstGeom>
              <a:solidFill>
                <a:schemeClr val="accent6">
                  <a:lumMod val="20000"/>
                  <a:lumOff val="8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endParaRPr lang="en-US" b="1">
                  <a:solidFill>
                    <a:srgbClr val="70AD47">
                      <a:lumMod val="75000"/>
                    </a:srgbClr>
                  </a:solidFill>
                  <a:latin typeface="Segoe UI Light" panose="020B0502040204020203" pitchFamily="34" charset="0"/>
                  <a:cs typeface="Segoe UI Light" panose="020B0502040204020203" pitchFamily="34" charset="0"/>
                </a:endParaRPr>
              </a:p>
            </p:txBody>
          </p:sp>
        </p:grpSp>
        <p:pic>
          <p:nvPicPr>
            <p:cNvPr id="86" name="Picture 85"/>
            <p:cNvPicPr>
              <a:picLocks noChangeAspect="1"/>
            </p:cNvPicPr>
            <p:nvPr/>
          </p:nvPicPr>
          <p:blipFill>
            <a:blip r:embed="rId20">
              <a:clrChange>
                <a:clrFrom>
                  <a:srgbClr val="FFFEFF"/>
                </a:clrFrom>
                <a:clrTo>
                  <a:srgbClr val="FFFEFF">
                    <a:alpha val="0"/>
                  </a:srgbClr>
                </a:clrTo>
              </a:clrChange>
              <a:duotone>
                <a:schemeClr val="accent6">
                  <a:shade val="45000"/>
                  <a:satMod val="135000"/>
                </a:schemeClr>
                <a:prstClr val="white"/>
              </a:duotone>
            </a:blip>
            <a:stretch>
              <a:fillRect/>
            </a:stretch>
          </p:blipFill>
          <p:spPr>
            <a:xfrm>
              <a:off x="3546070" y="2968189"/>
              <a:ext cx="329674" cy="329674"/>
            </a:xfrm>
            <a:prstGeom prst="rect">
              <a:avLst/>
            </a:prstGeom>
          </p:spPr>
        </p:pic>
      </p:grpSp>
      <p:grpSp>
        <p:nvGrpSpPr>
          <p:cNvPr id="42" name="Group 41"/>
          <p:cNvGrpSpPr/>
          <p:nvPr/>
        </p:nvGrpSpPr>
        <p:grpSpPr>
          <a:xfrm>
            <a:off x="9723190" y="4161449"/>
            <a:ext cx="2252716" cy="1206265"/>
            <a:chOff x="7301307" y="611145"/>
            <a:chExt cx="2252748" cy="1206282"/>
          </a:xfrm>
        </p:grpSpPr>
        <p:sp>
          <p:nvSpPr>
            <p:cNvPr id="23" name="Rectangle 22"/>
            <p:cNvSpPr/>
            <p:nvPr/>
          </p:nvSpPr>
          <p:spPr>
            <a:xfrm>
              <a:off x="7301307" y="916882"/>
              <a:ext cx="2252748" cy="900545"/>
            </a:xfrm>
            <a:prstGeom prst="rect">
              <a:avLst/>
            </a:prstGeom>
            <a:solidFill>
              <a:schemeClr val="accent6">
                <a:lumMod val="20000"/>
                <a:lumOff val="80000"/>
              </a:schemeClr>
            </a:solidFill>
            <a:ln w="3175">
              <a:solidFill>
                <a:schemeClr val="accent6">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r>
                <a:rPr lang="en-US" b="1" dirty="0">
                  <a:solidFill>
                    <a:srgbClr val="70AD47">
                      <a:lumMod val="75000"/>
                    </a:srgbClr>
                  </a:solidFill>
                  <a:latin typeface="Segoe UI Light" panose="020B0502040204020203" pitchFamily="34" charset="0"/>
                  <a:cs typeface="Segoe UI Light" panose="020B0502040204020203" pitchFamily="34" charset="0"/>
                </a:rPr>
                <a:t>Programmatic APIs</a:t>
              </a:r>
            </a:p>
            <a:p>
              <a:pPr algn="ctr" defTabSz="914411"/>
              <a:r>
                <a:rPr lang="en-US" sz="1200" dirty="0">
                  <a:solidFill>
                    <a:srgbClr val="70AD47">
                      <a:lumMod val="75000"/>
                    </a:srgbClr>
                  </a:solidFill>
                  <a:latin typeface="Segoe UI Light" panose="020B0502040204020203" pitchFamily="34" charset="0"/>
                  <a:cs typeface="Segoe UI Light" panose="020B0502040204020203" pitchFamily="34" charset="0"/>
                </a:rPr>
                <a:t>Index / Search API and UI widgets enable embedding in other website/apps</a:t>
              </a:r>
            </a:p>
          </p:txBody>
        </p:sp>
        <p:sp>
          <p:nvSpPr>
            <p:cNvPr id="104" name="Oval 103"/>
            <p:cNvSpPr/>
            <p:nvPr/>
          </p:nvSpPr>
          <p:spPr>
            <a:xfrm>
              <a:off x="8245519" y="611145"/>
              <a:ext cx="383772" cy="383772"/>
            </a:xfrm>
            <a:prstGeom prst="ellipse">
              <a:avLst/>
            </a:prstGeom>
            <a:solidFill>
              <a:schemeClr val="accent6">
                <a:lumMod val="20000"/>
                <a:lumOff val="80000"/>
              </a:schemeClr>
            </a:solidFill>
            <a:ln w="31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endParaRPr lang="en-US" b="1">
                <a:solidFill>
                  <a:srgbClr val="70AD47">
                    <a:lumMod val="75000"/>
                  </a:srgbClr>
                </a:solidFill>
                <a:latin typeface="Segoe UI Light" panose="020B0502040204020203" pitchFamily="34" charset="0"/>
                <a:cs typeface="Segoe UI Light" panose="020B0502040204020203" pitchFamily="34" charset="0"/>
              </a:endParaRPr>
            </a:p>
          </p:txBody>
        </p:sp>
        <p:sp>
          <p:nvSpPr>
            <p:cNvPr id="155" name="Rectangle 154"/>
            <p:cNvSpPr/>
            <p:nvPr/>
          </p:nvSpPr>
          <p:spPr>
            <a:xfrm>
              <a:off x="8284473" y="928901"/>
              <a:ext cx="310625" cy="84622"/>
            </a:xfrm>
            <a:prstGeom prst="rect">
              <a:avLst/>
            </a:prstGeom>
            <a:solidFill>
              <a:schemeClr val="accent6">
                <a:lumMod val="20000"/>
                <a:lumOff val="8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endParaRPr lang="en-US" b="1">
                <a:solidFill>
                  <a:srgbClr val="70AD47">
                    <a:lumMod val="75000"/>
                  </a:srgbClr>
                </a:solidFill>
                <a:latin typeface="Segoe UI Light" panose="020B0502040204020203" pitchFamily="34" charset="0"/>
                <a:cs typeface="Segoe UI Light" panose="020B0502040204020203" pitchFamily="34" charset="0"/>
              </a:endParaRPr>
            </a:p>
          </p:txBody>
        </p:sp>
        <p:sp>
          <p:nvSpPr>
            <p:cNvPr id="82" name="Rectangle 81"/>
            <p:cNvSpPr/>
            <p:nvPr/>
          </p:nvSpPr>
          <p:spPr>
            <a:xfrm>
              <a:off x="8211700" y="622085"/>
              <a:ext cx="489236" cy="312073"/>
            </a:xfrm>
            <a:prstGeom prst="rect">
              <a:avLst/>
            </a:prstGeom>
          </p:spPr>
          <p:txBody>
            <a:bodyPr wrap="none">
              <a:spAutoFit/>
            </a:bodyPr>
            <a:lstStyle/>
            <a:p>
              <a:pPr defTabSz="914411"/>
              <a:r>
                <a:rPr lang="en-US" sz="1400" b="1" dirty="0">
                  <a:solidFill>
                    <a:srgbClr val="70AD47">
                      <a:lumMod val="75000"/>
                    </a:srgbClr>
                  </a:solidFill>
                  <a:latin typeface="Segoe UI Light" panose="020B0502040204020203" pitchFamily="34" charset="0"/>
                  <a:cs typeface="Segoe UI Light" panose="020B0502040204020203" pitchFamily="34" charset="0"/>
                </a:rPr>
                <a:t>&lt;/&gt;</a:t>
              </a:r>
              <a:endParaRPr lang="en-US" sz="1400" dirty="0">
                <a:solidFill>
                  <a:prstClr val="black"/>
                </a:solidFill>
                <a:latin typeface="Calibri" panose="020F0502020204030204"/>
              </a:endParaRPr>
            </a:p>
          </p:txBody>
        </p:sp>
      </p:grpSp>
      <p:grpSp>
        <p:nvGrpSpPr>
          <p:cNvPr id="58" name="Group 57"/>
          <p:cNvGrpSpPr/>
          <p:nvPr/>
        </p:nvGrpSpPr>
        <p:grpSpPr>
          <a:xfrm>
            <a:off x="179627" y="4124506"/>
            <a:ext cx="2252716" cy="1243209"/>
            <a:chOff x="2563053" y="1747378"/>
            <a:chExt cx="2252748" cy="1243227"/>
          </a:xfrm>
        </p:grpSpPr>
        <p:sp>
          <p:nvSpPr>
            <p:cNvPr id="10" name="Rectangle 9"/>
            <p:cNvSpPr/>
            <p:nvPr/>
          </p:nvSpPr>
          <p:spPr>
            <a:xfrm>
              <a:off x="2563053" y="2090060"/>
              <a:ext cx="2252748" cy="900545"/>
            </a:xfrm>
            <a:prstGeom prst="rect">
              <a:avLst/>
            </a:prstGeom>
            <a:solidFill>
              <a:schemeClr val="accent6">
                <a:lumMod val="20000"/>
                <a:lumOff val="80000"/>
              </a:schemeClr>
            </a:solidFill>
            <a:ln w="3175">
              <a:solidFill>
                <a:schemeClr val="accent6">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r>
                <a:rPr lang="en-US" b="1" dirty="0">
                  <a:solidFill>
                    <a:srgbClr val="70AD47">
                      <a:lumMod val="75000"/>
                    </a:srgbClr>
                  </a:solidFill>
                  <a:latin typeface="Segoe UI Light" panose="020B0502040204020203" pitchFamily="34" charset="0"/>
                  <a:cs typeface="Segoe UI Light" panose="020B0502040204020203" pitchFamily="34" charset="0"/>
                </a:rPr>
                <a:t>Speaker Diarization</a:t>
              </a:r>
            </a:p>
            <a:p>
              <a:pPr algn="ctr" defTabSz="914411"/>
              <a:r>
                <a:rPr lang="en-US" sz="1200" dirty="0">
                  <a:solidFill>
                    <a:srgbClr val="70AD47">
                      <a:lumMod val="75000"/>
                    </a:srgbClr>
                  </a:solidFill>
                  <a:latin typeface="Segoe UI Light" panose="020B0502040204020203" pitchFamily="34" charset="0"/>
                  <a:cs typeface="Segoe UI Light" panose="020B0502040204020203" pitchFamily="34" charset="0"/>
                </a:rPr>
                <a:t>Map and understand who spoke when</a:t>
              </a:r>
            </a:p>
          </p:txBody>
        </p:sp>
        <p:sp>
          <p:nvSpPr>
            <p:cNvPr id="68" name="Oval 67"/>
            <p:cNvSpPr/>
            <p:nvPr/>
          </p:nvSpPr>
          <p:spPr>
            <a:xfrm>
              <a:off x="3491972" y="1768221"/>
              <a:ext cx="383772" cy="383772"/>
            </a:xfrm>
            <a:prstGeom prst="ellipse">
              <a:avLst/>
            </a:prstGeom>
            <a:solidFill>
              <a:schemeClr val="accent6">
                <a:lumMod val="20000"/>
                <a:lumOff val="80000"/>
              </a:schemeClr>
            </a:solidFill>
            <a:ln w="31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endParaRPr lang="en-US" b="1">
                <a:solidFill>
                  <a:srgbClr val="70AD47">
                    <a:lumMod val="75000"/>
                  </a:srgbClr>
                </a:solidFill>
                <a:latin typeface="Segoe UI Light" panose="020B0502040204020203" pitchFamily="34" charset="0"/>
                <a:cs typeface="Segoe UI Light" panose="020B0502040204020203" pitchFamily="34" charset="0"/>
              </a:endParaRPr>
            </a:p>
          </p:txBody>
        </p:sp>
        <p:pic>
          <p:nvPicPr>
            <p:cNvPr id="53" name="Picture 52"/>
            <p:cNvPicPr>
              <a:picLocks noChangeAspect="1"/>
            </p:cNvPicPr>
            <p:nvPr/>
          </p:nvPicPr>
          <p:blipFill>
            <a:blip r:embed="rId21">
              <a:duotone>
                <a:schemeClr val="accent6">
                  <a:shade val="45000"/>
                  <a:satMod val="135000"/>
                </a:schemeClr>
                <a:prstClr val="white"/>
              </a:duotone>
            </a:blip>
            <a:stretch>
              <a:fillRect/>
            </a:stretch>
          </p:blipFill>
          <p:spPr>
            <a:xfrm>
              <a:off x="3439339" y="1747378"/>
              <a:ext cx="494907" cy="494907"/>
            </a:xfrm>
            <a:prstGeom prst="rect">
              <a:avLst/>
            </a:prstGeom>
            <a:noFill/>
            <a:ln>
              <a:noFill/>
            </a:ln>
          </p:spPr>
        </p:pic>
        <p:sp>
          <p:nvSpPr>
            <p:cNvPr id="139" name="Rectangle 138"/>
            <p:cNvSpPr/>
            <p:nvPr/>
          </p:nvSpPr>
          <p:spPr>
            <a:xfrm>
              <a:off x="3523312" y="2095399"/>
              <a:ext cx="310625" cy="84622"/>
            </a:xfrm>
            <a:prstGeom prst="rect">
              <a:avLst/>
            </a:prstGeom>
            <a:solidFill>
              <a:schemeClr val="accent6">
                <a:lumMod val="20000"/>
                <a:lumOff val="8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endParaRPr lang="en-US" b="1">
                <a:solidFill>
                  <a:srgbClr val="70AD47">
                    <a:lumMod val="75000"/>
                  </a:srgbClr>
                </a:solidFill>
                <a:latin typeface="Segoe UI Light" panose="020B0502040204020203" pitchFamily="34" charset="0"/>
                <a:cs typeface="Segoe UI Light" panose="020B0502040204020203" pitchFamily="34" charset="0"/>
              </a:endParaRPr>
            </a:p>
          </p:txBody>
        </p:sp>
      </p:grpSp>
      <p:grpSp>
        <p:nvGrpSpPr>
          <p:cNvPr id="40" name="Group 39"/>
          <p:cNvGrpSpPr/>
          <p:nvPr/>
        </p:nvGrpSpPr>
        <p:grpSpPr>
          <a:xfrm>
            <a:off x="2561121" y="5320007"/>
            <a:ext cx="2252716" cy="1214101"/>
            <a:chOff x="9684100" y="5268580"/>
            <a:chExt cx="2252748" cy="1214118"/>
          </a:xfrm>
        </p:grpSpPr>
        <p:sp>
          <p:nvSpPr>
            <p:cNvPr id="29" name="Rectangle 28"/>
            <p:cNvSpPr/>
            <p:nvPr/>
          </p:nvSpPr>
          <p:spPr>
            <a:xfrm>
              <a:off x="9684100" y="5582153"/>
              <a:ext cx="2252748" cy="900545"/>
            </a:xfrm>
            <a:prstGeom prst="rect">
              <a:avLst/>
            </a:prstGeom>
            <a:solidFill>
              <a:schemeClr val="accent6">
                <a:lumMod val="20000"/>
                <a:lumOff val="80000"/>
              </a:schemeClr>
            </a:solidFill>
            <a:ln w="3175">
              <a:solidFill>
                <a:schemeClr val="accent6">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r>
                <a:rPr lang="en-US" b="1" dirty="0">
                  <a:solidFill>
                    <a:srgbClr val="70AD47">
                      <a:lumMod val="75000"/>
                    </a:srgbClr>
                  </a:solidFill>
                  <a:latin typeface="Segoe UI Light" panose="020B0502040204020203" pitchFamily="34" charset="0"/>
                  <a:cs typeface="Segoe UI Light" panose="020B0502040204020203" pitchFamily="34" charset="0"/>
                </a:rPr>
                <a:t>Brand detection</a:t>
              </a:r>
            </a:p>
            <a:p>
              <a:pPr algn="ctr" defTabSz="914411"/>
              <a:r>
                <a:rPr lang="en-US" sz="1200" dirty="0">
                  <a:solidFill>
                    <a:srgbClr val="70AD47">
                      <a:lumMod val="75000"/>
                    </a:srgbClr>
                  </a:solidFill>
                  <a:latin typeface="Segoe UI Light" panose="020B0502040204020203" pitchFamily="34" charset="0"/>
                  <a:cs typeface="Segoe UI Light" panose="020B0502040204020203" pitchFamily="34" charset="0"/>
                </a:rPr>
                <a:t>Track brand mentions in speech or on screen overheads </a:t>
              </a:r>
            </a:p>
          </p:txBody>
        </p:sp>
        <p:sp>
          <p:nvSpPr>
            <p:cNvPr id="133" name="Oval 132"/>
            <p:cNvSpPr/>
            <p:nvPr/>
          </p:nvSpPr>
          <p:spPr>
            <a:xfrm>
              <a:off x="10626539" y="5268580"/>
              <a:ext cx="383772" cy="383772"/>
            </a:xfrm>
            <a:prstGeom prst="ellipse">
              <a:avLst/>
            </a:prstGeom>
            <a:solidFill>
              <a:schemeClr val="accent6">
                <a:lumMod val="20000"/>
                <a:lumOff val="80000"/>
              </a:schemeClr>
            </a:solidFill>
            <a:ln w="31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endParaRPr lang="en-US" b="1">
                <a:solidFill>
                  <a:srgbClr val="4472C4">
                    <a:lumMod val="75000"/>
                  </a:srgbClr>
                </a:solidFill>
                <a:latin typeface="Segoe UI Light" panose="020B0502040204020203" pitchFamily="34" charset="0"/>
                <a:cs typeface="Segoe UI Light" panose="020B0502040204020203" pitchFamily="34" charset="0"/>
              </a:endParaRPr>
            </a:p>
          </p:txBody>
        </p:sp>
        <p:pic>
          <p:nvPicPr>
            <p:cNvPr id="1086" name="Picture 62" descr="https://cdn.colorlib.com/wp/wp-content/uploads/sites/2/2014/02/Olympic-logo.png"/>
            <p:cNvPicPr>
              <a:picLocks noChangeAspect="1" noChangeArrowheads="1"/>
            </p:cNvPicPr>
            <p:nvPr/>
          </p:nvPicPr>
          <p:blipFill>
            <a:blip r:embed="rId22" cstate="print">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646218" y="5390371"/>
              <a:ext cx="344414" cy="172207"/>
            </a:xfrm>
            <a:prstGeom prst="rect">
              <a:avLst/>
            </a:prstGeom>
            <a:noFill/>
            <a:ln w="3175">
              <a:noFill/>
            </a:ln>
            <a:effectLst>
              <a:outerShdw blurRad="50800" dist="38100" dir="2700000" algn="tl" rotWithShape="0">
                <a:prstClr val="black">
                  <a:alpha val="40000"/>
                </a:prstClr>
              </a:outerShdw>
            </a:effectLst>
            <a:extLst/>
          </p:spPr>
        </p:pic>
        <p:sp>
          <p:nvSpPr>
            <p:cNvPr id="160" name="Rectangle 159"/>
            <p:cNvSpPr/>
            <p:nvPr/>
          </p:nvSpPr>
          <p:spPr>
            <a:xfrm>
              <a:off x="10674294" y="5594058"/>
              <a:ext cx="310625" cy="84622"/>
            </a:xfrm>
            <a:prstGeom prst="rect">
              <a:avLst/>
            </a:prstGeom>
            <a:solidFill>
              <a:schemeClr val="accent6">
                <a:lumMod val="20000"/>
                <a:lumOff val="8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endParaRPr lang="en-US" b="1">
                <a:solidFill>
                  <a:srgbClr val="4472C4">
                    <a:lumMod val="75000"/>
                  </a:srgbClr>
                </a:solidFill>
                <a:latin typeface="Segoe UI Light" panose="020B0502040204020203" pitchFamily="34" charset="0"/>
                <a:cs typeface="Segoe UI Light" panose="020B0502040204020203" pitchFamily="34" charset="0"/>
              </a:endParaRPr>
            </a:p>
          </p:txBody>
        </p:sp>
      </p:grpSp>
      <p:grpSp>
        <p:nvGrpSpPr>
          <p:cNvPr id="72" name="Group 71"/>
          <p:cNvGrpSpPr/>
          <p:nvPr/>
        </p:nvGrpSpPr>
        <p:grpSpPr>
          <a:xfrm>
            <a:off x="175230" y="5324083"/>
            <a:ext cx="2252716" cy="1210024"/>
            <a:chOff x="7308140" y="4126906"/>
            <a:chExt cx="2252748" cy="1210041"/>
          </a:xfrm>
        </p:grpSpPr>
        <p:sp>
          <p:nvSpPr>
            <p:cNvPr id="12" name="Rectangle 11"/>
            <p:cNvSpPr/>
            <p:nvPr/>
          </p:nvSpPr>
          <p:spPr>
            <a:xfrm>
              <a:off x="7308140" y="4436402"/>
              <a:ext cx="2252748" cy="900545"/>
            </a:xfrm>
            <a:prstGeom prst="rect">
              <a:avLst/>
            </a:prstGeom>
            <a:solidFill>
              <a:schemeClr val="accent6">
                <a:lumMod val="20000"/>
                <a:lumOff val="80000"/>
              </a:schemeClr>
            </a:solidFill>
            <a:ln w="3175">
              <a:solidFill>
                <a:schemeClr val="accent6">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r>
                <a:rPr lang="en-US" b="1" dirty="0">
                  <a:solidFill>
                    <a:srgbClr val="70AD47">
                      <a:lumMod val="75000"/>
                    </a:srgbClr>
                  </a:solidFill>
                  <a:latin typeface="Segoe UI Light" panose="020B0502040204020203" pitchFamily="34" charset="0"/>
                  <a:cs typeface="Segoe UI Light" panose="020B0502040204020203" pitchFamily="34" charset="0"/>
                </a:rPr>
                <a:t>Translation</a:t>
              </a:r>
            </a:p>
            <a:p>
              <a:pPr algn="ctr" defTabSz="914411"/>
              <a:r>
                <a:rPr lang="en-US" sz="1200" dirty="0">
                  <a:solidFill>
                    <a:srgbClr val="70AD47">
                      <a:lumMod val="75000"/>
                    </a:srgbClr>
                  </a:solidFill>
                  <a:latin typeface="Segoe UI Light" panose="020B0502040204020203" pitchFamily="34" charset="0"/>
                  <a:cs typeface="Segoe UI Light" panose="020B0502040204020203" pitchFamily="34" charset="0"/>
                </a:rPr>
                <a:t>Translate source to 54 languages – text or voice</a:t>
              </a:r>
            </a:p>
          </p:txBody>
        </p:sp>
        <p:sp>
          <p:nvSpPr>
            <p:cNvPr id="100" name="Oval 99"/>
            <p:cNvSpPr/>
            <p:nvPr/>
          </p:nvSpPr>
          <p:spPr>
            <a:xfrm>
              <a:off x="8250880" y="4126906"/>
              <a:ext cx="383772" cy="383772"/>
            </a:xfrm>
            <a:prstGeom prst="ellipse">
              <a:avLst/>
            </a:prstGeom>
            <a:solidFill>
              <a:schemeClr val="accent6">
                <a:lumMod val="20000"/>
                <a:lumOff val="80000"/>
              </a:schemeClr>
            </a:solidFill>
            <a:ln w="31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endParaRPr lang="en-US" b="1">
                <a:solidFill>
                  <a:srgbClr val="70AD47">
                    <a:lumMod val="75000"/>
                  </a:srgbClr>
                </a:solidFill>
                <a:latin typeface="Segoe UI Light" panose="020B0502040204020203" pitchFamily="34" charset="0"/>
                <a:cs typeface="Segoe UI Light" panose="020B0502040204020203" pitchFamily="34" charset="0"/>
              </a:endParaRPr>
            </a:p>
          </p:txBody>
        </p:sp>
        <p:sp>
          <p:nvSpPr>
            <p:cNvPr id="148" name="Rectangle 147"/>
            <p:cNvSpPr/>
            <p:nvPr/>
          </p:nvSpPr>
          <p:spPr>
            <a:xfrm>
              <a:off x="8287671" y="4439111"/>
              <a:ext cx="310625" cy="84622"/>
            </a:xfrm>
            <a:prstGeom prst="rect">
              <a:avLst/>
            </a:prstGeom>
            <a:solidFill>
              <a:schemeClr val="accent6">
                <a:lumMod val="20000"/>
                <a:lumOff val="8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endParaRPr lang="en-US" b="1">
                <a:solidFill>
                  <a:srgbClr val="70AD47">
                    <a:lumMod val="75000"/>
                  </a:srgbClr>
                </a:solidFill>
                <a:latin typeface="Segoe UI Light" panose="020B0502040204020203" pitchFamily="34" charset="0"/>
                <a:cs typeface="Segoe UI Light" panose="020B0502040204020203" pitchFamily="34" charset="0"/>
              </a:endParaRPr>
            </a:p>
          </p:txBody>
        </p:sp>
        <p:pic>
          <p:nvPicPr>
            <p:cNvPr id="70" name="Picture 69"/>
            <p:cNvPicPr>
              <a:picLocks noChangeAspect="1"/>
            </p:cNvPicPr>
            <p:nvPr/>
          </p:nvPicPr>
          <p:blipFill>
            <a:blip r:embed="rId23">
              <a:clrChange>
                <a:clrFrom>
                  <a:srgbClr val="B4B4B4"/>
                </a:clrFrom>
                <a:clrTo>
                  <a:srgbClr val="B4B4B4">
                    <a:alpha val="0"/>
                  </a:srgbClr>
                </a:clrTo>
              </a:clrChange>
              <a:duotone>
                <a:schemeClr val="accent6">
                  <a:shade val="45000"/>
                  <a:satMod val="135000"/>
                </a:schemeClr>
                <a:prstClr val="white"/>
              </a:duotone>
            </a:blip>
            <a:stretch>
              <a:fillRect/>
            </a:stretch>
          </p:blipFill>
          <p:spPr>
            <a:xfrm>
              <a:off x="8309413" y="4168450"/>
              <a:ext cx="266705" cy="266705"/>
            </a:xfrm>
            <a:prstGeom prst="rect">
              <a:avLst/>
            </a:prstGeom>
          </p:spPr>
        </p:pic>
      </p:grpSp>
      <p:grpSp>
        <p:nvGrpSpPr>
          <p:cNvPr id="54" name="Group 53">
            <a:extLst>
              <a:ext uri="{FF2B5EF4-FFF2-40B4-BE49-F238E27FC236}">
                <a16:creationId xmlns:a16="http://schemas.microsoft.com/office/drawing/2014/main" id="{FC2C15E3-9F94-41AC-B0A7-E5DF37365F8D}"/>
              </a:ext>
            </a:extLst>
          </p:cNvPr>
          <p:cNvGrpSpPr/>
          <p:nvPr/>
        </p:nvGrpSpPr>
        <p:grpSpPr>
          <a:xfrm>
            <a:off x="9723190" y="5327844"/>
            <a:ext cx="2252716" cy="1206264"/>
            <a:chOff x="9860269" y="611145"/>
            <a:chExt cx="2252748" cy="1206281"/>
          </a:xfrm>
        </p:grpSpPr>
        <p:sp>
          <p:nvSpPr>
            <p:cNvPr id="27" name="Rectangle 26"/>
            <p:cNvSpPr/>
            <p:nvPr/>
          </p:nvSpPr>
          <p:spPr>
            <a:xfrm>
              <a:off x="9860269" y="916881"/>
              <a:ext cx="2252748" cy="900545"/>
            </a:xfrm>
            <a:prstGeom prst="rect">
              <a:avLst/>
            </a:prstGeom>
            <a:solidFill>
              <a:schemeClr val="accent1">
                <a:lumMod val="20000"/>
                <a:lumOff val="80000"/>
              </a:schemeClr>
            </a:solidFill>
            <a:ln w="3175"/>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r>
                <a:rPr lang="en-US" b="1" dirty="0">
                  <a:solidFill>
                    <a:srgbClr val="4472C4">
                      <a:lumMod val="75000"/>
                    </a:srgbClr>
                  </a:solidFill>
                  <a:latin typeface="Segoe UI Light" panose="020B0502040204020203" pitchFamily="34" charset="0"/>
                  <a:cs typeface="Segoe UI Light" panose="020B0502040204020203" pitchFamily="34" charset="0"/>
                </a:rPr>
                <a:t>Live Analytics*</a:t>
              </a:r>
            </a:p>
            <a:p>
              <a:pPr algn="ctr" defTabSz="914411"/>
              <a:r>
                <a:rPr lang="en-US" sz="1200" dirty="0">
                  <a:solidFill>
                    <a:srgbClr val="4472C4">
                      <a:lumMod val="75000"/>
                    </a:srgbClr>
                  </a:solidFill>
                  <a:latin typeface="Segoe UI Light" panose="020B0502040204020203" pitchFamily="34" charset="0"/>
                  <a:cs typeface="Segoe UI Light" panose="020B0502040204020203" pitchFamily="34" charset="0"/>
                </a:rPr>
                <a:t>Analyze content coming from a live broadcast source</a:t>
              </a:r>
            </a:p>
          </p:txBody>
        </p:sp>
        <p:sp>
          <p:nvSpPr>
            <p:cNvPr id="124" name="Oval 123"/>
            <p:cNvSpPr/>
            <p:nvPr/>
          </p:nvSpPr>
          <p:spPr>
            <a:xfrm>
              <a:off x="10800785" y="611145"/>
              <a:ext cx="383772" cy="383772"/>
            </a:xfrm>
            <a:prstGeom prst="ellipse">
              <a:avLst/>
            </a:prstGeom>
            <a:solidFill>
              <a:schemeClr val="accent1">
                <a:lumMod val="20000"/>
                <a:lumOff val="80000"/>
              </a:schemeClr>
            </a:solidFill>
            <a:ln w="3175"/>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endParaRPr lang="en-US" b="1">
                <a:solidFill>
                  <a:srgbClr val="4472C4">
                    <a:lumMod val="75000"/>
                  </a:srgbClr>
                </a:solidFill>
                <a:latin typeface="Segoe UI Light" panose="020B0502040204020203" pitchFamily="34" charset="0"/>
                <a:cs typeface="Segoe UI Light" panose="020B0502040204020203" pitchFamily="34" charset="0"/>
              </a:endParaRPr>
            </a:p>
          </p:txBody>
        </p:sp>
        <p:pic>
          <p:nvPicPr>
            <p:cNvPr id="1078" name="Picture 54" descr="http://www.neubrain.com/images/Technology/BusinessAnalytics-icon.png"/>
            <p:cNvPicPr>
              <a:picLocks noChangeAspect="1" noChangeArrowheads="1"/>
            </p:cNvPicPr>
            <p:nvPr/>
          </p:nvPicPr>
          <p:blipFill>
            <a:blip r:embed="rId24" cstate="print">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10850462" y="684744"/>
              <a:ext cx="288264" cy="216038"/>
            </a:xfrm>
            <a:prstGeom prst="rect">
              <a:avLst/>
            </a:prstGeom>
            <a:noFill/>
            <a:extLst>
              <a:ext uri="{909E8E84-426E-40DD-AFC4-6F175D3DCCD1}">
                <a14:hiddenFill xmlns:a14="http://schemas.microsoft.com/office/drawing/2010/main">
                  <a:solidFill>
                    <a:srgbClr val="FFFFFF"/>
                  </a:solidFill>
                </a14:hiddenFill>
              </a:ext>
            </a:extLst>
          </p:spPr>
        </p:pic>
        <p:sp>
          <p:nvSpPr>
            <p:cNvPr id="156" name="Rectangle 155"/>
            <p:cNvSpPr/>
            <p:nvPr/>
          </p:nvSpPr>
          <p:spPr>
            <a:xfrm>
              <a:off x="10839281" y="928709"/>
              <a:ext cx="310625" cy="84622"/>
            </a:xfrm>
            <a:prstGeom prst="rect">
              <a:avLst/>
            </a:prstGeom>
            <a:solidFill>
              <a:schemeClr val="accent1">
                <a:lumMod val="20000"/>
                <a:lumOff val="8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endParaRPr lang="en-US" b="1">
                <a:solidFill>
                  <a:srgbClr val="4472C4">
                    <a:lumMod val="75000"/>
                  </a:srgbClr>
                </a:solidFill>
                <a:latin typeface="Segoe UI Light" panose="020B0502040204020203" pitchFamily="34" charset="0"/>
                <a:cs typeface="Segoe UI Light" panose="020B0502040204020203" pitchFamily="34" charset="0"/>
              </a:endParaRPr>
            </a:p>
          </p:txBody>
        </p:sp>
      </p:grpSp>
      <p:grpSp>
        <p:nvGrpSpPr>
          <p:cNvPr id="162" name="Group 161">
            <a:extLst>
              <a:ext uri="{FF2B5EF4-FFF2-40B4-BE49-F238E27FC236}">
                <a16:creationId xmlns:a16="http://schemas.microsoft.com/office/drawing/2014/main" id="{713407E3-C875-4E4F-B5A6-F6D1920E1BC5}"/>
              </a:ext>
            </a:extLst>
          </p:cNvPr>
          <p:cNvGrpSpPr/>
          <p:nvPr/>
        </p:nvGrpSpPr>
        <p:grpSpPr>
          <a:xfrm>
            <a:off x="4951408" y="5311812"/>
            <a:ext cx="2252716" cy="1222296"/>
            <a:chOff x="9860269" y="1768221"/>
            <a:chExt cx="2252748" cy="1222313"/>
          </a:xfrm>
        </p:grpSpPr>
        <p:sp>
          <p:nvSpPr>
            <p:cNvPr id="163" name="Rectangle 162">
              <a:extLst>
                <a:ext uri="{FF2B5EF4-FFF2-40B4-BE49-F238E27FC236}">
                  <a16:creationId xmlns:a16="http://schemas.microsoft.com/office/drawing/2014/main" id="{773F3CB7-1A7E-4222-8AD7-A70E2D195C72}"/>
                </a:ext>
              </a:extLst>
            </p:cNvPr>
            <p:cNvSpPr/>
            <p:nvPr/>
          </p:nvSpPr>
          <p:spPr>
            <a:xfrm>
              <a:off x="9860269" y="2089989"/>
              <a:ext cx="2252748" cy="900545"/>
            </a:xfrm>
            <a:prstGeom prst="rect">
              <a:avLst/>
            </a:prstGeom>
            <a:solidFill>
              <a:schemeClr val="accent1">
                <a:lumMod val="20000"/>
                <a:lumOff val="80000"/>
              </a:schemeClr>
            </a:solidFill>
            <a:ln w="3175"/>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r>
                <a:rPr lang="en-US" b="1" dirty="0">
                  <a:solidFill>
                    <a:srgbClr val="4472C4">
                      <a:lumMod val="75000"/>
                    </a:srgbClr>
                  </a:solidFill>
                  <a:latin typeface="Segoe UI Light" panose="020B0502040204020203" pitchFamily="34" charset="0"/>
                  <a:cs typeface="Segoe UI Light" panose="020B0502040204020203" pitchFamily="34" charset="0"/>
                </a:rPr>
                <a:t>Emotion sensing*</a:t>
              </a:r>
            </a:p>
            <a:p>
              <a:pPr algn="ctr" defTabSz="914411"/>
              <a:r>
                <a:rPr lang="en-US" sz="1200" dirty="0">
                  <a:solidFill>
                    <a:srgbClr val="4472C4">
                      <a:lumMod val="75000"/>
                    </a:srgbClr>
                  </a:solidFill>
                  <a:latin typeface="Segoe UI Light" panose="020B0502040204020203" pitchFamily="34" charset="0"/>
                  <a:cs typeface="Segoe UI Light" panose="020B0502040204020203" pitchFamily="34" charset="0"/>
                </a:rPr>
                <a:t>Detect emotions expressed in speech, vocal signals and facial expressions</a:t>
              </a:r>
            </a:p>
          </p:txBody>
        </p:sp>
        <p:sp>
          <p:nvSpPr>
            <p:cNvPr id="164" name="Oval 163">
              <a:extLst>
                <a:ext uri="{FF2B5EF4-FFF2-40B4-BE49-F238E27FC236}">
                  <a16:creationId xmlns:a16="http://schemas.microsoft.com/office/drawing/2014/main" id="{30AB3841-B23E-468B-804F-B004C52CBCE1}"/>
                </a:ext>
              </a:extLst>
            </p:cNvPr>
            <p:cNvSpPr/>
            <p:nvPr/>
          </p:nvSpPr>
          <p:spPr>
            <a:xfrm>
              <a:off x="10806445" y="1768221"/>
              <a:ext cx="383772" cy="383772"/>
            </a:xfrm>
            <a:prstGeom prst="ellipse">
              <a:avLst/>
            </a:prstGeom>
            <a:solidFill>
              <a:schemeClr val="accent1">
                <a:lumMod val="20000"/>
                <a:lumOff val="80000"/>
              </a:schemeClr>
            </a:solidFill>
            <a:ln w="3175"/>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endParaRPr lang="en-US" b="1">
                <a:solidFill>
                  <a:srgbClr val="4472C4">
                    <a:lumMod val="75000"/>
                  </a:srgbClr>
                </a:solidFill>
                <a:latin typeface="Segoe UI Light" panose="020B0502040204020203" pitchFamily="34" charset="0"/>
                <a:cs typeface="Segoe UI Light" panose="020B0502040204020203" pitchFamily="34" charset="0"/>
              </a:endParaRPr>
            </a:p>
          </p:txBody>
        </p:sp>
        <p:pic>
          <p:nvPicPr>
            <p:cNvPr id="168" name="Picture 56" descr="https://neurobb.com/images/emoji/emoji_one/wink.png?v=0">
              <a:extLst>
                <a:ext uri="{FF2B5EF4-FFF2-40B4-BE49-F238E27FC236}">
                  <a16:creationId xmlns:a16="http://schemas.microsoft.com/office/drawing/2014/main" id="{9F050C75-404F-43F1-80A5-C795E63CA198}"/>
                </a:ext>
              </a:extLst>
            </p:cNvPr>
            <p:cNvPicPr>
              <a:picLocks noChangeAspect="1" noChangeArrowheads="1"/>
            </p:cNvPicPr>
            <p:nvPr/>
          </p:nvPicPr>
          <p:blipFill>
            <a:blip r:embed="rId25" cstate="print">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10884409" y="1849922"/>
              <a:ext cx="220370" cy="220370"/>
            </a:xfrm>
            <a:prstGeom prst="rect">
              <a:avLst/>
            </a:prstGeom>
            <a:noFill/>
            <a:extLst>
              <a:ext uri="{909E8E84-426E-40DD-AFC4-6F175D3DCCD1}">
                <a14:hiddenFill xmlns:a14="http://schemas.microsoft.com/office/drawing/2010/main">
                  <a:solidFill>
                    <a:srgbClr val="FFFFFF"/>
                  </a:solidFill>
                </a14:hiddenFill>
              </a:ext>
            </a:extLst>
          </p:spPr>
        </p:pic>
        <p:sp>
          <p:nvSpPr>
            <p:cNvPr id="169" name="Rectangle 168">
              <a:extLst>
                <a:ext uri="{FF2B5EF4-FFF2-40B4-BE49-F238E27FC236}">
                  <a16:creationId xmlns:a16="http://schemas.microsoft.com/office/drawing/2014/main" id="{54641520-3981-4606-9EC2-D79E64BCB62E}"/>
                </a:ext>
              </a:extLst>
            </p:cNvPr>
            <p:cNvSpPr/>
            <p:nvPr/>
          </p:nvSpPr>
          <p:spPr>
            <a:xfrm>
              <a:off x="10845700" y="2090715"/>
              <a:ext cx="310625" cy="84622"/>
            </a:xfrm>
            <a:prstGeom prst="rect">
              <a:avLst/>
            </a:prstGeom>
            <a:solidFill>
              <a:schemeClr val="accent1">
                <a:lumMod val="20000"/>
                <a:lumOff val="8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endParaRPr lang="en-US" b="1">
                <a:solidFill>
                  <a:srgbClr val="4472C4">
                    <a:lumMod val="75000"/>
                  </a:srgbClr>
                </a:solidFill>
                <a:latin typeface="Segoe UI Light" panose="020B0502040204020203" pitchFamily="34" charset="0"/>
                <a:cs typeface="Segoe UI Light" panose="020B0502040204020203" pitchFamily="34" charset="0"/>
              </a:endParaRPr>
            </a:p>
          </p:txBody>
        </p:sp>
      </p:grpSp>
      <p:grpSp>
        <p:nvGrpSpPr>
          <p:cNvPr id="176" name="Group 175">
            <a:extLst>
              <a:ext uri="{FF2B5EF4-FFF2-40B4-BE49-F238E27FC236}">
                <a16:creationId xmlns:a16="http://schemas.microsoft.com/office/drawing/2014/main" id="{7C069F98-66A9-4D97-B3CB-135EC9CC2255}"/>
              </a:ext>
            </a:extLst>
          </p:cNvPr>
          <p:cNvGrpSpPr/>
          <p:nvPr/>
        </p:nvGrpSpPr>
        <p:grpSpPr>
          <a:xfrm>
            <a:off x="7337301" y="5320007"/>
            <a:ext cx="2252716" cy="1214101"/>
            <a:chOff x="9684100" y="5268580"/>
            <a:chExt cx="2252748" cy="1214118"/>
          </a:xfrm>
        </p:grpSpPr>
        <p:sp>
          <p:nvSpPr>
            <p:cNvPr id="177" name="Rectangle 176">
              <a:extLst>
                <a:ext uri="{FF2B5EF4-FFF2-40B4-BE49-F238E27FC236}">
                  <a16:creationId xmlns:a16="http://schemas.microsoft.com/office/drawing/2014/main" id="{0D316234-0754-4413-B318-22EB88726B79}"/>
                </a:ext>
              </a:extLst>
            </p:cNvPr>
            <p:cNvSpPr/>
            <p:nvPr/>
          </p:nvSpPr>
          <p:spPr>
            <a:xfrm>
              <a:off x="9684100" y="5582153"/>
              <a:ext cx="2252748" cy="900545"/>
            </a:xfrm>
            <a:prstGeom prst="rect">
              <a:avLst/>
            </a:prstGeom>
            <a:solidFill>
              <a:schemeClr val="accent1">
                <a:lumMod val="20000"/>
                <a:lumOff val="80000"/>
              </a:schemeClr>
            </a:solidFill>
            <a:ln w="3175"/>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r>
                <a:rPr lang="en-US" b="1" dirty="0">
                  <a:solidFill>
                    <a:srgbClr val="4472C4">
                      <a:lumMod val="75000"/>
                    </a:srgbClr>
                  </a:solidFill>
                  <a:latin typeface="Segoe UI Light" panose="020B0502040204020203" pitchFamily="34" charset="0"/>
                  <a:cs typeface="Segoe UI Light" panose="020B0502040204020203" pitchFamily="34" charset="0"/>
                </a:rPr>
                <a:t>Logos*</a:t>
              </a:r>
            </a:p>
            <a:p>
              <a:pPr algn="ctr" defTabSz="914411"/>
              <a:r>
                <a:rPr lang="en-US" sz="1200" dirty="0">
                  <a:solidFill>
                    <a:srgbClr val="4472C4">
                      <a:lumMod val="75000"/>
                    </a:srgbClr>
                  </a:solidFill>
                  <a:latin typeface="Segoe UI Light" panose="020B0502040204020203" pitchFamily="34" charset="0"/>
                  <a:cs typeface="Segoe UI Light" panose="020B0502040204020203" pitchFamily="34" charset="0"/>
                </a:rPr>
                <a:t>Identify visual logos that appear on screen</a:t>
              </a:r>
            </a:p>
          </p:txBody>
        </p:sp>
        <p:sp>
          <p:nvSpPr>
            <p:cNvPr id="178" name="Oval 177">
              <a:extLst>
                <a:ext uri="{FF2B5EF4-FFF2-40B4-BE49-F238E27FC236}">
                  <a16:creationId xmlns:a16="http://schemas.microsoft.com/office/drawing/2014/main" id="{4FE5FDA8-5CB7-45C8-84CF-18EFBA730E78}"/>
                </a:ext>
              </a:extLst>
            </p:cNvPr>
            <p:cNvSpPr/>
            <p:nvPr/>
          </p:nvSpPr>
          <p:spPr>
            <a:xfrm>
              <a:off x="10626539" y="5268580"/>
              <a:ext cx="383772" cy="383772"/>
            </a:xfrm>
            <a:prstGeom prst="ellipse">
              <a:avLst/>
            </a:prstGeom>
            <a:solidFill>
              <a:schemeClr val="accent1">
                <a:lumMod val="20000"/>
                <a:lumOff val="80000"/>
              </a:schemeClr>
            </a:solidFill>
            <a:ln w="3175"/>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endParaRPr lang="en-US" b="1">
                <a:solidFill>
                  <a:srgbClr val="4472C4">
                    <a:lumMod val="75000"/>
                  </a:srgbClr>
                </a:solidFill>
                <a:latin typeface="Segoe UI Light" panose="020B0502040204020203" pitchFamily="34" charset="0"/>
                <a:cs typeface="Segoe UI Light" panose="020B0502040204020203" pitchFamily="34" charset="0"/>
              </a:endParaRPr>
            </a:p>
          </p:txBody>
        </p:sp>
        <p:sp>
          <p:nvSpPr>
            <p:cNvPr id="180" name="Rectangle 179">
              <a:extLst>
                <a:ext uri="{FF2B5EF4-FFF2-40B4-BE49-F238E27FC236}">
                  <a16:creationId xmlns:a16="http://schemas.microsoft.com/office/drawing/2014/main" id="{70306728-E491-486D-94A9-1F5AF0D0C87C}"/>
                </a:ext>
              </a:extLst>
            </p:cNvPr>
            <p:cNvSpPr/>
            <p:nvPr/>
          </p:nvSpPr>
          <p:spPr>
            <a:xfrm>
              <a:off x="10674294" y="5594058"/>
              <a:ext cx="310625" cy="84622"/>
            </a:xfrm>
            <a:prstGeom prst="rect">
              <a:avLst/>
            </a:prstGeom>
            <a:solidFill>
              <a:schemeClr val="accent1">
                <a:lumMod val="20000"/>
                <a:lumOff val="8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11"/>
              <a:endParaRPr lang="en-US" b="1">
                <a:solidFill>
                  <a:srgbClr val="4472C4">
                    <a:lumMod val="75000"/>
                  </a:srgbClr>
                </a:solidFill>
                <a:latin typeface="Segoe UI Light" panose="020B0502040204020203" pitchFamily="34" charset="0"/>
                <a:cs typeface="Segoe UI Light" panose="020B0502040204020203" pitchFamily="34" charset="0"/>
              </a:endParaRPr>
            </a:p>
          </p:txBody>
        </p:sp>
      </p:grpSp>
      <p:pic>
        <p:nvPicPr>
          <p:cNvPr id="8" name="Picture 2" descr="Image result for phone clipart">
            <a:extLst>
              <a:ext uri="{FF2B5EF4-FFF2-40B4-BE49-F238E27FC236}">
                <a16:creationId xmlns:a16="http://schemas.microsoft.com/office/drawing/2014/main" id="{8F429374-212B-46B5-8645-63FA2E6126DB}"/>
              </a:ext>
            </a:extLst>
          </p:cNvPr>
          <p:cNvPicPr>
            <a:picLocks noChangeAspect="1" noChangeArrowheads="1"/>
          </p:cNvPicPr>
          <p:nvPr/>
        </p:nvPicPr>
        <p:blipFill>
          <a:blip r:embed="rId26" cstate="print">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flipH="1">
            <a:off x="3617126" y="1887939"/>
            <a:ext cx="149498" cy="19833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B731CD90-2B6D-4F88-AE09-7797F6A3BBE1}"/>
              </a:ext>
            </a:extLst>
          </p:cNvPr>
          <p:cNvPicPr>
            <a:picLocks noChangeAspect="1"/>
          </p:cNvPicPr>
          <p:nvPr/>
        </p:nvPicPr>
        <p:blipFill>
          <a:blip r:embed="rId27">
            <a:clrChange>
              <a:clrFrom>
                <a:srgbClr val="FFFFFF"/>
              </a:clrFrom>
              <a:clrTo>
                <a:srgbClr val="FFFFFF">
                  <a:alpha val="0"/>
                </a:srgbClr>
              </a:clrTo>
            </a:clrChange>
            <a:duotone>
              <a:schemeClr val="accent5">
                <a:shade val="45000"/>
                <a:satMod val="135000"/>
              </a:schemeClr>
              <a:prstClr val="white"/>
            </a:duotone>
          </a:blip>
          <a:stretch>
            <a:fillRect/>
          </a:stretch>
        </p:blipFill>
        <p:spPr>
          <a:xfrm>
            <a:off x="8335426" y="5367285"/>
            <a:ext cx="263103" cy="256897"/>
          </a:xfrm>
          <a:prstGeom prst="rect">
            <a:avLst/>
          </a:prstGeom>
        </p:spPr>
      </p:pic>
    </p:spTree>
    <p:extLst>
      <p:ext uri="{BB962C8B-B14F-4D97-AF65-F5344CB8AC3E}">
        <p14:creationId xmlns:p14="http://schemas.microsoft.com/office/powerpoint/2010/main" val="1265360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fade">
                                      <p:cBhvr>
                                        <p:cTn id="7" dur="500"/>
                                        <p:tgtEl>
                                          <p:spTgt spid="57"/>
                                        </p:tgtEl>
                                      </p:cBhvr>
                                    </p:animEffect>
                                    <p:anim calcmode="lin" valueType="num">
                                      <p:cBhvr>
                                        <p:cTn id="8" dur="500" fill="hold"/>
                                        <p:tgtEl>
                                          <p:spTgt spid="57"/>
                                        </p:tgtEl>
                                        <p:attrNameLst>
                                          <p:attrName>ppt_x</p:attrName>
                                        </p:attrNameLst>
                                      </p:cBhvr>
                                      <p:tavLst>
                                        <p:tav tm="0">
                                          <p:val>
                                            <p:strVal val="#ppt_x"/>
                                          </p:val>
                                        </p:tav>
                                        <p:tav tm="100000">
                                          <p:val>
                                            <p:strVal val="#ppt_x"/>
                                          </p:val>
                                        </p:tav>
                                      </p:tavLst>
                                    </p:anim>
                                    <p:anim calcmode="lin" valueType="num">
                                      <p:cBhvr>
                                        <p:cTn id="9" dur="500" fill="hold"/>
                                        <p:tgtEl>
                                          <p:spTgt spid="57"/>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nodeType="afterEffect">
                                  <p:stCondLst>
                                    <p:cond delay="0"/>
                                  </p:stCondLst>
                                  <p:childTnLst>
                                    <p:set>
                                      <p:cBhvr>
                                        <p:cTn id="12" dur="1" fill="hold">
                                          <p:stCondLst>
                                            <p:cond delay="0"/>
                                          </p:stCondLst>
                                        </p:cTn>
                                        <p:tgtEl>
                                          <p:spTgt spid="170"/>
                                        </p:tgtEl>
                                        <p:attrNameLst>
                                          <p:attrName>style.visibility</p:attrName>
                                        </p:attrNameLst>
                                      </p:cBhvr>
                                      <p:to>
                                        <p:strVal val="visible"/>
                                      </p:to>
                                    </p:set>
                                    <p:animEffect transition="in" filter="fade">
                                      <p:cBhvr>
                                        <p:cTn id="13" dur="500"/>
                                        <p:tgtEl>
                                          <p:spTgt spid="170"/>
                                        </p:tgtEl>
                                      </p:cBhvr>
                                    </p:animEffect>
                                    <p:anim calcmode="lin" valueType="num">
                                      <p:cBhvr>
                                        <p:cTn id="14" dur="500" fill="hold"/>
                                        <p:tgtEl>
                                          <p:spTgt spid="170"/>
                                        </p:tgtEl>
                                        <p:attrNameLst>
                                          <p:attrName>ppt_x</p:attrName>
                                        </p:attrNameLst>
                                      </p:cBhvr>
                                      <p:tavLst>
                                        <p:tav tm="0">
                                          <p:val>
                                            <p:strVal val="#ppt_x"/>
                                          </p:val>
                                        </p:tav>
                                        <p:tav tm="100000">
                                          <p:val>
                                            <p:strVal val="#ppt_x"/>
                                          </p:val>
                                        </p:tav>
                                      </p:tavLst>
                                    </p:anim>
                                    <p:anim calcmode="lin" valueType="num">
                                      <p:cBhvr>
                                        <p:cTn id="15" dur="500" fill="hold"/>
                                        <p:tgtEl>
                                          <p:spTgt spid="170"/>
                                        </p:tgtEl>
                                        <p:attrNameLst>
                                          <p:attrName>ppt_y</p:attrName>
                                        </p:attrNameLst>
                                      </p:cBhvr>
                                      <p:tavLst>
                                        <p:tav tm="0">
                                          <p:val>
                                            <p:strVal val="#ppt_y+.1"/>
                                          </p:val>
                                        </p:tav>
                                        <p:tav tm="100000">
                                          <p:val>
                                            <p:strVal val="#ppt_y"/>
                                          </p:val>
                                        </p:tav>
                                      </p:tavLst>
                                    </p:anim>
                                  </p:childTnLst>
                                </p:cTn>
                              </p:par>
                            </p:childTnLst>
                          </p:cTn>
                        </p:par>
                        <p:par>
                          <p:cTn id="16" fill="hold">
                            <p:stCondLst>
                              <p:cond delay="1000"/>
                            </p:stCondLst>
                            <p:childTnLst>
                              <p:par>
                                <p:cTn id="17" presetID="42" presetClass="entr" presetSubtype="0" fill="hold" nodeType="afterEffect">
                                  <p:stCondLst>
                                    <p:cond delay="0"/>
                                  </p:stCondLst>
                                  <p:childTnLst>
                                    <p:set>
                                      <p:cBhvr>
                                        <p:cTn id="18" dur="1" fill="hold">
                                          <p:stCondLst>
                                            <p:cond delay="0"/>
                                          </p:stCondLst>
                                        </p:cTn>
                                        <p:tgtEl>
                                          <p:spTgt spid="67"/>
                                        </p:tgtEl>
                                        <p:attrNameLst>
                                          <p:attrName>style.visibility</p:attrName>
                                        </p:attrNameLst>
                                      </p:cBhvr>
                                      <p:to>
                                        <p:strVal val="visible"/>
                                      </p:to>
                                    </p:set>
                                    <p:animEffect transition="in" filter="fade">
                                      <p:cBhvr>
                                        <p:cTn id="19" dur="500"/>
                                        <p:tgtEl>
                                          <p:spTgt spid="67"/>
                                        </p:tgtEl>
                                      </p:cBhvr>
                                    </p:animEffect>
                                    <p:anim calcmode="lin" valueType="num">
                                      <p:cBhvr>
                                        <p:cTn id="20" dur="500" fill="hold"/>
                                        <p:tgtEl>
                                          <p:spTgt spid="67"/>
                                        </p:tgtEl>
                                        <p:attrNameLst>
                                          <p:attrName>ppt_x</p:attrName>
                                        </p:attrNameLst>
                                      </p:cBhvr>
                                      <p:tavLst>
                                        <p:tav tm="0">
                                          <p:val>
                                            <p:strVal val="#ppt_x"/>
                                          </p:val>
                                        </p:tav>
                                        <p:tav tm="100000">
                                          <p:val>
                                            <p:strVal val="#ppt_x"/>
                                          </p:val>
                                        </p:tav>
                                      </p:tavLst>
                                    </p:anim>
                                    <p:anim calcmode="lin" valueType="num">
                                      <p:cBhvr>
                                        <p:cTn id="21" dur="500" fill="hold"/>
                                        <p:tgtEl>
                                          <p:spTgt spid="67"/>
                                        </p:tgtEl>
                                        <p:attrNameLst>
                                          <p:attrName>ppt_y</p:attrName>
                                        </p:attrNameLst>
                                      </p:cBhvr>
                                      <p:tavLst>
                                        <p:tav tm="0">
                                          <p:val>
                                            <p:strVal val="#ppt_y+.1"/>
                                          </p:val>
                                        </p:tav>
                                        <p:tav tm="100000">
                                          <p:val>
                                            <p:strVal val="#ppt_y"/>
                                          </p:val>
                                        </p:tav>
                                      </p:tavLst>
                                    </p:anim>
                                  </p:childTnLst>
                                </p:cTn>
                              </p:par>
                            </p:childTnLst>
                          </p:cTn>
                        </p:par>
                        <p:par>
                          <p:cTn id="22" fill="hold">
                            <p:stCondLst>
                              <p:cond delay="1500"/>
                            </p:stCondLst>
                            <p:childTnLst>
                              <p:par>
                                <p:cTn id="23" presetID="42" presetClass="entr" presetSubtype="0" fill="hold" nodeType="afterEffect">
                                  <p:stCondLst>
                                    <p:cond delay="0"/>
                                  </p:stCondLst>
                                  <p:childTnLst>
                                    <p:set>
                                      <p:cBhvr>
                                        <p:cTn id="24" dur="1" fill="hold">
                                          <p:stCondLst>
                                            <p:cond delay="0"/>
                                          </p:stCondLst>
                                        </p:cTn>
                                        <p:tgtEl>
                                          <p:spTgt spid="65"/>
                                        </p:tgtEl>
                                        <p:attrNameLst>
                                          <p:attrName>style.visibility</p:attrName>
                                        </p:attrNameLst>
                                      </p:cBhvr>
                                      <p:to>
                                        <p:strVal val="visible"/>
                                      </p:to>
                                    </p:set>
                                    <p:animEffect transition="in" filter="fade">
                                      <p:cBhvr>
                                        <p:cTn id="25" dur="500"/>
                                        <p:tgtEl>
                                          <p:spTgt spid="65"/>
                                        </p:tgtEl>
                                      </p:cBhvr>
                                    </p:animEffect>
                                    <p:anim calcmode="lin" valueType="num">
                                      <p:cBhvr>
                                        <p:cTn id="26" dur="500" fill="hold"/>
                                        <p:tgtEl>
                                          <p:spTgt spid="65"/>
                                        </p:tgtEl>
                                        <p:attrNameLst>
                                          <p:attrName>ppt_x</p:attrName>
                                        </p:attrNameLst>
                                      </p:cBhvr>
                                      <p:tavLst>
                                        <p:tav tm="0">
                                          <p:val>
                                            <p:strVal val="#ppt_x"/>
                                          </p:val>
                                        </p:tav>
                                        <p:tav tm="100000">
                                          <p:val>
                                            <p:strVal val="#ppt_x"/>
                                          </p:val>
                                        </p:tav>
                                      </p:tavLst>
                                    </p:anim>
                                    <p:anim calcmode="lin" valueType="num">
                                      <p:cBhvr>
                                        <p:cTn id="27" dur="500" fill="hold"/>
                                        <p:tgtEl>
                                          <p:spTgt spid="65"/>
                                        </p:tgtEl>
                                        <p:attrNameLst>
                                          <p:attrName>ppt_y</p:attrName>
                                        </p:attrNameLst>
                                      </p:cBhvr>
                                      <p:tavLst>
                                        <p:tav tm="0">
                                          <p:val>
                                            <p:strVal val="#ppt_y+.1"/>
                                          </p:val>
                                        </p:tav>
                                        <p:tav tm="100000">
                                          <p:val>
                                            <p:strVal val="#ppt_y"/>
                                          </p:val>
                                        </p:tav>
                                      </p:tavLst>
                                    </p:anim>
                                  </p:childTnLst>
                                </p:cTn>
                              </p:par>
                            </p:childTnLst>
                          </p:cTn>
                        </p:par>
                        <p:par>
                          <p:cTn id="28" fill="hold">
                            <p:stCondLst>
                              <p:cond delay="2000"/>
                            </p:stCondLst>
                            <p:childTnLst>
                              <p:par>
                                <p:cTn id="29" presetID="42" presetClass="entr" presetSubtype="0" fill="hold" nodeType="afterEffect">
                                  <p:stCondLst>
                                    <p:cond delay="0"/>
                                  </p:stCondLst>
                                  <p:childTnLst>
                                    <p:set>
                                      <p:cBhvr>
                                        <p:cTn id="30" dur="1" fill="hold">
                                          <p:stCondLst>
                                            <p:cond delay="0"/>
                                          </p:stCondLst>
                                        </p:cTn>
                                        <p:tgtEl>
                                          <p:spTgt spid="46"/>
                                        </p:tgtEl>
                                        <p:attrNameLst>
                                          <p:attrName>style.visibility</p:attrName>
                                        </p:attrNameLst>
                                      </p:cBhvr>
                                      <p:to>
                                        <p:strVal val="visible"/>
                                      </p:to>
                                    </p:set>
                                    <p:animEffect transition="in" filter="fade">
                                      <p:cBhvr>
                                        <p:cTn id="31" dur="500"/>
                                        <p:tgtEl>
                                          <p:spTgt spid="46"/>
                                        </p:tgtEl>
                                      </p:cBhvr>
                                    </p:animEffect>
                                    <p:anim calcmode="lin" valueType="num">
                                      <p:cBhvr>
                                        <p:cTn id="32" dur="500" fill="hold"/>
                                        <p:tgtEl>
                                          <p:spTgt spid="46"/>
                                        </p:tgtEl>
                                        <p:attrNameLst>
                                          <p:attrName>ppt_x</p:attrName>
                                        </p:attrNameLst>
                                      </p:cBhvr>
                                      <p:tavLst>
                                        <p:tav tm="0">
                                          <p:val>
                                            <p:strVal val="#ppt_x"/>
                                          </p:val>
                                        </p:tav>
                                        <p:tav tm="100000">
                                          <p:val>
                                            <p:strVal val="#ppt_x"/>
                                          </p:val>
                                        </p:tav>
                                      </p:tavLst>
                                    </p:anim>
                                    <p:anim calcmode="lin" valueType="num">
                                      <p:cBhvr>
                                        <p:cTn id="33" dur="500" fill="hold"/>
                                        <p:tgtEl>
                                          <p:spTgt spid="46"/>
                                        </p:tgtEl>
                                        <p:attrNameLst>
                                          <p:attrName>ppt_y</p:attrName>
                                        </p:attrNameLst>
                                      </p:cBhvr>
                                      <p:tavLst>
                                        <p:tav tm="0">
                                          <p:val>
                                            <p:strVal val="#ppt_y+.1"/>
                                          </p:val>
                                        </p:tav>
                                        <p:tav tm="100000">
                                          <p:val>
                                            <p:strVal val="#ppt_y"/>
                                          </p:val>
                                        </p:tav>
                                      </p:tavLst>
                                    </p:anim>
                                  </p:childTnLst>
                                </p:cTn>
                              </p:par>
                            </p:childTnLst>
                          </p:cTn>
                        </p:par>
                        <p:par>
                          <p:cTn id="34" fill="hold">
                            <p:stCondLst>
                              <p:cond delay="2500"/>
                            </p:stCondLst>
                            <p:childTnLst>
                              <p:par>
                                <p:cTn id="35" presetID="42" presetClass="entr" presetSubtype="0" fill="hold" nodeType="afterEffect">
                                  <p:stCondLst>
                                    <p:cond delay="0"/>
                                  </p:stCondLst>
                                  <p:childTnLst>
                                    <p:set>
                                      <p:cBhvr>
                                        <p:cTn id="36" dur="1" fill="hold">
                                          <p:stCondLst>
                                            <p:cond delay="0"/>
                                          </p:stCondLst>
                                        </p:cTn>
                                        <p:tgtEl>
                                          <p:spTgt spid="51"/>
                                        </p:tgtEl>
                                        <p:attrNameLst>
                                          <p:attrName>style.visibility</p:attrName>
                                        </p:attrNameLst>
                                      </p:cBhvr>
                                      <p:to>
                                        <p:strVal val="visible"/>
                                      </p:to>
                                    </p:set>
                                    <p:animEffect transition="in" filter="fade">
                                      <p:cBhvr>
                                        <p:cTn id="37" dur="500"/>
                                        <p:tgtEl>
                                          <p:spTgt spid="51"/>
                                        </p:tgtEl>
                                      </p:cBhvr>
                                    </p:animEffect>
                                    <p:anim calcmode="lin" valueType="num">
                                      <p:cBhvr>
                                        <p:cTn id="38" dur="500" fill="hold"/>
                                        <p:tgtEl>
                                          <p:spTgt spid="51"/>
                                        </p:tgtEl>
                                        <p:attrNameLst>
                                          <p:attrName>ppt_x</p:attrName>
                                        </p:attrNameLst>
                                      </p:cBhvr>
                                      <p:tavLst>
                                        <p:tav tm="0">
                                          <p:val>
                                            <p:strVal val="#ppt_x"/>
                                          </p:val>
                                        </p:tav>
                                        <p:tav tm="100000">
                                          <p:val>
                                            <p:strVal val="#ppt_x"/>
                                          </p:val>
                                        </p:tav>
                                      </p:tavLst>
                                    </p:anim>
                                    <p:anim calcmode="lin" valueType="num">
                                      <p:cBhvr>
                                        <p:cTn id="39" dur="500" fill="hold"/>
                                        <p:tgtEl>
                                          <p:spTgt spid="51"/>
                                        </p:tgtEl>
                                        <p:attrNameLst>
                                          <p:attrName>ppt_y</p:attrName>
                                        </p:attrNameLst>
                                      </p:cBhvr>
                                      <p:tavLst>
                                        <p:tav tm="0">
                                          <p:val>
                                            <p:strVal val="#ppt_y+.1"/>
                                          </p:val>
                                        </p:tav>
                                        <p:tav tm="100000">
                                          <p:val>
                                            <p:strVal val="#ppt_y"/>
                                          </p:val>
                                        </p:tav>
                                      </p:tavLst>
                                    </p:anim>
                                  </p:childTnLst>
                                </p:cTn>
                              </p:par>
                            </p:childTnLst>
                          </p:cTn>
                        </p:par>
                        <p:par>
                          <p:cTn id="40" fill="hold">
                            <p:stCondLst>
                              <p:cond delay="3000"/>
                            </p:stCondLst>
                            <p:childTnLst>
                              <p:par>
                                <p:cTn id="41" presetID="42" presetClass="entr" presetSubtype="0" fill="hold" nodeType="afterEffect">
                                  <p:stCondLst>
                                    <p:cond delay="0"/>
                                  </p:stCondLst>
                                  <p:childTnLst>
                                    <p:set>
                                      <p:cBhvr>
                                        <p:cTn id="42" dur="1" fill="hold">
                                          <p:stCondLst>
                                            <p:cond delay="0"/>
                                          </p:stCondLst>
                                        </p:cTn>
                                        <p:tgtEl>
                                          <p:spTgt spid="8"/>
                                        </p:tgtEl>
                                        <p:attrNameLst>
                                          <p:attrName>style.visibility</p:attrName>
                                        </p:attrNameLst>
                                      </p:cBhvr>
                                      <p:to>
                                        <p:strVal val="visible"/>
                                      </p:to>
                                    </p:set>
                                    <p:animEffect transition="in" filter="fade">
                                      <p:cBhvr>
                                        <p:cTn id="43" dur="500"/>
                                        <p:tgtEl>
                                          <p:spTgt spid="8"/>
                                        </p:tgtEl>
                                      </p:cBhvr>
                                    </p:animEffect>
                                    <p:anim calcmode="lin" valueType="num">
                                      <p:cBhvr>
                                        <p:cTn id="44" dur="500" fill="hold"/>
                                        <p:tgtEl>
                                          <p:spTgt spid="8"/>
                                        </p:tgtEl>
                                        <p:attrNameLst>
                                          <p:attrName>ppt_x</p:attrName>
                                        </p:attrNameLst>
                                      </p:cBhvr>
                                      <p:tavLst>
                                        <p:tav tm="0">
                                          <p:val>
                                            <p:strVal val="#ppt_x"/>
                                          </p:val>
                                        </p:tav>
                                        <p:tav tm="100000">
                                          <p:val>
                                            <p:strVal val="#ppt_x"/>
                                          </p:val>
                                        </p:tav>
                                      </p:tavLst>
                                    </p:anim>
                                    <p:anim calcmode="lin" valueType="num">
                                      <p:cBhvr>
                                        <p:cTn id="45" dur="500" fill="hold"/>
                                        <p:tgtEl>
                                          <p:spTgt spid="8"/>
                                        </p:tgtEl>
                                        <p:attrNameLst>
                                          <p:attrName>ppt_y</p:attrName>
                                        </p:attrNameLst>
                                      </p:cBhvr>
                                      <p:tavLst>
                                        <p:tav tm="0">
                                          <p:val>
                                            <p:strVal val="#ppt_y+.1"/>
                                          </p:val>
                                        </p:tav>
                                        <p:tav tm="100000">
                                          <p:val>
                                            <p:strVal val="#ppt_y"/>
                                          </p:val>
                                        </p:tav>
                                      </p:tavLst>
                                    </p:anim>
                                  </p:childTnLst>
                                </p:cTn>
                              </p:par>
                              <p:par>
                                <p:cTn id="46" presetID="42" presetClass="entr" presetSubtype="0" fill="hold" nodeType="withEffect">
                                  <p:stCondLst>
                                    <p:cond delay="0"/>
                                  </p:stCondLst>
                                  <p:childTnLst>
                                    <p:set>
                                      <p:cBhvr>
                                        <p:cTn id="47" dur="1" fill="hold">
                                          <p:stCondLst>
                                            <p:cond delay="0"/>
                                          </p:stCondLst>
                                        </p:cTn>
                                        <p:tgtEl>
                                          <p:spTgt spid="39"/>
                                        </p:tgtEl>
                                        <p:attrNameLst>
                                          <p:attrName>style.visibility</p:attrName>
                                        </p:attrNameLst>
                                      </p:cBhvr>
                                      <p:to>
                                        <p:strVal val="visible"/>
                                      </p:to>
                                    </p:set>
                                    <p:animEffect transition="in" filter="fade">
                                      <p:cBhvr>
                                        <p:cTn id="48" dur="500"/>
                                        <p:tgtEl>
                                          <p:spTgt spid="39"/>
                                        </p:tgtEl>
                                      </p:cBhvr>
                                    </p:animEffect>
                                    <p:anim calcmode="lin" valueType="num">
                                      <p:cBhvr>
                                        <p:cTn id="49" dur="500" fill="hold"/>
                                        <p:tgtEl>
                                          <p:spTgt spid="39"/>
                                        </p:tgtEl>
                                        <p:attrNameLst>
                                          <p:attrName>ppt_x</p:attrName>
                                        </p:attrNameLst>
                                      </p:cBhvr>
                                      <p:tavLst>
                                        <p:tav tm="0">
                                          <p:val>
                                            <p:strVal val="#ppt_x"/>
                                          </p:val>
                                        </p:tav>
                                        <p:tav tm="100000">
                                          <p:val>
                                            <p:strVal val="#ppt_x"/>
                                          </p:val>
                                        </p:tav>
                                      </p:tavLst>
                                    </p:anim>
                                    <p:anim calcmode="lin" valueType="num">
                                      <p:cBhvr>
                                        <p:cTn id="50" dur="500" fill="hold"/>
                                        <p:tgtEl>
                                          <p:spTgt spid="39"/>
                                        </p:tgtEl>
                                        <p:attrNameLst>
                                          <p:attrName>ppt_y</p:attrName>
                                        </p:attrNameLst>
                                      </p:cBhvr>
                                      <p:tavLst>
                                        <p:tav tm="0">
                                          <p:val>
                                            <p:strVal val="#ppt_y+.1"/>
                                          </p:val>
                                        </p:tav>
                                        <p:tav tm="100000">
                                          <p:val>
                                            <p:strVal val="#ppt_y"/>
                                          </p:val>
                                        </p:tav>
                                      </p:tavLst>
                                    </p:anim>
                                  </p:childTnLst>
                                </p:cTn>
                              </p:par>
                            </p:childTnLst>
                          </p:cTn>
                        </p:par>
                        <p:par>
                          <p:cTn id="51" fill="hold">
                            <p:stCondLst>
                              <p:cond delay="3500"/>
                            </p:stCondLst>
                            <p:childTnLst>
                              <p:par>
                                <p:cTn id="52" presetID="42" presetClass="entr" presetSubtype="0" fill="hold" nodeType="afterEffect">
                                  <p:stCondLst>
                                    <p:cond delay="0"/>
                                  </p:stCondLst>
                                  <p:childTnLst>
                                    <p:set>
                                      <p:cBhvr>
                                        <p:cTn id="53" dur="1" fill="hold">
                                          <p:stCondLst>
                                            <p:cond delay="0"/>
                                          </p:stCondLst>
                                        </p:cTn>
                                        <p:tgtEl>
                                          <p:spTgt spid="69"/>
                                        </p:tgtEl>
                                        <p:attrNameLst>
                                          <p:attrName>style.visibility</p:attrName>
                                        </p:attrNameLst>
                                      </p:cBhvr>
                                      <p:to>
                                        <p:strVal val="visible"/>
                                      </p:to>
                                    </p:set>
                                    <p:animEffect transition="in" filter="fade">
                                      <p:cBhvr>
                                        <p:cTn id="54" dur="500"/>
                                        <p:tgtEl>
                                          <p:spTgt spid="69"/>
                                        </p:tgtEl>
                                      </p:cBhvr>
                                    </p:animEffect>
                                    <p:anim calcmode="lin" valueType="num">
                                      <p:cBhvr>
                                        <p:cTn id="55" dur="500" fill="hold"/>
                                        <p:tgtEl>
                                          <p:spTgt spid="69"/>
                                        </p:tgtEl>
                                        <p:attrNameLst>
                                          <p:attrName>ppt_x</p:attrName>
                                        </p:attrNameLst>
                                      </p:cBhvr>
                                      <p:tavLst>
                                        <p:tav tm="0">
                                          <p:val>
                                            <p:strVal val="#ppt_x"/>
                                          </p:val>
                                        </p:tav>
                                        <p:tav tm="100000">
                                          <p:val>
                                            <p:strVal val="#ppt_x"/>
                                          </p:val>
                                        </p:tav>
                                      </p:tavLst>
                                    </p:anim>
                                    <p:anim calcmode="lin" valueType="num">
                                      <p:cBhvr>
                                        <p:cTn id="56" dur="500" fill="hold"/>
                                        <p:tgtEl>
                                          <p:spTgt spid="69"/>
                                        </p:tgtEl>
                                        <p:attrNameLst>
                                          <p:attrName>ppt_y</p:attrName>
                                        </p:attrNameLst>
                                      </p:cBhvr>
                                      <p:tavLst>
                                        <p:tav tm="0">
                                          <p:val>
                                            <p:strVal val="#ppt_y+.1"/>
                                          </p:val>
                                        </p:tav>
                                        <p:tav tm="100000">
                                          <p:val>
                                            <p:strVal val="#ppt_y"/>
                                          </p:val>
                                        </p:tav>
                                      </p:tavLst>
                                    </p:anim>
                                  </p:childTnLst>
                                </p:cTn>
                              </p:par>
                            </p:childTnLst>
                          </p:cTn>
                        </p:par>
                        <p:par>
                          <p:cTn id="57" fill="hold">
                            <p:stCondLst>
                              <p:cond delay="4000"/>
                            </p:stCondLst>
                            <p:childTnLst>
                              <p:par>
                                <p:cTn id="58" presetID="42" presetClass="entr" presetSubtype="0" fill="hold" nodeType="afterEffect">
                                  <p:stCondLst>
                                    <p:cond delay="0"/>
                                  </p:stCondLst>
                                  <p:childTnLst>
                                    <p:set>
                                      <p:cBhvr>
                                        <p:cTn id="59" dur="1" fill="hold">
                                          <p:stCondLst>
                                            <p:cond delay="0"/>
                                          </p:stCondLst>
                                        </p:cTn>
                                        <p:tgtEl>
                                          <p:spTgt spid="63"/>
                                        </p:tgtEl>
                                        <p:attrNameLst>
                                          <p:attrName>style.visibility</p:attrName>
                                        </p:attrNameLst>
                                      </p:cBhvr>
                                      <p:to>
                                        <p:strVal val="visible"/>
                                      </p:to>
                                    </p:set>
                                    <p:animEffect transition="in" filter="fade">
                                      <p:cBhvr>
                                        <p:cTn id="60" dur="500"/>
                                        <p:tgtEl>
                                          <p:spTgt spid="63"/>
                                        </p:tgtEl>
                                      </p:cBhvr>
                                    </p:animEffect>
                                    <p:anim calcmode="lin" valueType="num">
                                      <p:cBhvr>
                                        <p:cTn id="61" dur="500" fill="hold"/>
                                        <p:tgtEl>
                                          <p:spTgt spid="63"/>
                                        </p:tgtEl>
                                        <p:attrNameLst>
                                          <p:attrName>ppt_x</p:attrName>
                                        </p:attrNameLst>
                                      </p:cBhvr>
                                      <p:tavLst>
                                        <p:tav tm="0">
                                          <p:val>
                                            <p:strVal val="#ppt_x"/>
                                          </p:val>
                                        </p:tav>
                                        <p:tav tm="100000">
                                          <p:val>
                                            <p:strVal val="#ppt_x"/>
                                          </p:val>
                                        </p:tav>
                                      </p:tavLst>
                                    </p:anim>
                                    <p:anim calcmode="lin" valueType="num">
                                      <p:cBhvr>
                                        <p:cTn id="62" dur="500" fill="hold"/>
                                        <p:tgtEl>
                                          <p:spTgt spid="63"/>
                                        </p:tgtEl>
                                        <p:attrNameLst>
                                          <p:attrName>ppt_y</p:attrName>
                                        </p:attrNameLst>
                                      </p:cBhvr>
                                      <p:tavLst>
                                        <p:tav tm="0">
                                          <p:val>
                                            <p:strVal val="#ppt_y+.1"/>
                                          </p:val>
                                        </p:tav>
                                        <p:tav tm="100000">
                                          <p:val>
                                            <p:strVal val="#ppt_y"/>
                                          </p:val>
                                        </p:tav>
                                      </p:tavLst>
                                    </p:anim>
                                  </p:childTnLst>
                                </p:cTn>
                              </p:par>
                            </p:childTnLst>
                          </p:cTn>
                        </p:par>
                        <p:par>
                          <p:cTn id="63" fill="hold">
                            <p:stCondLst>
                              <p:cond delay="4500"/>
                            </p:stCondLst>
                            <p:childTnLst>
                              <p:par>
                                <p:cTn id="64" presetID="42" presetClass="entr" presetSubtype="0" fill="hold" nodeType="afterEffect">
                                  <p:stCondLst>
                                    <p:cond delay="0"/>
                                  </p:stCondLst>
                                  <p:childTnLst>
                                    <p:set>
                                      <p:cBhvr>
                                        <p:cTn id="65" dur="1" fill="hold">
                                          <p:stCondLst>
                                            <p:cond delay="0"/>
                                          </p:stCondLst>
                                        </p:cTn>
                                        <p:tgtEl>
                                          <p:spTgt spid="45"/>
                                        </p:tgtEl>
                                        <p:attrNameLst>
                                          <p:attrName>style.visibility</p:attrName>
                                        </p:attrNameLst>
                                      </p:cBhvr>
                                      <p:to>
                                        <p:strVal val="visible"/>
                                      </p:to>
                                    </p:set>
                                    <p:animEffect transition="in" filter="fade">
                                      <p:cBhvr>
                                        <p:cTn id="66" dur="500"/>
                                        <p:tgtEl>
                                          <p:spTgt spid="45"/>
                                        </p:tgtEl>
                                      </p:cBhvr>
                                    </p:animEffect>
                                    <p:anim calcmode="lin" valueType="num">
                                      <p:cBhvr>
                                        <p:cTn id="67" dur="500" fill="hold"/>
                                        <p:tgtEl>
                                          <p:spTgt spid="45"/>
                                        </p:tgtEl>
                                        <p:attrNameLst>
                                          <p:attrName>ppt_x</p:attrName>
                                        </p:attrNameLst>
                                      </p:cBhvr>
                                      <p:tavLst>
                                        <p:tav tm="0">
                                          <p:val>
                                            <p:strVal val="#ppt_x"/>
                                          </p:val>
                                        </p:tav>
                                        <p:tav tm="100000">
                                          <p:val>
                                            <p:strVal val="#ppt_x"/>
                                          </p:val>
                                        </p:tav>
                                      </p:tavLst>
                                    </p:anim>
                                    <p:anim calcmode="lin" valueType="num">
                                      <p:cBhvr>
                                        <p:cTn id="68" dur="500" fill="hold"/>
                                        <p:tgtEl>
                                          <p:spTgt spid="45"/>
                                        </p:tgtEl>
                                        <p:attrNameLst>
                                          <p:attrName>ppt_y</p:attrName>
                                        </p:attrNameLst>
                                      </p:cBhvr>
                                      <p:tavLst>
                                        <p:tav tm="0">
                                          <p:val>
                                            <p:strVal val="#ppt_y+.1"/>
                                          </p:val>
                                        </p:tav>
                                        <p:tav tm="100000">
                                          <p:val>
                                            <p:strVal val="#ppt_y"/>
                                          </p:val>
                                        </p:tav>
                                      </p:tavLst>
                                    </p:anim>
                                  </p:childTnLst>
                                </p:cTn>
                              </p:par>
                            </p:childTnLst>
                          </p:cTn>
                        </p:par>
                        <p:par>
                          <p:cTn id="69" fill="hold">
                            <p:stCondLst>
                              <p:cond delay="5000"/>
                            </p:stCondLst>
                            <p:childTnLst>
                              <p:par>
                                <p:cTn id="70" presetID="42" presetClass="entr" presetSubtype="0" fill="hold" nodeType="afterEffect">
                                  <p:stCondLst>
                                    <p:cond delay="0"/>
                                  </p:stCondLst>
                                  <p:childTnLst>
                                    <p:set>
                                      <p:cBhvr>
                                        <p:cTn id="71" dur="1" fill="hold">
                                          <p:stCondLst>
                                            <p:cond delay="0"/>
                                          </p:stCondLst>
                                        </p:cTn>
                                        <p:tgtEl>
                                          <p:spTgt spid="50"/>
                                        </p:tgtEl>
                                        <p:attrNameLst>
                                          <p:attrName>style.visibility</p:attrName>
                                        </p:attrNameLst>
                                      </p:cBhvr>
                                      <p:to>
                                        <p:strVal val="visible"/>
                                      </p:to>
                                    </p:set>
                                    <p:animEffect transition="in" filter="fade">
                                      <p:cBhvr>
                                        <p:cTn id="72" dur="500"/>
                                        <p:tgtEl>
                                          <p:spTgt spid="50"/>
                                        </p:tgtEl>
                                      </p:cBhvr>
                                    </p:animEffect>
                                    <p:anim calcmode="lin" valueType="num">
                                      <p:cBhvr>
                                        <p:cTn id="73" dur="500" fill="hold"/>
                                        <p:tgtEl>
                                          <p:spTgt spid="50"/>
                                        </p:tgtEl>
                                        <p:attrNameLst>
                                          <p:attrName>ppt_x</p:attrName>
                                        </p:attrNameLst>
                                      </p:cBhvr>
                                      <p:tavLst>
                                        <p:tav tm="0">
                                          <p:val>
                                            <p:strVal val="#ppt_x"/>
                                          </p:val>
                                        </p:tav>
                                        <p:tav tm="100000">
                                          <p:val>
                                            <p:strVal val="#ppt_x"/>
                                          </p:val>
                                        </p:tav>
                                      </p:tavLst>
                                    </p:anim>
                                    <p:anim calcmode="lin" valueType="num">
                                      <p:cBhvr>
                                        <p:cTn id="74" dur="500" fill="hold"/>
                                        <p:tgtEl>
                                          <p:spTgt spid="50"/>
                                        </p:tgtEl>
                                        <p:attrNameLst>
                                          <p:attrName>ppt_y</p:attrName>
                                        </p:attrNameLst>
                                      </p:cBhvr>
                                      <p:tavLst>
                                        <p:tav tm="0">
                                          <p:val>
                                            <p:strVal val="#ppt_y+.1"/>
                                          </p:val>
                                        </p:tav>
                                        <p:tav tm="100000">
                                          <p:val>
                                            <p:strVal val="#ppt_y"/>
                                          </p:val>
                                        </p:tav>
                                      </p:tavLst>
                                    </p:anim>
                                  </p:childTnLst>
                                </p:cTn>
                              </p:par>
                            </p:childTnLst>
                          </p:cTn>
                        </p:par>
                        <p:par>
                          <p:cTn id="75" fill="hold">
                            <p:stCondLst>
                              <p:cond delay="5500"/>
                            </p:stCondLst>
                            <p:childTnLst>
                              <p:par>
                                <p:cTn id="76" presetID="42" presetClass="entr" presetSubtype="0" fill="hold" nodeType="afterEffect">
                                  <p:stCondLst>
                                    <p:cond delay="0"/>
                                  </p:stCondLst>
                                  <p:childTnLst>
                                    <p:set>
                                      <p:cBhvr>
                                        <p:cTn id="77" dur="1" fill="hold">
                                          <p:stCondLst>
                                            <p:cond delay="0"/>
                                          </p:stCondLst>
                                        </p:cTn>
                                        <p:tgtEl>
                                          <p:spTgt spid="83"/>
                                        </p:tgtEl>
                                        <p:attrNameLst>
                                          <p:attrName>style.visibility</p:attrName>
                                        </p:attrNameLst>
                                      </p:cBhvr>
                                      <p:to>
                                        <p:strVal val="visible"/>
                                      </p:to>
                                    </p:set>
                                    <p:animEffect transition="in" filter="fade">
                                      <p:cBhvr>
                                        <p:cTn id="78" dur="500"/>
                                        <p:tgtEl>
                                          <p:spTgt spid="83"/>
                                        </p:tgtEl>
                                      </p:cBhvr>
                                    </p:animEffect>
                                    <p:anim calcmode="lin" valueType="num">
                                      <p:cBhvr>
                                        <p:cTn id="79" dur="500" fill="hold"/>
                                        <p:tgtEl>
                                          <p:spTgt spid="83"/>
                                        </p:tgtEl>
                                        <p:attrNameLst>
                                          <p:attrName>ppt_x</p:attrName>
                                        </p:attrNameLst>
                                      </p:cBhvr>
                                      <p:tavLst>
                                        <p:tav tm="0">
                                          <p:val>
                                            <p:strVal val="#ppt_x"/>
                                          </p:val>
                                        </p:tav>
                                        <p:tav tm="100000">
                                          <p:val>
                                            <p:strVal val="#ppt_x"/>
                                          </p:val>
                                        </p:tav>
                                      </p:tavLst>
                                    </p:anim>
                                    <p:anim calcmode="lin" valueType="num">
                                      <p:cBhvr>
                                        <p:cTn id="80" dur="500" fill="hold"/>
                                        <p:tgtEl>
                                          <p:spTgt spid="83"/>
                                        </p:tgtEl>
                                        <p:attrNameLst>
                                          <p:attrName>ppt_y</p:attrName>
                                        </p:attrNameLst>
                                      </p:cBhvr>
                                      <p:tavLst>
                                        <p:tav tm="0">
                                          <p:val>
                                            <p:strVal val="#ppt_y+.1"/>
                                          </p:val>
                                        </p:tav>
                                        <p:tav tm="100000">
                                          <p:val>
                                            <p:strVal val="#ppt_y"/>
                                          </p:val>
                                        </p:tav>
                                      </p:tavLst>
                                    </p:anim>
                                  </p:childTnLst>
                                </p:cTn>
                              </p:par>
                            </p:childTnLst>
                          </p:cTn>
                        </p:par>
                        <p:par>
                          <p:cTn id="81" fill="hold">
                            <p:stCondLst>
                              <p:cond delay="6000"/>
                            </p:stCondLst>
                            <p:childTnLst>
                              <p:par>
                                <p:cTn id="82" presetID="42" presetClass="entr" presetSubtype="0" fill="hold" nodeType="afterEffect">
                                  <p:stCondLst>
                                    <p:cond delay="0"/>
                                  </p:stCondLst>
                                  <p:childTnLst>
                                    <p:set>
                                      <p:cBhvr>
                                        <p:cTn id="83" dur="1" fill="hold">
                                          <p:stCondLst>
                                            <p:cond delay="0"/>
                                          </p:stCondLst>
                                        </p:cTn>
                                        <p:tgtEl>
                                          <p:spTgt spid="32"/>
                                        </p:tgtEl>
                                        <p:attrNameLst>
                                          <p:attrName>style.visibility</p:attrName>
                                        </p:attrNameLst>
                                      </p:cBhvr>
                                      <p:to>
                                        <p:strVal val="visible"/>
                                      </p:to>
                                    </p:set>
                                    <p:animEffect transition="in" filter="fade">
                                      <p:cBhvr>
                                        <p:cTn id="84" dur="500"/>
                                        <p:tgtEl>
                                          <p:spTgt spid="32"/>
                                        </p:tgtEl>
                                      </p:cBhvr>
                                    </p:animEffect>
                                    <p:anim calcmode="lin" valueType="num">
                                      <p:cBhvr>
                                        <p:cTn id="85" dur="500" fill="hold"/>
                                        <p:tgtEl>
                                          <p:spTgt spid="32"/>
                                        </p:tgtEl>
                                        <p:attrNameLst>
                                          <p:attrName>ppt_x</p:attrName>
                                        </p:attrNameLst>
                                      </p:cBhvr>
                                      <p:tavLst>
                                        <p:tav tm="0">
                                          <p:val>
                                            <p:strVal val="#ppt_x"/>
                                          </p:val>
                                        </p:tav>
                                        <p:tav tm="100000">
                                          <p:val>
                                            <p:strVal val="#ppt_x"/>
                                          </p:val>
                                        </p:tav>
                                      </p:tavLst>
                                    </p:anim>
                                    <p:anim calcmode="lin" valueType="num">
                                      <p:cBhvr>
                                        <p:cTn id="86" dur="500" fill="hold"/>
                                        <p:tgtEl>
                                          <p:spTgt spid="32"/>
                                        </p:tgtEl>
                                        <p:attrNameLst>
                                          <p:attrName>ppt_y</p:attrName>
                                        </p:attrNameLst>
                                      </p:cBhvr>
                                      <p:tavLst>
                                        <p:tav tm="0">
                                          <p:val>
                                            <p:strVal val="#ppt_y+.1"/>
                                          </p:val>
                                        </p:tav>
                                        <p:tav tm="100000">
                                          <p:val>
                                            <p:strVal val="#ppt_y"/>
                                          </p:val>
                                        </p:tav>
                                      </p:tavLst>
                                    </p:anim>
                                  </p:childTnLst>
                                </p:cTn>
                              </p:par>
                            </p:childTnLst>
                          </p:cTn>
                        </p:par>
                        <p:par>
                          <p:cTn id="87" fill="hold">
                            <p:stCondLst>
                              <p:cond delay="6500"/>
                            </p:stCondLst>
                            <p:childTnLst>
                              <p:par>
                                <p:cTn id="88" presetID="42" presetClass="entr" presetSubtype="0" fill="hold" nodeType="afterEffect">
                                  <p:stCondLst>
                                    <p:cond delay="0"/>
                                  </p:stCondLst>
                                  <p:childTnLst>
                                    <p:set>
                                      <p:cBhvr>
                                        <p:cTn id="89" dur="1" fill="hold">
                                          <p:stCondLst>
                                            <p:cond delay="0"/>
                                          </p:stCondLst>
                                        </p:cTn>
                                        <p:tgtEl>
                                          <p:spTgt spid="6"/>
                                        </p:tgtEl>
                                        <p:attrNameLst>
                                          <p:attrName>style.visibility</p:attrName>
                                        </p:attrNameLst>
                                      </p:cBhvr>
                                      <p:to>
                                        <p:strVal val="visible"/>
                                      </p:to>
                                    </p:set>
                                    <p:animEffect transition="in" filter="fade">
                                      <p:cBhvr>
                                        <p:cTn id="90" dur="500"/>
                                        <p:tgtEl>
                                          <p:spTgt spid="6"/>
                                        </p:tgtEl>
                                      </p:cBhvr>
                                    </p:animEffect>
                                    <p:anim calcmode="lin" valueType="num">
                                      <p:cBhvr>
                                        <p:cTn id="91" dur="500" fill="hold"/>
                                        <p:tgtEl>
                                          <p:spTgt spid="6"/>
                                        </p:tgtEl>
                                        <p:attrNameLst>
                                          <p:attrName>ppt_x</p:attrName>
                                        </p:attrNameLst>
                                      </p:cBhvr>
                                      <p:tavLst>
                                        <p:tav tm="0">
                                          <p:val>
                                            <p:strVal val="#ppt_x"/>
                                          </p:val>
                                        </p:tav>
                                        <p:tav tm="100000">
                                          <p:val>
                                            <p:strVal val="#ppt_x"/>
                                          </p:val>
                                        </p:tav>
                                      </p:tavLst>
                                    </p:anim>
                                    <p:anim calcmode="lin" valueType="num">
                                      <p:cBhvr>
                                        <p:cTn id="92" dur="500" fill="hold"/>
                                        <p:tgtEl>
                                          <p:spTgt spid="6"/>
                                        </p:tgtEl>
                                        <p:attrNameLst>
                                          <p:attrName>ppt_y</p:attrName>
                                        </p:attrNameLst>
                                      </p:cBhvr>
                                      <p:tavLst>
                                        <p:tav tm="0">
                                          <p:val>
                                            <p:strVal val="#ppt_y+.1"/>
                                          </p:val>
                                        </p:tav>
                                        <p:tav tm="100000">
                                          <p:val>
                                            <p:strVal val="#ppt_y"/>
                                          </p:val>
                                        </p:tav>
                                      </p:tavLst>
                                    </p:anim>
                                  </p:childTnLst>
                                </p:cTn>
                              </p:par>
                            </p:childTnLst>
                          </p:cTn>
                        </p:par>
                        <p:par>
                          <p:cTn id="93" fill="hold">
                            <p:stCondLst>
                              <p:cond delay="7000"/>
                            </p:stCondLst>
                            <p:childTnLst>
                              <p:par>
                                <p:cTn id="94" presetID="42" presetClass="entr" presetSubtype="0" fill="hold" nodeType="afterEffect">
                                  <p:stCondLst>
                                    <p:cond delay="0"/>
                                  </p:stCondLst>
                                  <p:childTnLst>
                                    <p:set>
                                      <p:cBhvr>
                                        <p:cTn id="95" dur="1" fill="hold">
                                          <p:stCondLst>
                                            <p:cond delay="0"/>
                                          </p:stCondLst>
                                        </p:cTn>
                                        <p:tgtEl>
                                          <p:spTgt spid="79"/>
                                        </p:tgtEl>
                                        <p:attrNameLst>
                                          <p:attrName>style.visibility</p:attrName>
                                        </p:attrNameLst>
                                      </p:cBhvr>
                                      <p:to>
                                        <p:strVal val="visible"/>
                                      </p:to>
                                    </p:set>
                                    <p:animEffect transition="in" filter="fade">
                                      <p:cBhvr>
                                        <p:cTn id="96" dur="500"/>
                                        <p:tgtEl>
                                          <p:spTgt spid="79"/>
                                        </p:tgtEl>
                                      </p:cBhvr>
                                    </p:animEffect>
                                    <p:anim calcmode="lin" valueType="num">
                                      <p:cBhvr>
                                        <p:cTn id="97" dur="500" fill="hold"/>
                                        <p:tgtEl>
                                          <p:spTgt spid="79"/>
                                        </p:tgtEl>
                                        <p:attrNameLst>
                                          <p:attrName>ppt_x</p:attrName>
                                        </p:attrNameLst>
                                      </p:cBhvr>
                                      <p:tavLst>
                                        <p:tav tm="0">
                                          <p:val>
                                            <p:strVal val="#ppt_x"/>
                                          </p:val>
                                        </p:tav>
                                        <p:tav tm="100000">
                                          <p:val>
                                            <p:strVal val="#ppt_x"/>
                                          </p:val>
                                        </p:tav>
                                      </p:tavLst>
                                    </p:anim>
                                    <p:anim calcmode="lin" valueType="num">
                                      <p:cBhvr>
                                        <p:cTn id="98" dur="500" fill="hold"/>
                                        <p:tgtEl>
                                          <p:spTgt spid="79"/>
                                        </p:tgtEl>
                                        <p:attrNameLst>
                                          <p:attrName>ppt_y</p:attrName>
                                        </p:attrNameLst>
                                      </p:cBhvr>
                                      <p:tavLst>
                                        <p:tav tm="0">
                                          <p:val>
                                            <p:strVal val="#ppt_y+.1"/>
                                          </p:val>
                                        </p:tav>
                                        <p:tav tm="100000">
                                          <p:val>
                                            <p:strVal val="#ppt_y"/>
                                          </p:val>
                                        </p:tav>
                                      </p:tavLst>
                                    </p:anim>
                                  </p:childTnLst>
                                </p:cTn>
                              </p:par>
                            </p:childTnLst>
                          </p:cTn>
                        </p:par>
                        <p:par>
                          <p:cTn id="99" fill="hold">
                            <p:stCondLst>
                              <p:cond delay="7500"/>
                            </p:stCondLst>
                            <p:childTnLst>
                              <p:par>
                                <p:cTn id="100" presetID="42" presetClass="entr" presetSubtype="0" fill="hold" nodeType="afterEffect">
                                  <p:stCondLst>
                                    <p:cond delay="0"/>
                                  </p:stCondLst>
                                  <p:childTnLst>
                                    <p:set>
                                      <p:cBhvr>
                                        <p:cTn id="101" dur="1" fill="hold">
                                          <p:stCondLst>
                                            <p:cond delay="0"/>
                                          </p:stCondLst>
                                        </p:cTn>
                                        <p:tgtEl>
                                          <p:spTgt spid="58"/>
                                        </p:tgtEl>
                                        <p:attrNameLst>
                                          <p:attrName>style.visibility</p:attrName>
                                        </p:attrNameLst>
                                      </p:cBhvr>
                                      <p:to>
                                        <p:strVal val="visible"/>
                                      </p:to>
                                    </p:set>
                                    <p:animEffect transition="in" filter="fade">
                                      <p:cBhvr>
                                        <p:cTn id="102" dur="500"/>
                                        <p:tgtEl>
                                          <p:spTgt spid="58"/>
                                        </p:tgtEl>
                                      </p:cBhvr>
                                    </p:animEffect>
                                    <p:anim calcmode="lin" valueType="num">
                                      <p:cBhvr>
                                        <p:cTn id="103" dur="500" fill="hold"/>
                                        <p:tgtEl>
                                          <p:spTgt spid="58"/>
                                        </p:tgtEl>
                                        <p:attrNameLst>
                                          <p:attrName>ppt_x</p:attrName>
                                        </p:attrNameLst>
                                      </p:cBhvr>
                                      <p:tavLst>
                                        <p:tav tm="0">
                                          <p:val>
                                            <p:strVal val="#ppt_x"/>
                                          </p:val>
                                        </p:tav>
                                        <p:tav tm="100000">
                                          <p:val>
                                            <p:strVal val="#ppt_x"/>
                                          </p:val>
                                        </p:tav>
                                      </p:tavLst>
                                    </p:anim>
                                    <p:anim calcmode="lin" valueType="num">
                                      <p:cBhvr>
                                        <p:cTn id="104" dur="500" fill="hold"/>
                                        <p:tgtEl>
                                          <p:spTgt spid="58"/>
                                        </p:tgtEl>
                                        <p:attrNameLst>
                                          <p:attrName>ppt_y</p:attrName>
                                        </p:attrNameLst>
                                      </p:cBhvr>
                                      <p:tavLst>
                                        <p:tav tm="0">
                                          <p:val>
                                            <p:strVal val="#ppt_y+.1"/>
                                          </p:val>
                                        </p:tav>
                                        <p:tav tm="100000">
                                          <p:val>
                                            <p:strVal val="#ppt_y"/>
                                          </p:val>
                                        </p:tav>
                                      </p:tavLst>
                                    </p:anim>
                                  </p:childTnLst>
                                </p:cTn>
                              </p:par>
                            </p:childTnLst>
                          </p:cTn>
                        </p:par>
                        <p:par>
                          <p:cTn id="105" fill="hold">
                            <p:stCondLst>
                              <p:cond delay="8000"/>
                            </p:stCondLst>
                            <p:childTnLst>
                              <p:par>
                                <p:cTn id="106" presetID="42" presetClass="entr" presetSubtype="0" fill="hold" nodeType="afterEffect">
                                  <p:stCondLst>
                                    <p:cond delay="0"/>
                                  </p:stCondLst>
                                  <p:childTnLst>
                                    <p:set>
                                      <p:cBhvr>
                                        <p:cTn id="107" dur="1" fill="hold">
                                          <p:stCondLst>
                                            <p:cond delay="0"/>
                                          </p:stCondLst>
                                        </p:cTn>
                                        <p:tgtEl>
                                          <p:spTgt spid="44"/>
                                        </p:tgtEl>
                                        <p:attrNameLst>
                                          <p:attrName>style.visibility</p:attrName>
                                        </p:attrNameLst>
                                      </p:cBhvr>
                                      <p:to>
                                        <p:strVal val="visible"/>
                                      </p:to>
                                    </p:set>
                                    <p:animEffect transition="in" filter="fade">
                                      <p:cBhvr>
                                        <p:cTn id="108" dur="500"/>
                                        <p:tgtEl>
                                          <p:spTgt spid="44"/>
                                        </p:tgtEl>
                                      </p:cBhvr>
                                    </p:animEffect>
                                    <p:anim calcmode="lin" valueType="num">
                                      <p:cBhvr>
                                        <p:cTn id="109" dur="500" fill="hold"/>
                                        <p:tgtEl>
                                          <p:spTgt spid="44"/>
                                        </p:tgtEl>
                                        <p:attrNameLst>
                                          <p:attrName>ppt_x</p:attrName>
                                        </p:attrNameLst>
                                      </p:cBhvr>
                                      <p:tavLst>
                                        <p:tav tm="0">
                                          <p:val>
                                            <p:strVal val="#ppt_x"/>
                                          </p:val>
                                        </p:tav>
                                        <p:tav tm="100000">
                                          <p:val>
                                            <p:strVal val="#ppt_x"/>
                                          </p:val>
                                        </p:tav>
                                      </p:tavLst>
                                    </p:anim>
                                    <p:anim calcmode="lin" valueType="num">
                                      <p:cBhvr>
                                        <p:cTn id="110" dur="500" fill="hold"/>
                                        <p:tgtEl>
                                          <p:spTgt spid="44"/>
                                        </p:tgtEl>
                                        <p:attrNameLst>
                                          <p:attrName>ppt_y</p:attrName>
                                        </p:attrNameLst>
                                      </p:cBhvr>
                                      <p:tavLst>
                                        <p:tav tm="0">
                                          <p:val>
                                            <p:strVal val="#ppt_y+.1"/>
                                          </p:val>
                                        </p:tav>
                                        <p:tav tm="100000">
                                          <p:val>
                                            <p:strVal val="#ppt_y"/>
                                          </p:val>
                                        </p:tav>
                                      </p:tavLst>
                                    </p:anim>
                                  </p:childTnLst>
                                </p:cTn>
                              </p:par>
                            </p:childTnLst>
                          </p:cTn>
                        </p:par>
                        <p:par>
                          <p:cTn id="111" fill="hold">
                            <p:stCondLst>
                              <p:cond delay="8500"/>
                            </p:stCondLst>
                            <p:childTnLst>
                              <p:par>
                                <p:cTn id="112" presetID="42" presetClass="entr" presetSubtype="0" fill="hold" nodeType="afterEffect">
                                  <p:stCondLst>
                                    <p:cond delay="0"/>
                                  </p:stCondLst>
                                  <p:childTnLst>
                                    <p:set>
                                      <p:cBhvr>
                                        <p:cTn id="113" dur="1" fill="hold">
                                          <p:stCondLst>
                                            <p:cond delay="0"/>
                                          </p:stCondLst>
                                        </p:cTn>
                                        <p:tgtEl>
                                          <p:spTgt spid="85"/>
                                        </p:tgtEl>
                                        <p:attrNameLst>
                                          <p:attrName>style.visibility</p:attrName>
                                        </p:attrNameLst>
                                      </p:cBhvr>
                                      <p:to>
                                        <p:strVal val="visible"/>
                                      </p:to>
                                    </p:set>
                                    <p:animEffect transition="in" filter="fade">
                                      <p:cBhvr>
                                        <p:cTn id="114" dur="500"/>
                                        <p:tgtEl>
                                          <p:spTgt spid="85"/>
                                        </p:tgtEl>
                                      </p:cBhvr>
                                    </p:animEffect>
                                    <p:anim calcmode="lin" valueType="num">
                                      <p:cBhvr>
                                        <p:cTn id="115" dur="500" fill="hold"/>
                                        <p:tgtEl>
                                          <p:spTgt spid="85"/>
                                        </p:tgtEl>
                                        <p:attrNameLst>
                                          <p:attrName>ppt_x</p:attrName>
                                        </p:attrNameLst>
                                      </p:cBhvr>
                                      <p:tavLst>
                                        <p:tav tm="0">
                                          <p:val>
                                            <p:strVal val="#ppt_x"/>
                                          </p:val>
                                        </p:tav>
                                        <p:tav tm="100000">
                                          <p:val>
                                            <p:strVal val="#ppt_x"/>
                                          </p:val>
                                        </p:tav>
                                      </p:tavLst>
                                    </p:anim>
                                    <p:anim calcmode="lin" valueType="num">
                                      <p:cBhvr>
                                        <p:cTn id="116" dur="500" fill="hold"/>
                                        <p:tgtEl>
                                          <p:spTgt spid="85"/>
                                        </p:tgtEl>
                                        <p:attrNameLst>
                                          <p:attrName>ppt_y</p:attrName>
                                        </p:attrNameLst>
                                      </p:cBhvr>
                                      <p:tavLst>
                                        <p:tav tm="0">
                                          <p:val>
                                            <p:strVal val="#ppt_y+.1"/>
                                          </p:val>
                                        </p:tav>
                                        <p:tav tm="100000">
                                          <p:val>
                                            <p:strVal val="#ppt_y"/>
                                          </p:val>
                                        </p:tav>
                                      </p:tavLst>
                                    </p:anim>
                                  </p:childTnLst>
                                </p:cTn>
                              </p:par>
                            </p:childTnLst>
                          </p:cTn>
                        </p:par>
                        <p:par>
                          <p:cTn id="117" fill="hold">
                            <p:stCondLst>
                              <p:cond delay="9000"/>
                            </p:stCondLst>
                            <p:childTnLst>
                              <p:par>
                                <p:cTn id="118" presetID="42" presetClass="entr" presetSubtype="0" fill="hold" nodeType="afterEffect">
                                  <p:stCondLst>
                                    <p:cond delay="0"/>
                                  </p:stCondLst>
                                  <p:childTnLst>
                                    <p:set>
                                      <p:cBhvr>
                                        <p:cTn id="119" dur="1" fill="hold">
                                          <p:stCondLst>
                                            <p:cond delay="0"/>
                                          </p:stCondLst>
                                        </p:cTn>
                                        <p:tgtEl>
                                          <p:spTgt spid="41"/>
                                        </p:tgtEl>
                                        <p:attrNameLst>
                                          <p:attrName>style.visibility</p:attrName>
                                        </p:attrNameLst>
                                      </p:cBhvr>
                                      <p:to>
                                        <p:strVal val="visible"/>
                                      </p:to>
                                    </p:set>
                                    <p:animEffect transition="in" filter="fade">
                                      <p:cBhvr>
                                        <p:cTn id="120" dur="500"/>
                                        <p:tgtEl>
                                          <p:spTgt spid="41"/>
                                        </p:tgtEl>
                                      </p:cBhvr>
                                    </p:animEffect>
                                    <p:anim calcmode="lin" valueType="num">
                                      <p:cBhvr>
                                        <p:cTn id="121" dur="500" fill="hold"/>
                                        <p:tgtEl>
                                          <p:spTgt spid="41"/>
                                        </p:tgtEl>
                                        <p:attrNameLst>
                                          <p:attrName>ppt_x</p:attrName>
                                        </p:attrNameLst>
                                      </p:cBhvr>
                                      <p:tavLst>
                                        <p:tav tm="0">
                                          <p:val>
                                            <p:strVal val="#ppt_x"/>
                                          </p:val>
                                        </p:tav>
                                        <p:tav tm="100000">
                                          <p:val>
                                            <p:strVal val="#ppt_x"/>
                                          </p:val>
                                        </p:tav>
                                      </p:tavLst>
                                    </p:anim>
                                    <p:anim calcmode="lin" valueType="num">
                                      <p:cBhvr>
                                        <p:cTn id="122" dur="500" fill="hold"/>
                                        <p:tgtEl>
                                          <p:spTgt spid="41"/>
                                        </p:tgtEl>
                                        <p:attrNameLst>
                                          <p:attrName>ppt_y</p:attrName>
                                        </p:attrNameLst>
                                      </p:cBhvr>
                                      <p:tavLst>
                                        <p:tav tm="0">
                                          <p:val>
                                            <p:strVal val="#ppt_y+.1"/>
                                          </p:val>
                                        </p:tav>
                                        <p:tav tm="100000">
                                          <p:val>
                                            <p:strVal val="#ppt_y"/>
                                          </p:val>
                                        </p:tav>
                                      </p:tavLst>
                                    </p:anim>
                                  </p:childTnLst>
                                </p:cTn>
                              </p:par>
                            </p:childTnLst>
                          </p:cTn>
                        </p:par>
                        <p:par>
                          <p:cTn id="123" fill="hold">
                            <p:stCondLst>
                              <p:cond delay="9500"/>
                            </p:stCondLst>
                            <p:childTnLst>
                              <p:par>
                                <p:cTn id="124" presetID="42" presetClass="entr" presetSubtype="0" fill="hold" nodeType="afterEffect">
                                  <p:stCondLst>
                                    <p:cond delay="0"/>
                                  </p:stCondLst>
                                  <p:childTnLst>
                                    <p:set>
                                      <p:cBhvr>
                                        <p:cTn id="125" dur="1" fill="hold">
                                          <p:stCondLst>
                                            <p:cond delay="0"/>
                                          </p:stCondLst>
                                        </p:cTn>
                                        <p:tgtEl>
                                          <p:spTgt spid="42"/>
                                        </p:tgtEl>
                                        <p:attrNameLst>
                                          <p:attrName>style.visibility</p:attrName>
                                        </p:attrNameLst>
                                      </p:cBhvr>
                                      <p:to>
                                        <p:strVal val="visible"/>
                                      </p:to>
                                    </p:set>
                                    <p:animEffect transition="in" filter="fade">
                                      <p:cBhvr>
                                        <p:cTn id="126" dur="500"/>
                                        <p:tgtEl>
                                          <p:spTgt spid="42"/>
                                        </p:tgtEl>
                                      </p:cBhvr>
                                    </p:animEffect>
                                    <p:anim calcmode="lin" valueType="num">
                                      <p:cBhvr>
                                        <p:cTn id="127" dur="500" fill="hold"/>
                                        <p:tgtEl>
                                          <p:spTgt spid="42"/>
                                        </p:tgtEl>
                                        <p:attrNameLst>
                                          <p:attrName>ppt_x</p:attrName>
                                        </p:attrNameLst>
                                      </p:cBhvr>
                                      <p:tavLst>
                                        <p:tav tm="0">
                                          <p:val>
                                            <p:strVal val="#ppt_x"/>
                                          </p:val>
                                        </p:tav>
                                        <p:tav tm="100000">
                                          <p:val>
                                            <p:strVal val="#ppt_x"/>
                                          </p:val>
                                        </p:tav>
                                      </p:tavLst>
                                    </p:anim>
                                    <p:anim calcmode="lin" valueType="num">
                                      <p:cBhvr>
                                        <p:cTn id="128" dur="500" fill="hold"/>
                                        <p:tgtEl>
                                          <p:spTgt spid="42"/>
                                        </p:tgtEl>
                                        <p:attrNameLst>
                                          <p:attrName>ppt_y</p:attrName>
                                        </p:attrNameLst>
                                      </p:cBhvr>
                                      <p:tavLst>
                                        <p:tav tm="0">
                                          <p:val>
                                            <p:strVal val="#ppt_y+.1"/>
                                          </p:val>
                                        </p:tav>
                                        <p:tav tm="100000">
                                          <p:val>
                                            <p:strVal val="#ppt_y"/>
                                          </p:val>
                                        </p:tav>
                                      </p:tavLst>
                                    </p:anim>
                                  </p:childTnLst>
                                </p:cTn>
                              </p:par>
                            </p:childTnLst>
                          </p:cTn>
                        </p:par>
                        <p:par>
                          <p:cTn id="129" fill="hold">
                            <p:stCondLst>
                              <p:cond delay="10000"/>
                            </p:stCondLst>
                            <p:childTnLst>
                              <p:par>
                                <p:cTn id="130" presetID="42" presetClass="entr" presetSubtype="0" fill="hold" nodeType="afterEffect">
                                  <p:stCondLst>
                                    <p:cond delay="0"/>
                                  </p:stCondLst>
                                  <p:childTnLst>
                                    <p:set>
                                      <p:cBhvr>
                                        <p:cTn id="131" dur="1" fill="hold">
                                          <p:stCondLst>
                                            <p:cond delay="0"/>
                                          </p:stCondLst>
                                        </p:cTn>
                                        <p:tgtEl>
                                          <p:spTgt spid="72"/>
                                        </p:tgtEl>
                                        <p:attrNameLst>
                                          <p:attrName>style.visibility</p:attrName>
                                        </p:attrNameLst>
                                      </p:cBhvr>
                                      <p:to>
                                        <p:strVal val="visible"/>
                                      </p:to>
                                    </p:set>
                                    <p:animEffect transition="in" filter="fade">
                                      <p:cBhvr>
                                        <p:cTn id="132" dur="500"/>
                                        <p:tgtEl>
                                          <p:spTgt spid="72"/>
                                        </p:tgtEl>
                                      </p:cBhvr>
                                    </p:animEffect>
                                    <p:anim calcmode="lin" valueType="num">
                                      <p:cBhvr>
                                        <p:cTn id="133" dur="500" fill="hold"/>
                                        <p:tgtEl>
                                          <p:spTgt spid="72"/>
                                        </p:tgtEl>
                                        <p:attrNameLst>
                                          <p:attrName>ppt_x</p:attrName>
                                        </p:attrNameLst>
                                      </p:cBhvr>
                                      <p:tavLst>
                                        <p:tav tm="0">
                                          <p:val>
                                            <p:strVal val="#ppt_x"/>
                                          </p:val>
                                        </p:tav>
                                        <p:tav tm="100000">
                                          <p:val>
                                            <p:strVal val="#ppt_x"/>
                                          </p:val>
                                        </p:tav>
                                      </p:tavLst>
                                    </p:anim>
                                    <p:anim calcmode="lin" valueType="num">
                                      <p:cBhvr>
                                        <p:cTn id="134" dur="500" fill="hold"/>
                                        <p:tgtEl>
                                          <p:spTgt spid="72"/>
                                        </p:tgtEl>
                                        <p:attrNameLst>
                                          <p:attrName>ppt_y</p:attrName>
                                        </p:attrNameLst>
                                      </p:cBhvr>
                                      <p:tavLst>
                                        <p:tav tm="0">
                                          <p:val>
                                            <p:strVal val="#ppt_y+.1"/>
                                          </p:val>
                                        </p:tav>
                                        <p:tav tm="100000">
                                          <p:val>
                                            <p:strVal val="#ppt_y"/>
                                          </p:val>
                                        </p:tav>
                                      </p:tavLst>
                                    </p:anim>
                                  </p:childTnLst>
                                </p:cTn>
                              </p:par>
                            </p:childTnLst>
                          </p:cTn>
                        </p:par>
                        <p:par>
                          <p:cTn id="135" fill="hold">
                            <p:stCondLst>
                              <p:cond delay="10500"/>
                            </p:stCondLst>
                            <p:childTnLst>
                              <p:par>
                                <p:cTn id="136" presetID="42" presetClass="entr" presetSubtype="0" fill="hold" nodeType="afterEffect">
                                  <p:stCondLst>
                                    <p:cond delay="0"/>
                                  </p:stCondLst>
                                  <p:childTnLst>
                                    <p:set>
                                      <p:cBhvr>
                                        <p:cTn id="137" dur="1" fill="hold">
                                          <p:stCondLst>
                                            <p:cond delay="0"/>
                                          </p:stCondLst>
                                        </p:cTn>
                                        <p:tgtEl>
                                          <p:spTgt spid="40"/>
                                        </p:tgtEl>
                                        <p:attrNameLst>
                                          <p:attrName>style.visibility</p:attrName>
                                        </p:attrNameLst>
                                      </p:cBhvr>
                                      <p:to>
                                        <p:strVal val="visible"/>
                                      </p:to>
                                    </p:set>
                                    <p:animEffect transition="in" filter="fade">
                                      <p:cBhvr>
                                        <p:cTn id="138" dur="500"/>
                                        <p:tgtEl>
                                          <p:spTgt spid="40"/>
                                        </p:tgtEl>
                                      </p:cBhvr>
                                    </p:animEffect>
                                    <p:anim calcmode="lin" valueType="num">
                                      <p:cBhvr>
                                        <p:cTn id="139" dur="500" fill="hold"/>
                                        <p:tgtEl>
                                          <p:spTgt spid="40"/>
                                        </p:tgtEl>
                                        <p:attrNameLst>
                                          <p:attrName>ppt_x</p:attrName>
                                        </p:attrNameLst>
                                      </p:cBhvr>
                                      <p:tavLst>
                                        <p:tav tm="0">
                                          <p:val>
                                            <p:strVal val="#ppt_x"/>
                                          </p:val>
                                        </p:tav>
                                        <p:tav tm="100000">
                                          <p:val>
                                            <p:strVal val="#ppt_x"/>
                                          </p:val>
                                        </p:tav>
                                      </p:tavLst>
                                    </p:anim>
                                    <p:anim calcmode="lin" valueType="num">
                                      <p:cBhvr>
                                        <p:cTn id="140" dur="500" fill="hold"/>
                                        <p:tgtEl>
                                          <p:spTgt spid="40"/>
                                        </p:tgtEl>
                                        <p:attrNameLst>
                                          <p:attrName>ppt_y</p:attrName>
                                        </p:attrNameLst>
                                      </p:cBhvr>
                                      <p:tavLst>
                                        <p:tav tm="0">
                                          <p:val>
                                            <p:strVal val="#ppt_y+.1"/>
                                          </p:val>
                                        </p:tav>
                                        <p:tav tm="100000">
                                          <p:val>
                                            <p:strVal val="#ppt_y"/>
                                          </p:val>
                                        </p:tav>
                                      </p:tavLst>
                                    </p:anim>
                                  </p:childTnLst>
                                </p:cTn>
                              </p:par>
                            </p:childTnLst>
                          </p:cTn>
                        </p:par>
                      </p:childTnLst>
                    </p:cTn>
                  </p:par>
                  <p:par>
                    <p:cTn id="141" fill="hold">
                      <p:stCondLst>
                        <p:cond delay="indefinite"/>
                      </p:stCondLst>
                      <p:childTnLst>
                        <p:par>
                          <p:cTn id="142" fill="hold">
                            <p:stCondLst>
                              <p:cond delay="0"/>
                            </p:stCondLst>
                            <p:childTnLst>
                              <p:par>
                                <p:cTn id="143" presetID="42" presetClass="entr" presetSubtype="0" fill="hold" nodeType="clickEffect">
                                  <p:stCondLst>
                                    <p:cond delay="0"/>
                                  </p:stCondLst>
                                  <p:childTnLst>
                                    <p:set>
                                      <p:cBhvr>
                                        <p:cTn id="144" dur="1" fill="hold">
                                          <p:stCondLst>
                                            <p:cond delay="0"/>
                                          </p:stCondLst>
                                        </p:cTn>
                                        <p:tgtEl>
                                          <p:spTgt spid="162"/>
                                        </p:tgtEl>
                                        <p:attrNameLst>
                                          <p:attrName>style.visibility</p:attrName>
                                        </p:attrNameLst>
                                      </p:cBhvr>
                                      <p:to>
                                        <p:strVal val="visible"/>
                                      </p:to>
                                    </p:set>
                                    <p:animEffect transition="in" filter="fade">
                                      <p:cBhvr>
                                        <p:cTn id="145" dur="500"/>
                                        <p:tgtEl>
                                          <p:spTgt spid="162"/>
                                        </p:tgtEl>
                                      </p:cBhvr>
                                    </p:animEffect>
                                    <p:anim calcmode="lin" valueType="num">
                                      <p:cBhvr>
                                        <p:cTn id="146" dur="500" fill="hold"/>
                                        <p:tgtEl>
                                          <p:spTgt spid="162"/>
                                        </p:tgtEl>
                                        <p:attrNameLst>
                                          <p:attrName>ppt_x</p:attrName>
                                        </p:attrNameLst>
                                      </p:cBhvr>
                                      <p:tavLst>
                                        <p:tav tm="0">
                                          <p:val>
                                            <p:strVal val="#ppt_x"/>
                                          </p:val>
                                        </p:tav>
                                        <p:tav tm="100000">
                                          <p:val>
                                            <p:strVal val="#ppt_x"/>
                                          </p:val>
                                        </p:tav>
                                      </p:tavLst>
                                    </p:anim>
                                    <p:anim calcmode="lin" valueType="num">
                                      <p:cBhvr>
                                        <p:cTn id="147" dur="500" fill="hold"/>
                                        <p:tgtEl>
                                          <p:spTgt spid="162"/>
                                        </p:tgtEl>
                                        <p:attrNameLst>
                                          <p:attrName>ppt_y</p:attrName>
                                        </p:attrNameLst>
                                      </p:cBhvr>
                                      <p:tavLst>
                                        <p:tav tm="0">
                                          <p:val>
                                            <p:strVal val="#ppt_y+.1"/>
                                          </p:val>
                                        </p:tav>
                                        <p:tav tm="100000">
                                          <p:val>
                                            <p:strVal val="#ppt_y"/>
                                          </p:val>
                                        </p:tav>
                                      </p:tavLst>
                                    </p:anim>
                                  </p:childTnLst>
                                </p:cTn>
                              </p:par>
                              <p:par>
                                <p:cTn id="148" presetID="42" presetClass="entr" presetSubtype="0" fill="hold" grpId="0" nodeType="withEffect">
                                  <p:stCondLst>
                                    <p:cond delay="0"/>
                                  </p:stCondLst>
                                  <p:childTnLst>
                                    <p:set>
                                      <p:cBhvr>
                                        <p:cTn id="149" dur="1" fill="hold">
                                          <p:stCondLst>
                                            <p:cond delay="0"/>
                                          </p:stCondLst>
                                        </p:cTn>
                                        <p:tgtEl>
                                          <p:spTgt spid="2"/>
                                        </p:tgtEl>
                                        <p:attrNameLst>
                                          <p:attrName>style.visibility</p:attrName>
                                        </p:attrNameLst>
                                      </p:cBhvr>
                                      <p:to>
                                        <p:strVal val="visible"/>
                                      </p:to>
                                    </p:set>
                                    <p:animEffect transition="in" filter="fade">
                                      <p:cBhvr>
                                        <p:cTn id="150" dur="500"/>
                                        <p:tgtEl>
                                          <p:spTgt spid="2"/>
                                        </p:tgtEl>
                                      </p:cBhvr>
                                    </p:animEffect>
                                    <p:anim calcmode="lin" valueType="num">
                                      <p:cBhvr>
                                        <p:cTn id="151" dur="500" fill="hold"/>
                                        <p:tgtEl>
                                          <p:spTgt spid="2"/>
                                        </p:tgtEl>
                                        <p:attrNameLst>
                                          <p:attrName>ppt_x</p:attrName>
                                        </p:attrNameLst>
                                      </p:cBhvr>
                                      <p:tavLst>
                                        <p:tav tm="0">
                                          <p:val>
                                            <p:strVal val="#ppt_x"/>
                                          </p:val>
                                        </p:tav>
                                        <p:tav tm="100000">
                                          <p:val>
                                            <p:strVal val="#ppt_x"/>
                                          </p:val>
                                        </p:tav>
                                      </p:tavLst>
                                    </p:anim>
                                    <p:anim calcmode="lin" valueType="num">
                                      <p:cBhvr>
                                        <p:cTn id="152" dur="500" fill="hold"/>
                                        <p:tgtEl>
                                          <p:spTgt spid="2"/>
                                        </p:tgtEl>
                                        <p:attrNameLst>
                                          <p:attrName>ppt_y</p:attrName>
                                        </p:attrNameLst>
                                      </p:cBhvr>
                                      <p:tavLst>
                                        <p:tav tm="0">
                                          <p:val>
                                            <p:strVal val="#ppt_y+.1"/>
                                          </p:val>
                                        </p:tav>
                                        <p:tav tm="100000">
                                          <p:val>
                                            <p:strVal val="#ppt_y"/>
                                          </p:val>
                                        </p:tav>
                                      </p:tavLst>
                                    </p:anim>
                                  </p:childTnLst>
                                </p:cTn>
                              </p:par>
                            </p:childTnLst>
                          </p:cTn>
                        </p:par>
                        <p:par>
                          <p:cTn id="153" fill="hold">
                            <p:stCondLst>
                              <p:cond delay="500"/>
                            </p:stCondLst>
                            <p:childTnLst>
                              <p:par>
                                <p:cTn id="154" presetID="42" presetClass="entr" presetSubtype="0" fill="hold" nodeType="afterEffect">
                                  <p:stCondLst>
                                    <p:cond delay="0"/>
                                  </p:stCondLst>
                                  <p:childTnLst>
                                    <p:set>
                                      <p:cBhvr>
                                        <p:cTn id="155" dur="1" fill="hold">
                                          <p:stCondLst>
                                            <p:cond delay="0"/>
                                          </p:stCondLst>
                                        </p:cTn>
                                        <p:tgtEl>
                                          <p:spTgt spid="176"/>
                                        </p:tgtEl>
                                        <p:attrNameLst>
                                          <p:attrName>style.visibility</p:attrName>
                                        </p:attrNameLst>
                                      </p:cBhvr>
                                      <p:to>
                                        <p:strVal val="visible"/>
                                      </p:to>
                                    </p:set>
                                    <p:animEffect transition="in" filter="fade">
                                      <p:cBhvr>
                                        <p:cTn id="156" dur="500"/>
                                        <p:tgtEl>
                                          <p:spTgt spid="176"/>
                                        </p:tgtEl>
                                      </p:cBhvr>
                                    </p:animEffect>
                                    <p:anim calcmode="lin" valueType="num">
                                      <p:cBhvr>
                                        <p:cTn id="157" dur="500" fill="hold"/>
                                        <p:tgtEl>
                                          <p:spTgt spid="176"/>
                                        </p:tgtEl>
                                        <p:attrNameLst>
                                          <p:attrName>ppt_x</p:attrName>
                                        </p:attrNameLst>
                                      </p:cBhvr>
                                      <p:tavLst>
                                        <p:tav tm="0">
                                          <p:val>
                                            <p:strVal val="#ppt_x"/>
                                          </p:val>
                                        </p:tav>
                                        <p:tav tm="100000">
                                          <p:val>
                                            <p:strVal val="#ppt_x"/>
                                          </p:val>
                                        </p:tav>
                                      </p:tavLst>
                                    </p:anim>
                                    <p:anim calcmode="lin" valueType="num">
                                      <p:cBhvr>
                                        <p:cTn id="158" dur="500" fill="hold"/>
                                        <p:tgtEl>
                                          <p:spTgt spid="176"/>
                                        </p:tgtEl>
                                        <p:attrNameLst>
                                          <p:attrName>ppt_y</p:attrName>
                                        </p:attrNameLst>
                                      </p:cBhvr>
                                      <p:tavLst>
                                        <p:tav tm="0">
                                          <p:val>
                                            <p:strVal val="#ppt_y+.1"/>
                                          </p:val>
                                        </p:tav>
                                        <p:tav tm="100000">
                                          <p:val>
                                            <p:strVal val="#ppt_y"/>
                                          </p:val>
                                        </p:tav>
                                      </p:tavLst>
                                    </p:anim>
                                  </p:childTnLst>
                                </p:cTn>
                              </p:par>
                              <p:par>
                                <p:cTn id="159" presetID="42" presetClass="entr" presetSubtype="0" fill="hold" nodeType="withEffect">
                                  <p:stCondLst>
                                    <p:cond delay="0"/>
                                  </p:stCondLst>
                                  <p:childTnLst>
                                    <p:set>
                                      <p:cBhvr>
                                        <p:cTn id="160" dur="1" fill="hold">
                                          <p:stCondLst>
                                            <p:cond delay="0"/>
                                          </p:stCondLst>
                                        </p:cTn>
                                        <p:tgtEl>
                                          <p:spTgt spid="11"/>
                                        </p:tgtEl>
                                        <p:attrNameLst>
                                          <p:attrName>style.visibility</p:attrName>
                                        </p:attrNameLst>
                                      </p:cBhvr>
                                      <p:to>
                                        <p:strVal val="visible"/>
                                      </p:to>
                                    </p:set>
                                    <p:animEffect transition="in" filter="fade">
                                      <p:cBhvr>
                                        <p:cTn id="161" dur="500"/>
                                        <p:tgtEl>
                                          <p:spTgt spid="11"/>
                                        </p:tgtEl>
                                      </p:cBhvr>
                                    </p:animEffect>
                                    <p:anim calcmode="lin" valueType="num">
                                      <p:cBhvr>
                                        <p:cTn id="162" dur="500" fill="hold"/>
                                        <p:tgtEl>
                                          <p:spTgt spid="11"/>
                                        </p:tgtEl>
                                        <p:attrNameLst>
                                          <p:attrName>ppt_x</p:attrName>
                                        </p:attrNameLst>
                                      </p:cBhvr>
                                      <p:tavLst>
                                        <p:tav tm="0">
                                          <p:val>
                                            <p:strVal val="#ppt_x"/>
                                          </p:val>
                                        </p:tav>
                                        <p:tav tm="100000">
                                          <p:val>
                                            <p:strVal val="#ppt_x"/>
                                          </p:val>
                                        </p:tav>
                                      </p:tavLst>
                                    </p:anim>
                                    <p:anim calcmode="lin" valueType="num">
                                      <p:cBhvr>
                                        <p:cTn id="163" dur="500" fill="hold"/>
                                        <p:tgtEl>
                                          <p:spTgt spid="11"/>
                                        </p:tgtEl>
                                        <p:attrNameLst>
                                          <p:attrName>ppt_y</p:attrName>
                                        </p:attrNameLst>
                                      </p:cBhvr>
                                      <p:tavLst>
                                        <p:tav tm="0">
                                          <p:val>
                                            <p:strVal val="#ppt_y+.1"/>
                                          </p:val>
                                        </p:tav>
                                        <p:tav tm="100000">
                                          <p:val>
                                            <p:strVal val="#ppt_y"/>
                                          </p:val>
                                        </p:tav>
                                      </p:tavLst>
                                    </p:anim>
                                  </p:childTnLst>
                                </p:cTn>
                              </p:par>
                            </p:childTnLst>
                          </p:cTn>
                        </p:par>
                        <p:par>
                          <p:cTn id="164" fill="hold">
                            <p:stCondLst>
                              <p:cond delay="1000"/>
                            </p:stCondLst>
                            <p:childTnLst>
                              <p:par>
                                <p:cTn id="165" presetID="42" presetClass="entr" presetSubtype="0" fill="hold" nodeType="afterEffect">
                                  <p:stCondLst>
                                    <p:cond delay="0"/>
                                  </p:stCondLst>
                                  <p:childTnLst>
                                    <p:set>
                                      <p:cBhvr>
                                        <p:cTn id="166" dur="1" fill="hold">
                                          <p:stCondLst>
                                            <p:cond delay="0"/>
                                          </p:stCondLst>
                                        </p:cTn>
                                        <p:tgtEl>
                                          <p:spTgt spid="54"/>
                                        </p:tgtEl>
                                        <p:attrNameLst>
                                          <p:attrName>style.visibility</p:attrName>
                                        </p:attrNameLst>
                                      </p:cBhvr>
                                      <p:to>
                                        <p:strVal val="visible"/>
                                      </p:to>
                                    </p:set>
                                    <p:animEffect transition="in" filter="fade">
                                      <p:cBhvr>
                                        <p:cTn id="167" dur="500"/>
                                        <p:tgtEl>
                                          <p:spTgt spid="54"/>
                                        </p:tgtEl>
                                      </p:cBhvr>
                                    </p:animEffect>
                                    <p:anim calcmode="lin" valueType="num">
                                      <p:cBhvr>
                                        <p:cTn id="168" dur="500" fill="hold"/>
                                        <p:tgtEl>
                                          <p:spTgt spid="54"/>
                                        </p:tgtEl>
                                        <p:attrNameLst>
                                          <p:attrName>ppt_x</p:attrName>
                                        </p:attrNameLst>
                                      </p:cBhvr>
                                      <p:tavLst>
                                        <p:tav tm="0">
                                          <p:val>
                                            <p:strVal val="#ppt_x"/>
                                          </p:val>
                                        </p:tav>
                                        <p:tav tm="100000">
                                          <p:val>
                                            <p:strVal val="#ppt_x"/>
                                          </p:val>
                                        </p:tav>
                                      </p:tavLst>
                                    </p:anim>
                                    <p:anim calcmode="lin" valueType="num">
                                      <p:cBhvr>
                                        <p:cTn id="169" dur="500" fill="hold"/>
                                        <p:tgtEl>
                                          <p:spTgt spid="5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69240" y="2084378"/>
            <a:ext cx="9859116" cy="2787951"/>
          </a:xfrm>
        </p:spPr>
        <p:txBody>
          <a:bodyPr/>
          <a:lstStyle/>
          <a:p>
            <a:r>
              <a:rPr lang="en-US" dirty="0"/>
              <a:t>Video Indexer Demo</a:t>
            </a:r>
            <a:br>
              <a:rPr lang="en-US" dirty="0"/>
            </a:br>
            <a:br>
              <a:rPr lang="en-US" dirty="0"/>
            </a:br>
            <a:r>
              <a:rPr lang="en-US" sz="4705" dirty="0"/>
              <a:t>Try it yourself at </a:t>
            </a:r>
            <a:r>
              <a:rPr lang="en-US" sz="4705" dirty="0">
                <a:hlinkClick r:id="rId3"/>
              </a:rPr>
              <a:t>http://vi.microsoft.com</a:t>
            </a:r>
            <a:r>
              <a:rPr lang="en-US" sz="4705" dirty="0"/>
              <a:t> </a:t>
            </a:r>
            <a:endParaRPr lang="en-US" dirty="0"/>
          </a:p>
        </p:txBody>
      </p:sp>
    </p:spTree>
    <p:extLst>
      <p:ext uri="{BB962C8B-B14F-4D97-AF65-F5344CB8AC3E}">
        <p14:creationId xmlns:p14="http://schemas.microsoft.com/office/powerpoint/2010/main" val="3933854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itle 1" hidden="1"/>
          <p:cNvSpPr txBox="1">
            <a:spLocks/>
          </p:cNvSpPr>
          <p:nvPr/>
        </p:nvSpPr>
        <p:spPr>
          <a:xfrm>
            <a:off x="72932" y="94008"/>
            <a:ext cx="11976499" cy="911252"/>
          </a:xfrm>
          <a:prstGeom prst="rect">
            <a:avLst/>
          </a:prstGeom>
        </p:spPr>
        <p:txBody>
          <a:bodyPr anchor="ct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932153" fontAlgn="base">
              <a:spcAft>
                <a:spcPct val="0"/>
              </a:spcAft>
              <a:defRPr/>
            </a:pPr>
            <a:r>
              <a:rPr lang="en-US" sz="4200" spc="-103" dirty="0">
                <a:solidFill>
                  <a:srgbClr val="424E60"/>
                </a:solidFill>
                <a:latin typeface="Segoe UI Light"/>
                <a:sym typeface="Calibri" charset="0"/>
              </a:rPr>
              <a:t>Video AI | </a:t>
            </a:r>
            <a:r>
              <a:rPr lang="en-US" sz="4200" spc="-103" dirty="0">
                <a:solidFill>
                  <a:prstClr val="white">
                    <a:lumMod val="65000"/>
                  </a:prstClr>
                </a:solidFill>
                <a:latin typeface="Segoe UI Light"/>
                <a:sym typeface="Calibri" charset="0"/>
              </a:rPr>
              <a:t>Products</a:t>
            </a:r>
            <a:endParaRPr lang="en-US" sz="4200" spc="-103" dirty="0">
              <a:solidFill>
                <a:srgbClr val="5B6B83"/>
              </a:solidFill>
              <a:latin typeface="Segoe UI Light"/>
              <a:sym typeface="Calibri" charset="0"/>
            </a:endParaRPr>
          </a:p>
        </p:txBody>
      </p:sp>
      <p:sp>
        <p:nvSpPr>
          <p:cNvPr id="19" name="Rectangle 18">
            <a:extLst>
              <a:ext uri="{FF2B5EF4-FFF2-40B4-BE49-F238E27FC236}">
                <a16:creationId xmlns:a16="http://schemas.microsoft.com/office/drawing/2014/main" id="{8C0D7996-7C7D-4593-869A-E4F1C84B2A42}"/>
              </a:ext>
            </a:extLst>
          </p:cNvPr>
          <p:cNvSpPr/>
          <p:nvPr/>
        </p:nvSpPr>
        <p:spPr bwMode="auto">
          <a:xfrm>
            <a:off x="2251074" y="2353581"/>
            <a:ext cx="7674197" cy="2193132"/>
          </a:xfrm>
          <a:prstGeom prst="rect">
            <a:avLst/>
          </a:prstGeom>
          <a:noFill/>
          <a:ln w="28575">
            <a:solidFill>
              <a:schemeClr val="accent1"/>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40" tIns="143391" rIns="179240" bIns="143391" numCol="1" spcCol="0" rtlCol="0" fromWordArt="0" anchor="t" anchorCtr="0" forceAA="0" compatLnSpc="1">
            <a:prstTxWarp prst="textNoShape">
              <a:avLst/>
            </a:prstTxWarp>
            <a:noAutofit/>
          </a:bodyPr>
          <a:lstStyle/>
          <a:p>
            <a:pPr algn="ctr" defTabSz="913920" fontAlgn="base">
              <a:lnSpc>
                <a:spcPct val="90000"/>
              </a:lnSpc>
              <a:spcBef>
                <a:spcPct val="0"/>
              </a:spcBef>
              <a:spcAft>
                <a:spcPct val="0"/>
              </a:spcAft>
              <a:defRPr/>
            </a:pPr>
            <a:r>
              <a:rPr lang="en-US" sz="1961" dirty="0">
                <a:gradFill>
                  <a:gsLst>
                    <a:gs pos="1250">
                      <a:srgbClr val="505050"/>
                    </a:gs>
                    <a:gs pos="100000">
                      <a:srgbClr val="505050"/>
                    </a:gs>
                  </a:gsLst>
                  <a:lin ang="5400000" scaled="0"/>
                </a:gradFill>
                <a:latin typeface="Segoe UI" panose="020B0502040204020203" pitchFamily="34" charset="0"/>
                <a:ea typeface="Segoe UI" panose="020B0502040204020203" pitchFamily="34" charset="0"/>
                <a:cs typeface="Segoe UI" panose="020B0502040204020203" pitchFamily="34" charset="0"/>
              </a:rPr>
              <a:t>Video</a:t>
            </a:r>
            <a:r>
              <a:rPr lang="en-US" sz="2353" dirty="0">
                <a:gradFill>
                  <a:gsLst>
                    <a:gs pos="1250">
                      <a:srgbClr val="505050"/>
                    </a:gs>
                    <a:gs pos="100000">
                      <a:srgbClr val="505050"/>
                    </a:gs>
                  </a:gsLst>
                  <a:lin ang="5400000" scaled="0"/>
                </a:gradFill>
                <a:latin typeface="Segoe UI" panose="020B0502040204020203" pitchFamily="34" charset="0"/>
                <a:ea typeface="Segoe UI" panose="020B0502040204020203" pitchFamily="34" charset="0"/>
                <a:cs typeface="Segoe UI" panose="020B0502040204020203" pitchFamily="34" charset="0"/>
              </a:rPr>
              <a:t> </a:t>
            </a:r>
            <a:r>
              <a:rPr lang="en-US" sz="1961" dirty="0">
                <a:gradFill>
                  <a:gsLst>
                    <a:gs pos="1250">
                      <a:srgbClr val="505050"/>
                    </a:gs>
                    <a:gs pos="100000">
                      <a:srgbClr val="505050"/>
                    </a:gs>
                  </a:gsLst>
                  <a:lin ang="5400000" scaled="0"/>
                </a:gradFill>
                <a:latin typeface="Segoe UI" panose="020B0502040204020203" pitchFamily="34" charset="0"/>
                <a:ea typeface="Segoe UI" panose="020B0502040204020203" pitchFamily="34" charset="0"/>
                <a:cs typeface="Segoe UI" panose="020B0502040204020203" pitchFamily="34" charset="0"/>
              </a:rPr>
              <a:t>Indexer</a:t>
            </a:r>
            <a:endParaRPr lang="en-US" sz="2353" dirty="0">
              <a:gradFill>
                <a:gsLst>
                  <a:gs pos="1250">
                    <a:srgbClr val="505050"/>
                  </a:gs>
                  <a:gs pos="100000">
                    <a:srgbClr val="505050"/>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
        <p:nvSpPr>
          <p:cNvPr id="21" name="Rectangle 20">
            <a:extLst>
              <a:ext uri="{FF2B5EF4-FFF2-40B4-BE49-F238E27FC236}">
                <a16:creationId xmlns:a16="http://schemas.microsoft.com/office/drawing/2014/main" id="{056C5BFC-75A1-4573-BC25-8780EB7AB2B0}"/>
              </a:ext>
            </a:extLst>
          </p:cNvPr>
          <p:cNvSpPr/>
          <p:nvPr/>
        </p:nvSpPr>
        <p:spPr bwMode="auto">
          <a:xfrm>
            <a:off x="2430683" y="2992155"/>
            <a:ext cx="2330085" cy="14226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40" tIns="143391" rIns="179240" bIns="143391" numCol="1" spcCol="0" rtlCol="0" fromWordArt="0" anchor="t" anchorCtr="0" forceAA="0" compatLnSpc="1">
            <a:prstTxWarp prst="textNoShape">
              <a:avLst/>
            </a:prstTxWarp>
            <a:noAutofit/>
          </a:bodyPr>
          <a:lstStyle/>
          <a:p>
            <a:pPr defTabSz="913920" fontAlgn="base">
              <a:lnSpc>
                <a:spcPct val="90000"/>
              </a:lnSpc>
              <a:spcBef>
                <a:spcPct val="0"/>
              </a:spcBef>
              <a:spcAft>
                <a:spcPct val="0"/>
              </a:spcAft>
              <a:defRPr/>
            </a:pPr>
            <a:r>
              <a:rPr lang="en-US" sz="1765" b="1" dirty="0">
                <a:gradFill>
                  <a:gsLst>
                    <a:gs pos="125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Extract</a:t>
            </a:r>
          </a:p>
          <a:p>
            <a:pPr defTabSz="913920" fontAlgn="base">
              <a:lnSpc>
                <a:spcPct val="90000"/>
              </a:lnSpc>
              <a:spcBef>
                <a:spcPct val="0"/>
              </a:spcBef>
              <a:spcAft>
                <a:spcPct val="0"/>
              </a:spcAft>
              <a:defRPr/>
            </a:pPr>
            <a:endParaRPr lang="en-US" sz="1568" dirty="0">
              <a:gradFill>
                <a:gsLst>
                  <a:gs pos="125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a:p>
            <a:pPr defTabSz="913920" fontAlgn="base">
              <a:lnSpc>
                <a:spcPct val="90000"/>
              </a:lnSpc>
              <a:spcBef>
                <a:spcPct val="0"/>
              </a:spcBef>
              <a:spcAft>
                <a:spcPct val="0"/>
              </a:spcAft>
              <a:defRPr/>
            </a:pPr>
            <a:r>
              <a:rPr lang="en-US" sz="1568" dirty="0">
                <a:gradFill>
                  <a:gsLst>
                    <a:gs pos="125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Extract a set </a:t>
            </a:r>
            <a:br>
              <a:rPr lang="en-US" sz="1568" dirty="0">
                <a:gradFill>
                  <a:gsLst>
                    <a:gs pos="125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br>
            <a:r>
              <a:rPr lang="en-US" sz="1568" dirty="0">
                <a:gradFill>
                  <a:gsLst>
                    <a:gs pos="125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of  pre-defined cognitive metadata</a:t>
            </a:r>
          </a:p>
        </p:txBody>
      </p:sp>
      <p:sp>
        <p:nvSpPr>
          <p:cNvPr id="23" name="Rectangle 22">
            <a:extLst>
              <a:ext uri="{FF2B5EF4-FFF2-40B4-BE49-F238E27FC236}">
                <a16:creationId xmlns:a16="http://schemas.microsoft.com/office/drawing/2014/main" id="{5BB9613A-765C-4521-B623-FFA03ED212E4}"/>
              </a:ext>
            </a:extLst>
          </p:cNvPr>
          <p:cNvSpPr/>
          <p:nvPr/>
        </p:nvSpPr>
        <p:spPr bwMode="auto">
          <a:xfrm>
            <a:off x="5066979" y="2992155"/>
            <a:ext cx="2117837" cy="14226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40" tIns="143391" rIns="179240" bIns="143391" numCol="1" spcCol="0" rtlCol="0" fromWordArt="0" anchor="t" anchorCtr="0" forceAA="0" compatLnSpc="1">
            <a:prstTxWarp prst="textNoShape">
              <a:avLst/>
            </a:prstTxWarp>
            <a:noAutofit/>
          </a:bodyPr>
          <a:lstStyle/>
          <a:p>
            <a:pPr defTabSz="913920" fontAlgn="base">
              <a:lnSpc>
                <a:spcPct val="90000"/>
              </a:lnSpc>
              <a:spcBef>
                <a:spcPct val="0"/>
              </a:spcBef>
              <a:spcAft>
                <a:spcPct val="0"/>
              </a:spcAft>
              <a:defRPr/>
            </a:pPr>
            <a:r>
              <a:rPr lang="en-US" sz="1765" b="1" dirty="0">
                <a:gradFill>
                  <a:gsLst>
                    <a:gs pos="125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Curate</a:t>
            </a:r>
          </a:p>
          <a:p>
            <a:pPr defTabSz="913920" fontAlgn="base">
              <a:lnSpc>
                <a:spcPct val="90000"/>
              </a:lnSpc>
              <a:spcBef>
                <a:spcPct val="0"/>
              </a:spcBef>
              <a:spcAft>
                <a:spcPct val="0"/>
              </a:spcAft>
              <a:defRPr/>
            </a:pPr>
            <a:endParaRPr lang="en-US" sz="1568" dirty="0">
              <a:gradFill>
                <a:gsLst>
                  <a:gs pos="125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a:p>
            <a:pPr defTabSz="913920" fontAlgn="base">
              <a:lnSpc>
                <a:spcPct val="90000"/>
              </a:lnSpc>
              <a:spcBef>
                <a:spcPct val="0"/>
              </a:spcBef>
              <a:spcAft>
                <a:spcPct val="0"/>
              </a:spcAft>
              <a:defRPr/>
            </a:pPr>
            <a:r>
              <a:rPr lang="en-US" sz="1568" dirty="0">
                <a:gradFill>
                  <a:gsLst>
                    <a:gs pos="125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Review and curate the metadata using a web portal</a:t>
            </a:r>
          </a:p>
        </p:txBody>
      </p:sp>
      <p:sp>
        <p:nvSpPr>
          <p:cNvPr id="24" name="Rectangle 23">
            <a:extLst>
              <a:ext uri="{FF2B5EF4-FFF2-40B4-BE49-F238E27FC236}">
                <a16:creationId xmlns:a16="http://schemas.microsoft.com/office/drawing/2014/main" id="{64A9B405-99E1-46EB-9A20-F4CC0F3B1F96}"/>
              </a:ext>
            </a:extLst>
          </p:cNvPr>
          <p:cNvSpPr/>
          <p:nvPr/>
        </p:nvSpPr>
        <p:spPr bwMode="auto">
          <a:xfrm>
            <a:off x="7524410" y="2992154"/>
            <a:ext cx="2117837" cy="14226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40" tIns="143391" rIns="179240" bIns="143391" numCol="1" spcCol="0" rtlCol="0" fromWordArt="0" anchor="t" anchorCtr="0" forceAA="0" compatLnSpc="1">
            <a:prstTxWarp prst="textNoShape">
              <a:avLst/>
            </a:prstTxWarp>
            <a:noAutofit/>
          </a:bodyPr>
          <a:lstStyle/>
          <a:p>
            <a:pPr defTabSz="913920" fontAlgn="base">
              <a:lnSpc>
                <a:spcPct val="90000"/>
              </a:lnSpc>
              <a:spcBef>
                <a:spcPct val="0"/>
              </a:spcBef>
              <a:spcAft>
                <a:spcPct val="0"/>
              </a:spcAft>
              <a:defRPr/>
            </a:pPr>
            <a:r>
              <a:rPr lang="en-US" sz="1765" b="1" dirty="0">
                <a:gradFill>
                  <a:gsLst>
                    <a:gs pos="125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Publish</a:t>
            </a:r>
          </a:p>
          <a:p>
            <a:pPr defTabSz="913920" fontAlgn="base">
              <a:lnSpc>
                <a:spcPct val="90000"/>
              </a:lnSpc>
              <a:spcBef>
                <a:spcPct val="0"/>
              </a:spcBef>
              <a:spcAft>
                <a:spcPct val="0"/>
              </a:spcAft>
              <a:defRPr/>
            </a:pPr>
            <a:endParaRPr lang="en-US" sz="1568" dirty="0">
              <a:gradFill>
                <a:gsLst>
                  <a:gs pos="125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a:p>
            <a:pPr defTabSz="913920" fontAlgn="base">
              <a:lnSpc>
                <a:spcPct val="90000"/>
              </a:lnSpc>
              <a:spcBef>
                <a:spcPct val="0"/>
              </a:spcBef>
              <a:spcAft>
                <a:spcPct val="0"/>
              </a:spcAft>
              <a:defRPr/>
            </a:pPr>
            <a:r>
              <a:rPr lang="en-US" sz="1568" dirty="0">
                <a:gradFill>
                  <a:gsLst>
                    <a:gs pos="125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Embed player and insights widgets in your own apps</a:t>
            </a:r>
          </a:p>
        </p:txBody>
      </p:sp>
      <p:sp>
        <p:nvSpPr>
          <p:cNvPr id="32" name="Rectangle 31">
            <a:extLst>
              <a:ext uri="{FF2B5EF4-FFF2-40B4-BE49-F238E27FC236}">
                <a16:creationId xmlns:a16="http://schemas.microsoft.com/office/drawing/2014/main" id="{C007CE55-10F9-4EFA-AD5C-423A28487A0A}"/>
              </a:ext>
            </a:extLst>
          </p:cNvPr>
          <p:cNvSpPr/>
          <p:nvPr/>
        </p:nvSpPr>
        <p:spPr bwMode="auto">
          <a:xfrm>
            <a:off x="10450472" y="2907718"/>
            <a:ext cx="1546069" cy="1339744"/>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40" tIns="143391" rIns="179240" bIns="143391" numCol="1" spcCol="0" rtlCol="0" fromWordArt="0" anchor="ctr" anchorCtr="0" forceAA="0" compatLnSpc="1">
            <a:prstTxWarp prst="textNoShape">
              <a:avLst/>
            </a:prstTxWarp>
            <a:noAutofit/>
          </a:bodyPr>
          <a:lstStyle/>
          <a:p>
            <a:pPr algn="ctr" defTabSz="913920" fontAlgn="base">
              <a:lnSpc>
                <a:spcPct val="90000"/>
              </a:lnSpc>
              <a:spcBef>
                <a:spcPct val="0"/>
              </a:spcBef>
              <a:spcAft>
                <a:spcPct val="0"/>
              </a:spcAft>
              <a:defRPr/>
            </a:pPr>
            <a:r>
              <a:rPr lang="en-US" sz="1765" dirty="0">
                <a:gradFill>
                  <a:gsLst>
                    <a:gs pos="125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Customer app</a:t>
            </a:r>
          </a:p>
        </p:txBody>
      </p:sp>
      <p:sp>
        <p:nvSpPr>
          <p:cNvPr id="33" name="Arrow: Right 32">
            <a:extLst>
              <a:ext uri="{FF2B5EF4-FFF2-40B4-BE49-F238E27FC236}">
                <a16:creationId xmlns:a16="http://schemas.microsoft.com/office/drawing/2014/main" id="{86ED0D9C-9EAF-439E-BF02-4395BA787290}"/>
              </a:ext>
            </a:extLst>
          </p:cNvPr>
          <p:cNvSpPr/>
          <p:nvPr/>
        </p:nvSpPr>
        <p:spPr bwMode="auto">
          <a:xfrm>
            <a:off x="10023845" y="3487108"/>
            <a:ext cx="359460" cy="180962"/>
          </a:xfrm>
          <a:prstGeom prst="rightArrow">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40" tIns="143391" rIns="179240" bIns="143391" numCol="1" spcCol="0" rtlCol="0" fromWordArt="0" anchor="t" anchorCtr="0" forceAA="0" compatLnSpc="1">
            <a:prstTxWarp prst="textNoShape">
              <a:avLst/>
            </a:prstTxWarp>
            <a:noAutofit/>
          </a:bodyPr>
          <a:lstStyle/>
          <a:p>
            <a:pPr algn="ctr" defTabSz="913920" fontAlgn="base">
              <a:lnSpc>
                <a:spcPct val="90000"/>
              </a:lnSpc>
              <a:spcBef>
                <a:spcPct val="0"/>
              </a:spcBef>
              <a:spcAft>
                <a:spcPct val="0"/>
              </a:spcAft>
              <a:defRPr/>
            </a:pPr>
            <a:endParaRPr lang="en-US" sz="2353" dirty="0" err="1">
              <a:gradFill>
                <a:gsLst>
                  <a:gs pos="125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
        <p:nvSpPr>
          <p:cNvPr id="30" name="Rectangle 29">
            <a:extLst>
              <a:ext uri="{FF2B5EF4-FFF2-40B4-BE49-F238E27FC236}">
                <a16:creationId xmlns:a16="http://schemas.microsoft.com/office/drawing/2014/main" id="{DB98F456-7279-4DFC-98C8-F13962B2485C}"/>
              </a:ext>
            </a:extLst>
          </p:cNvPr>
          <p:cNvSpPr/>
          <p:nvPr/>
        </p:nvSpPr>
        <p:spPr bwMode="auto">
          <a:xfrm>
            <a:off x="3297484" y="4414804"/>
            <a:ext cx="98581" cy="35847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40" tIns="143391" rIns="179240" bIns="143391" numCol="1" spcCol="0" rtlCol="0" fromWordArt="0" anchor="t" anchorCtr="0" forceAA="0" compatLnSpc="1">
            <a:prstTxWarp prst="textNoShape">
              <a:avLst/>
            </a:prstTxWarp>
            <a:noAutofit/>
          </a:bodyPr>
          <a:lstStyle/>
          <a:p>
            <a:pPr algn="ctr" defTabSz="913920" fontAlgn="base">
              <a:lnSpc>
                <a:spcPct val="90000"/>
              </a:lnSpc>
              <a:spcBef>
                <a:spcPct val="0"/>
              </a:spcBef>
              <a:spcAft>
                <a:spcPct val="0"/>
              </a:spcAft>
              <a:defRPr/>
            </a:pPr>
            <a:endParaRPr lang="en-US" sz="2353" dirty="0" err="1">
              <a:gradFill>
                <a:gsLst>
                  <a:gs pos="125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
        <p:nvSpPr>
          <p:cNvPr id="35" name="Rectangle 34">
            <a:extLst>
              <a:ext uri="{FF2B5EF4-FFF2-40B4-BE49-F238E27FC236}">
                <a16:creationId xmlns:a16="http://schemas.microsoft.com/office/drawing/2014/main" id="{62814893-85C1-409B-83E5-55A03F6F82E9}"/>
              </a:ext>
            </a:extLst>
          </p:cNvPr>
          <p:cNvSpPr/>
          <p:nvPr/>
        </p:nvSpPr>
        <p:spPr bwMode="auto">
          <a:xfrm>
            <a:off x="5717187" y="4414804"/>
            <a:ext cx="98581" cy="35847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40" tIns="143391" rIns="179240" bIns="143391" numCol="1" spcCol="0" rtlCol="0" fromWordArt="0" anchor="t" anchorCtr="0" forceAA="0" compatLnSpc="1">
            <a:prstTxWarp prst="textNoShape">
              <a:avLst/>
            </a:prstTxWarp>
            <a:noAutofit/>
          </a:bodyPr>
          <a:lstStyle/>
          <a:p>
            <a:pPr algn="ctr" defTabSz="913920" fontAlgn="base">
              <a:lnSpc>
                <a:spcPct val="90000"/>
              </a:lnSpc>
              <a:spcBef>
                <a:spcPct val="0"/>
              </a:spcBef>
              <a:spcAft>
                <a:spcPct val="0"/>
              </a:spcAft>
              <a:defRPr/>
            </a:pPr>
            <a:endParaRPr lang="en-US" sz="2353" dirty="0" err="1">
              <a:gradFill>
                <a:gsLst>
                  <a:gs pos="125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
        <p:nvSpPr>
          <p:cNvPr id="36" name="Rectangle 35">
            <a:extLst>
              <a:ext uri="{FF2B5EF4-FFF2-40B4-BE49-F238E27FC236}">
                <a16:creationId xmlns:a16="http://schemas.microsoft.com/office/drawing/2014/main" id="{32390655-4F31-4159-A0E3-475D93CBCE79}"/>
              </a:ext>
            </a:extLst>
          </p:cNvPr>
          <p:cNvSpPr/>
          <p:nvPr/>
        </p:nvSpPr>
        <p:spPr bwMode="auto">
          <a:xfrm rot="16200000">
            <a:off x="7273817" y="796943"/>
            <a:ext cx="96507" cy="804917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40" tIns="143391" rIns="179240" bIns="143391" numCol="1" spcCol="0" rtlCol="0" fromWordArt="0" anchor="t" anchorCtr="0" forceAA="0" compatLnSpc="1">
            <a:prstTxWarp prst="textNoShape">
              <a:avLst/>
            </a:prstTxWarp>
            <a:noAutofit/>
          </a:bodyPr>
          <a:lstStyle/>
          <a:p>
            <a:pPr algn="ctr" defTabSz="913920" fontAlgn="base">
              <a:lnSpc>
                <a:spcPct val="90000"/>
              </a:lnSpc>
              <a:spcBef>
                <a:spcPct val="0"/>
              </a:spcBef>
              <a:spcAft>
                <a:spcPct val="0"/>
              </a:spcAft>
              <a:defRPr/>
            </a:pPr>
            <a:endParaRPr lang="en-US" sz="2353" dirty="0" err="1">
              <a:gradFill>
                <a:gsLst>
                  <a:gs pos="125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
        <p:nvSpPr>
          <p:cNvPr id="37" name="Arrow: Right 36">
            <a:extLst>
              <a:ext uri="{FF2B5EF4-FFF2-40B4-BE49-F238E27FC236}">
                <a16:creationId xmlns:a16="http://schemas.microsoft.com/office/drawing/2014/main" id="{406DCAB3-3F69-4DBE-AF5A-2765A9BA98C9}"/>
              </a:ext>
            </a:extLst>
          </p:cNvPr>
          <p:cNvSpPr/>
          <p:nvPr/>
        </p:nvSpPr>
        <p:spPr bwMode="auto">
          <a:xfrm rot="16200000">
            <a:off x="11040432" y="4401579"/>
            <a:ext cx="532067" cy="211329"/>
          </a:xfrm>
          <a:prstGeom prst="rightArrow">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40" tIns="143391" rIns="179240" bIns="143391" numCol="1" spcCol="0" rtlCol="0" fromWordArt="0" anchor="t" anchorCtr="0" forceAA="0" compatLnSpc="1">
            <a:prstTxWarp prst="textNoShape">
              <a:avLst/>
            </a:prstTxWarp>
            <a:noAutofit/>
          </a:bodyPr>
          <a:lstStyle/>
          <a:p>
            <a:pPr algn="ctr" defTabSz="913920" fontAlgn="base">
              <a:lnSpc>
                <a:spcPct val="90000"/>
              </a:lnSpc>
              <a:spcBef>
                <a:spcPct val="0"/>
              </a:spcBef>
              <a:spcAft>
                <a:spcPct val="0"/>
              </a:spcAft>
              <a:defRPr/>
            </a:pPr>
            <a:endParaRPr lang="en-US" sz="2353" dirty="0" err="1">
              <a:gradFill>
                <a:gsLst>
                  <a:gs pos="125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grpSp>
        <p:nvGrpSpPr>
          <p:cNvPr id="22" name="Group 4"/>
          <p:cNvGrpSpPr>
            <a:grpSpLocks noChangeAspect="1"/>
          </p:cNvGrpSpPr>
          <p:nvPr/>
        </p:nvGrpSpPr>
        <p:grpSpPr bwMode="auto">
          <a:xfrm>
            <a:off x="119053" y="3168693"/>
            <a:ext cx="1361478" cy="698127"/>
            <a:chOff x="1699" y="578"/>
            <a:chExt cx="548" cy="281"/>
          </a:xfrm>
          <a:solidFill>
            <a:schemeClr val="tx1"/>
          </a:solidFill>
        </p:grpSpPr>
        <p:sp>
          <p:nvSpPr>
            <p:cNvPr id="28" name="Freeform 5"/>
            <p:cNvSpPr>
              <a:spLocks noEditPoints="1"/>
            </p:cNvSpPr>
            <p:nvPr/>
          </p:nvSpPr>
          <p:spPr bwMode="auto">
            <a:xfrm>
              <a:off x="1699" y="578"/>
              <a:ext cx="428" cy="281"/>
            </a:xfrm>
            <a:custGeom>
              <a:avLst/>
              <a:gdLst>
                <a:gd name="T0" fmla="*/ 428 w 428"/>
                <a:gd name="T1" fmla="*/ 281 h 281"/>
                <a:gd name="T2" fmla="*/ 34 w 428"/>
                <a:gd name="T3" fmla="*/ 281 h 281"/>
                <a:gd name="T4" fmla="*/ 34 w 428"/>
                <a:gd name="T5" fmla="*/ 105 h 281"/>
                <a:gd name="T6" fmla="*/ 0 w 428"/>
                <a:gd name="T7" fmla="*/ 74 h 281"/>
                <a:gd name="T8" fmla="*/ 0 w 428"/>
                <a:gd name="T9" fmla="*/ 0 h 281"/>
                <a:gd name="T10" fmla="*/ 428 w 428"/>
                <a:gd name="T11" fmla="*/ 0 h 281"/>
                <a:gd name="T12" fmla="*/ 428 w 428"/>
                <a:gd name="T13" fmla="*/ 281 h 281"/>
                <a:gd name="T14" fmla="*/ 68 w 428"/>
                <a:gd name="T15" fmla="*/ 245 h 281"/>
                <a:gd name="T16" fmla="*/ 394 w 428"/>
                <a:gd name="T17" fmla="*/ 245 h 281"/>
                <a:gd name="T18" fmla="*/ 394 w 428"/>
                <a:gd name="T19" fmla="*/ 35 h 281"/>
                <a:gd name="T20" fmla="*/ 34 w 428"/>
                <a:gd name="T21" fmla="*/ 35 h 281"/>
                <a:gd name="T22" fmla="*/ 34 w 428"/>
                <a:gd name="T23" fmla="*/ 57 h 281"/>
                <a:gd name="T24" fmla="*/ 68 w 428"/>
                <a:gd name="T25" fmla="*/ 92 h 281"/>
                <a:gd name="T26" fmla="*/ 68 w 428"/>
                <a:gd name="T27" fmla="*/ 245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28" h="281">
                  <a:moveTo>
                    <a:pt x="428" y="281"/>
                  </a:moveTo>
                  <a:lnTo>
                    <a:pt x="34" y="281"/>
                  </a:lnTo>
                  <a:lnTo>
                    <a:pt x="34" y="105"/>
                  </a:lnTo>
                  <a:lnTo>
                    <a:pt x="0" y="74"/>
                  </a:lnTo>
                  <a:lnTo>
                    <a:pt x="0" y="0"/>
                  </a:lnTo>
                  <a:lnTo>
                    <a:pt x="428" y="0"/>
                  </a:lnTo>
                  <a:lnTo>
                    <a:pt x="428" y="281"/>
                  </a:lnTo>
                  <a:close/>
                  <a:moveTo>
                    <a:pt x="68" y="245"/>
                  </a:moveTo>
                  <a:lnTo>
                    <a:pt x="394" y="245"/>
                  </a:lnTo>
                  <a:lnTo>
                    <a:pt x="394" y="35"/>
                  </a:lnTo>
                  <a:lnTo>
                    <a:pt x="34" y="35"/>
                  </a:lnTo>
                  <a:lnTo>
                    <a:pt x="34" y="57"/>
                  </a:lnTo>
                  <a:lnTo>
                    <a:pt x="68" y="92"/>
                  </a:lnTo>
                  <a:lnTo>
                    <a:pt x="68" y="2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185">
                <a:defRPr/>
              </a:pPr>
              <a:endParaRPr lang="en-US" sz="1765">
                <a:solidFill>
                  <a:srgbClr val="505050"/>
                </a:solidFill>
                <a:latin typeface="Segoe UI Semilight"/>
              </a:endParaRPr>
            </a:p>
          </p:txBody>
        </p:sp>
        <p:sp>
          <p:nvSpPr>
            <p:cNvPr id="31" name="Freeform 6"/>
            <p:cNvSpPr>
              <a:spLocks/>
            </p:cNvSpPr>
            <p:nvPr/>
          </p:nvSpPr>
          <p:spPr bwMode="auto">
            <a:xfrm>
              <a:off x="2097" y="578"/>
              <a:ext cx="150" cy="241"/>
            </a:xfrm>
            <a:custGeom>
              <a:avLst/>
              <a:gdLst>
                <a:gd name="T0" fmla="*/ 150 w 150"/>
                <a:gd name="T1" fmla="*/ 241 h 241"/>
                <a:gd name="T2" fmla="*/ 90 w 150"/>
                <a:gd name="T3" fmla="*/ 241 h 241"/>
                <a:gd name="T4" fmla="*/ 0 w 150"/>
                <a:gd name="T5" fmla="*/ 175 h 241"/>
                <a:gd name="T6" fmla="*/ 22 w 150"/>
                <a:gd name="T7" fmla="*/ 144 h 241"/>
                <a:gd name="T8" fmla="*/ 99 w 150"/>
                <a:gd name="T9" fmla="*/ 206 h 241"/>
                <a:gd name="T10" fmla="*/ 116 w 150"/>
                <a:gd name="T11" fmla="*/ 206 h 241"/>
                <a:gd name="T12" fmla="*/ 116 w 150"/>
                <a:gd name="T13" fmla="*/ 35 h 241"/>
                <a:gd name="T14" fmla="*/ 112 w 150"/>
                <a:gd name="T15" fmla="*/ 35 h 241"/>
                <a:gd name="T16" fmla="*/ 26 w 150"/>
                <a:gd name="T17" fmla="*/ 105 h 241"/>
                <a:gd name="T18" fmla="*/ 5 w 150"/>
                <a:gd name="T19" fmla="*/ 74 h 241"/>
                <a:gd name="T20" fmla="*/ 99 w 150"/>
                <a:gd name="T21" fmla="*/ 0 h 241"/>
                <a:gd name="T22" fmla="*/ 150 w 150"/>
                <a:gd name="T23" fmla="*/ 0 h 241"/>
                <a:gd name="T24" fmla="*/ 150 w 150"/>
                <a:gd name="T25" fmla="*/ 24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0" h="241">
                  <a:moveTo>
                    <a:pt x="150" y="241"/>
                  </a:moveTo>
                  <a:lnTo>
                    <a:pt x="90" y="241"/>
                  </a:lnTo>
                  <a:lnTo>
                    <a:pt x="0" y="175"/>
                  </a:lnTo>
                  <a:lnTo>
                    <a:pt x="22" y="144"/>
                  </a:lnTo>
                  <a:lnTo>
                    <a:pt x="99" y="206"/>
                  </a:lnTo>
                  <a:lnTo>
                    <a:pt x="116" y="206"/>
                  </a:lnTo>
                  <a:lnTo>
                    <a:pt x="116" y="35"/>
                  </a:lnTo>
                  <a:lnTo>
                    <a:pt x="112" y="35"/>
                  </a:lnTo>
                  <a:lnTo>
                    <a:pt x="26" y="105"/>
                  </a:lnTo>
                  <a:lnTo>
                    <a:pt x="5" y="74"/>
                  </a:lnTo>
                  <a:lnTo>
                    <a:pt x="99" y="0"/>
                  </a:lnTo>
                  <a:lnTo>
                    <a:pt x="150" y="0"/>
                  </a:lnTo>
                  <a:lnTo>
                    <a:pt x="150" y="2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185">
                <a:defRPr/>
              </a:pPr>
              <a:endParaRPr lang="en-US" sz="1765">
                <a:solidFill>
                  <a:srgbClr val="505050"/>
                </a:solidFill>
                <a:latin typeface="Segoe UI Semilight"/>
              </a:endParaRPr>
            </a:p>
          </p:txBody>
        </p:sp>
      </p:grpSp>
      <p:sp>
        <p:nvSpPr>
          <p:cNvPr id="46" name="Title 45"/>
          <p:cNvSpPr>
            <a:spLocks noGrp="1"/>
          </p:cNvSpPr>
          <p:nvPr>
            <p:ph type="title"/>
          </p:nvPr>
        </p:nvSpPr>
        <p:spPr/>
        <p:txBody>
          <a:bodyPr/>
          <a:lstStyle/>
          <a:p>
            <a:r>
              <a:rPr lang="en-US" spc="-103" dirty="0">
                <a:sym typeface="Calibri" charset="0"/>
              </a:rPr>
              <a:t>Video Indexer </a:t>
            </a:r>
            <a:r>
              <a:rPr lang="en-US" spc="-103" dirty="0">
                <a:solidFill>
                  <a:srgbClr val="424E60"/>
                </a:solidFill>
                <a:sym typeface="Calibri" charset="0"/>
              </a:rPr>
              <a:t>| </a:t>
            </a:r>
            <a:r>
              <a:rPr lang="en-US" spc="-103" dirty="0">
                <a:solidFill>
                  <a:schemeClr val="accent5">
                    <a:lumMod val="75000"/>
                  </a:schemeClr>
                </a:solidFill>
                <a:sym typeface="Calibri" charset="0"/>
              </a:rPr>
              <a:t>Typical workflow</a:t>
            </a:r>
            <a:endParaRPr lang="en-US" dirty="0">
              <a:gradFill>
                <a:gsLst>
                  <a:gs pos="1250">
                    <a:schemeClr val="tx2"/>
                  </a:gs>
                  <a:gs pos="100000">
                    <a:schemeClr val="tx2"/>
                  </a:gs>
                </a:gsLst>
                <a:lin ang="5400000" scaled="0"/>
              </a:gradFill>
            </a:endParaRPr>
          </a:p>
        </p:txBody>
      </p:sp>
      <p:sp>
        <p:nvSpPr>
          <p:cNvPr id="39" name="Arrow: Right 38">
            <a:extLst>
              <a:ext uri="{FF2B5EF4-FFF2-40B4-BE49-F238E27FC236}">
                <a16:creationId xmlns:a16="http://schemas.microsoft.com/office/drawing/2014/main" id="{8D5E8F52-B6EE-4BE4-B337-50BB4A54B8CD}"/>
              </a:ext>
            </a:extLst>
          </p:cNvPr>
          <p:cNvSpPr/>
          <p:nvPr/>
        </p:nvSpPr>
        <p:spPr bwMode="auto">
          <a:xfrm>
            <a:off x="1662597" y="3427277"/>
            <a:ext cx="359460" cy="180962"/>
          </a:xfrm>
          <a:prstGeom prst="rightArrow">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40" tIns="143391" rIns="179240" bIns="143391" numCol="1" spcCol="0" rtlCol="0" fromWordArt="0" anchor="t" anchorCtr="0" forceAA="0" compatLnSpc="1">
            <a:prstTxWarp prst="textNoShape">
              <a:avLst/>
            </a:prstTxWarp>
            <a:noAutofit/>
          </a:bodyPr>
          <a:lstStyle/>
          <a:p>
            <a:pPr algn="ctr" defTabSz="913920" fontAlgn="base">
              <a:lnSpc>
                <a:spcPct val="90000"/>
              </a:lnSpc>
              <a:spcBef>
                <a:spcPct val="0"/>
              </a:spcBef>
              <a:spcAft>
                <a:spcPct val="0"/>
              </a:spcAft>
              <a:defRPr/>
            </a:pPr>
            <a:endParaRPr lang="en-US" sz="2353" dirty="0" err="1">
              <a:gradFill>
                <a:gsLst>
                  <a:gs pos="125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45272166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176F63B-478D-4053-8F2B-272B8AE984ED}"/>
              </a:ext>
            </a:extLst>
          </p:cNvPr>
          <p:cNvSpPr txBox="1"/>
          <p:nvPr/>
        </p:nvSpPr>
        <p:spPr>
          <a:xfrm>
            <a:off x="2151797" y="1423916"/>
            <a:ext cx="7888406" cy="914400"/>
          </a:xfrm>
          <a:prstGeom prst="rect">
            <a:avLst/>
          </a:prstGeom>
          <a:noFill/>
        </p:spPr>
        <p:txBody>
          <a:bodyPr wrap="none" lIns="182880" tIns="146304" rIns="182880" bIns="146304" rtlCol="0">
            <a:noAutofit/>
          </a:bodyPr>
          <a:lstStyle/>
          <a:p>
            <a:pPr>
              <a:lnSpc>
                <a:spcPct val="90000"/>
              </a:lnSpc>
              <a:spcAft>
                <a:spcPts val="600"/>
              </a:spcAft>
            </a:pPr>
            <a:r>
              <a:rPr lang="en-US" sz="6000" dirty="0">
                <a:solidFill>
                  <a:schemeClr val="bg1"/>
                </a:solidFill>
                <a:latin typeface="+mj-lt"/>
              </a:rPr>
              <a:t>http://aka.ms/levin-ams</a:t>
            </a:r>
          </a:p>
        </p:txBody>
      </p:sp>
      <p:pic>
        <p:nvPicPr>
          <p:cNvPr id="8" name="Picture 7">
            <a:extLst>
              <a:ext uri="{FF2B5EF4-FFF2-40B4-BE49-F238E27FC236}">
                <a16:creationId xmlns:a16="http://schemas.microsoft.com/office/drawing/2014/main" id="{91AAF672-AFFE-43FA-B460-5BBAD80EDC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80622" y="2604307"/>
            <a:ext cx="3830756" cy="3830756"/>
          </a:xfrm>
          <a:prstGeom prst="rect">
            <a:avLst/>
          </a:prstGeom>
        </p:spPr>
      </p:pic>
    </p:spTree>
    <p:extLst>
      <p:ext uri="{BB962C8B-B14F-4D97-AF65-F5344CB8AC3E}">
        <p14:creationId xmlns:p14="http://schemas.microsoft.com/office/powerpoint/2010/main" val="140091295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946" y="800473"/>
            <a:ext cx="10514108" cy="5980851"/>
          </a:xfrm>
        </p:spPr>
        <p:txBody>
          <a:bodyPr>
            <a:noAutofit/>
          </a:bodyPr>
          <a:lstStyle/>
          <a:p>
            <a:pPr marL="0" indent="0">
              <a:buNone/>
            </a:pPr>
            <a:r>
              <a:rPr lang="en-US" sz="2400" u="sng" dirty="0">
                <a:solidFill>
                  <a:schemeClr val="accent5">
                    <a:lumMod val="75000"/>
                  </a:schemeClr>
                </a:solidFill>
                <a:latin typeface="Segoe UI" panose="020B0502040204020203" pitchFamily="34" charset="0"/>
                <a:cs typeface="Segoe UI" panose="020B0502040204020203" pitchFamily="34" charset="0"/>
              </a:rPr>
              <a:t>Azure Core Services</a:t>
            </a:r>
          </a:p>
          <a:p>
            <a:r>
              <a:rPr lang="en-US" sz="1800" dirty="0">
                <a:latin typeface="Segoe UI" panose="020B0502040204020203" pitchFamily="34" charset="0"/>
                <a:cs typeface="Segoe UI" panose="020B0502040204020203" pitchFamily="34" charset="0"/>
              </a:rPr>
              <a:t>Azure Websites, Azure </a:t>
            </a:r>
            <a:r>
              <a:rPr lang="en-US" sz="1800" dirty="0" err="1">
                <a:latin typeface="Segoe UI" panose="020B0502040204020203" pitchFamily="34" charset="0"/>
                <a:cs typeface="Segoe UI" panose="020B0502040204020203" pitchFamily="34" charset="0"/>
              </a:rPr>
              <a:t>docDB</a:t>
            </a:r>
            <a:r>
              <a:rPr lang="en-US" sz="1800" dirty="0">
                <a:latin typeface="Segoe UI" panose="020B0502040204020203" pitchFamily="34" charset="0"/>
                <a:cs typeface="Segoe UI" panose="020B0502040204020203" pitchFamily="34" charset="0"/>
              </a:rPr>
              <a:t>, Azure Search, Azure API Management</a:t>
            </a:r>
          </a:p>
          <a:p>
            <a:pPr marL="0" indent="0">
              <a:buNone/>
            </a:pPr>
            <a:r>
              <a:rPr lang="en-US" sz="2400" u="sng" dirty="0">
                <a:solidFill>
                  <a:schemeClr val="accent5">
                    <a:lumMod val="75000"/>
                  </a:schemeClr>
                </a:solidFill>
                <a:latin typeface="Segoe UI" panose="020B0502040204020203" pitchFamily="34" charset="0"/>
                <a:cs typeface="Segoe UI" panose="020B0502040204020203" pitchFamily="34" charset="0"/>
              </a:rPr>
              <a:t>Azure Media Services</a:t>
            </a:r>
          </a:p>
          <a:p>
            <a:r>
              <a:rPr lang="en-US" sz="1800" dirty="0">
                <a:latin typeface="Segoe UI" panose="020B0502040204020203" pitchFamily="34" charset="0"/>
                <a:cs typeface="Segoe UI" panose="020B0502040204020203" pitchFamily="34" charset="0"/>
              </a:rPr>
              <a:t>Media encoder, CDN, Video Encryption, Media Player</a:t>
            </a:r>
          </a:p>
          <a:p>
            <a:r>
              <a:rPr lang="en-US" sz="1800" dirty="0">
                <a:latin typeface="Segoe UI" panose="020B0502040204020203" pitchFamily="34" charset="0"/>
                <a:cs typeface="Segoe UI" panose="020B0502040204020203" pitchFamily="34" charset="0"/>
              </a:rPr>
              <a:t>Media Analytics (Indexer, Indexer 2, OCR, Content Moderation, Redactor, Annotator)</a:t>
            </a:r>
          </a:p>
          <a:p>
            <a:pPr marL="0" indent="0">
              <a:buNone/>
            </a:pPr>
            <a:r>
              <a:rPr lang="en-US" sz="2400" u="sng" dirty="0">
                <a:solidFill>
                  <a:schemeClr val="accent5">
                    <a:lumMod val="75000"/>
                  </a:schemeClr>
                </a:solidFill>
                <a:latin typeface="Segoe UI" panose="020B0502040204020203" pitchFamily="34" charset="0"/>
                <a:cs typeface="Segoe UI" panose="020B0502040204020203" pitchFamily="34" charset="0"/>
              </a:rPr>
              <a:t>Microsoft Cognitive Services</a:t>
            </a:r>
          </a:p>
          <a:p>
            <a:r>
              <a:rPr lang="en-US" sz="1800" dirty="0">
                <a:latin typeface="Segoe UI" panose="020B0502040204020203" pitchFamily="34" charset="0"/>
                <a:cs typeface="Segoe UI" panose="020B0502040204020203" pitchFamily="34" charset="0"/>
              </a:rPr>
              <a:t>Computer vision, face grouping, head pose, Bing speech, speaker diarization, Language understanding, linguistic analysis, text analytics, Bing image search and celebrity identification, Bing entity search, Human Moderation Review , Entity extraction</a:t>
            </a:r>
          </a:p>
          <a:p>
            <a:pPr marL="0" indent="0">
              <a:buNone/>
            </a:pPr>
            <a:r>
              <a:rPr lang="en-US" sz="2400" u="sng" dirty="0">
                <a:solidFill>
                  <a:schemeClr val="accent5">
                    <a:lumMod val="75000"/>
                  </a:schemeClr>
                </a:solidFill>
                <a:latin typeface="Segoe UI" panose="020B0502040204020203" pitchFamily="34" charset="0"/>
                <a:cs typeface="Segoe UI" panose="020B0502040204020203" pitchFamily="34" charset="0"/>
              </a:rPr>
              <a:t>Languages support</a:t>
            </a:r>
          </a:p>
          <a:p>
            <a:r>
              <a:rPr lang="en-US" sz="1800" dirty="0">
                <a:latin typeface="Segoe UI" panose="020B0502040204020203" pitchFamily="34" charset="0"/>
                <a:cs typeface="Segoe UI" panose="020B0502040204020203" pitchFamily="34" charset="0"/>
              </a:rPr>
              <a:t>Transcription supported languages 10: </a:t>
            </a:r>
            <a:br>
              <a:rPr lang="en-US" sz="1800" dirty="0">
                <a:latin typeface="Segoe UI" panose="020B0502040204020203" pitchFamily="34" charset="0"/>
                <a:cs typeface="Segoe UI" panose="020B0502040204020203" pitchFamily="34" charset="0"/>
              </a:rPr>
            </a:br>
            <a:r>
              <a:rPr lang="en-US" sz="1800" dirty="0">
                <a:latin typeface="Segoe UI" panose="020B0502040204020203" pitchFamily="34" charset="0"/>
                <a:cs typeface="Segoe UI" panose="020B0502040204020203" pitchFamily="34" charset="0"/>
              </a:rPr>
              <a:t>English, Russian, Japanese, German, Spanish, French, Brazilian Portuguese, Italian, Chinese Simplified and Arabic</a:t>
            </a:r>
          </a:p>
          <a:p>
            <a:r>
              <a:rPr lang="en-US" sz="1800" dirty="0">
                <a:latin typeface="Segoe UI" panose="020B0502040204020203" pitchFamily="34" charset="0"/>
                <a:cs typeface="Segoe UI" panose="020B0502040204020203" pitchFamily="34" charset="0"/>
              </a:rPr>
              <a:t>Translation support for 54 languages</a:t>
            </a:r>
          </a:p>
        </p:txBody>
      </p:sp>
      <p:sp>
        <p:nvSpPr>
          <p:cNvPr id="5" name="Title 1"/>
          <p:cNvSpPr txBox="1">
            <a:spLocks/>
          </p:cNvSpPr>
          <p:nvPr/>
        </p:nvSpPr>
        <p:spPr>
          <a:xfrm>
            <a:off x="864" y="-5937"/>
            <a:ext cx="11935155" cy="911486"/>
          </a:xfrm>
          <a:prstGeom prst="rect">
            <a:avLst/>
          </a:prstGeom>
        </p:spPr>
        <p:txBody>
          <a:bodyPr anchor="ct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339" fontAlgn="base">
              <a:spcAft>
                <a:spcPct val="0"/>
              </a:spcAft>
              <a:defRPr/>
            </a:pPr>
            <a:r>
              <a:rPr lang="en-US" sz="4200" spc="-100" dirty="0">
                <a:solidFill>
                  <a:srgbClr val="424E60"/>
                </a:solidFill>
                <a:latin typeface="Segoe UI Light"/>
              </a:rPr>
              <a:t>Video Indexer </a:t>
            </a:r>
            <a:r>
              <a:rPr lang="en-US" sz="4200" spc="-103" dirty="0">
                <a:solidFill>
                  <a:srgbClr val="424E60"/>
                </a:solidFill>
                <a:latin typeface="Segoe UI Light"/>
                <a:sym typeface="Calibri" charset="0"/>
              </a:rPr>
              <a:t>| </a:t>
            </a:r>
            <a:r>
              <a:rPr lang="en-US" sz="4200" spc="-103" dirty="0">
                <a:solidFill>
                  <a:srgbClr val="00B294">
                    <a:lumMod val="75000"/>
                  </a:srgbClr>
                </a:solidFill>
                <a:latin typeface="Segoe UI Light"/>
                <a:sym typeface="Calibri" charset="0"/>
              </a:rPr>
              <a:t>Technologies under the hood</a:t>
            </a:r>
            <a:endParaRPr lang="en-US" sz="4200" spc="-103" dirty="0">
              <a:solidFill>
                <a:srgbClr val="0078D7">
                  <a:lumMod val="75000"/>
                </a:srgbClr>
              </a:solidFill>
              <a:latin typeface="Segoe UI Light"/>
              <a:sym typeface="Calibri" charset="0"/>
            </a:endParaRPr>
          </a:p>
        </p:txBody>
      </p:sp>
    </p:spTree>
    <p:extLst>
      <p:ext uri="{BB962C8B-B14F-4D97-AF65-F5344CB8AC3E}">
        <p14:creationId xmlns:p14="http://schemas.microsoft.com/office/powerpoint/2010/main" val="2895690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69239" y="1189495"/>
            <a:ext cx="11653523" cy="5356018"/>
          </a:xfrm>
        </p:spPr>
        <p:txBody>
          <a:bodyPr vert="horz" wrap="square" lIns="146304" tIns="91440" rIns="146304" bIns="91440" rtlCol="0" anchor="t">
            <a:spAutoFit/>
          </a:bodyPr>
          <a:lstStyle/>
          <a:p>
            <a:pPr marL="335915" indent="-335915"/>
            <a:r>
              <a:rPr lang="en-US" dirty="0"/>
              <a:t>Video Indexer – </a:t>
            </a:r>
            <a:r>
              <a:rPr lang="en-US" dirty="0">
                <a:hlinkClick r:id="rId3"/>
              </a:rPr>
              <a:t>http://www.videoindexer.ai</a:t>
            </a:r>
            <a:r>
              <a:rPr lang="en-US" dirty="0"/>
              <a:t> </a:t>
            </a:r>
            <a:endParaRPr lang="en-US" dirty="0">
              <a:cs typeface="Segoe UI Light"/>
            </a:endParaRPr>
          </a:p>
          <a:p>
            <a:pPr marL="335915" indent="-335915"/>
            <a:r>
              <a:rPr lang="en-US" sz="3900" dirty="0"/>
              <a:t>Media Explorer Tool – </a:t>
            </a:r>
            <a:r>
              <a:rPr lang="en-US" sz="3900" dirty="0">
                <a:hlinkClick r:id="rId4"/>
              </a:rPr>
              <a:t>http://aka.ms/amse</a:t>
            </a:r>
            <a:endParaRPr lang="en-US" sz="3900" dirty="0"/>
          </a:p>
          <a:p>
            <a:pPr marL="335915" indent="-335915"/>
            <a:r>
              <a:rPr lang="en-US" sz="3900" dirty="0">
                <a:cs typeface="Segoe UI Light"/>
              </a:rPr>
              <a:t>Microsoft &amp; Media – </a:t>
            </a:r>
            <a:r>
              <a:rPr lang="en-US" sz="3900" dirty="0">
                <a:cs typeface="Segoe UI Light"/>
                <a:hlinkClick r:id="rId5"/>
              </a:rPr>
              <a:t>http://microsoft.com/media</a:t>
            </a:r>
            <a:r>
              <a:rPr lang="en-US" sz="3900" dirty="0">
                <a:cs typeface="Segoe UI Light"/>
              </a:rPr>
              <a:t> </a:t>
            </a:r>
          </a:p>
          <a:p>
            <a:pPr marL="335915" indent="-335915"/>
            <a:r>
              <a:rPr lang="en-US" sz="3900" dirty="0">
                <a:cs typeface="Segoe UI Light"/>
              </a:rPr>
              <a:t>Azure Media Services – </a:t>
            </a:r>
            <a:r>
              <a:rPr lang="en-US" sz="3900" dirty="0">
                <a:cs typeface="Segoe UI Light"/>
                <a:hlinkClick r:id="rId6"/>
              </a:rPr>
              <a:t>http://azure.com/media</a:t>
            </a:r>
            <a:r>
              <a:rPr lang="en-US" sz="3900" dirty="0">
                <a:cs typeface="Segoe UI Light"/>
              </a:rPr>
              <a:t> </a:t>
            </a:r>
          </a:p>
          <a:p>
            <a:pPr marL="335915" indent="-335915"/>
            <a:endParaRPr lang="en-US" sz="3900" dirty="0">
              <a:cs typeface="Segoe UI Light"/>
            </a:endParaRPr>
          </a:p>
          <a:p>
            <a:pPr marL="335915" indent="-335915"/>
            <a:r>
              <a:rPr lang="en-US" sz="3900" dirty="0">
                <a:cs typeface="Segoe UI Light"/>
              </a:rPr>
              <a:t>AMS Demo Repo - </a:t>
            </a:r>
            <a:r>
              <a:rPr lang="en-US" sz="3900" dirty="0">
                <a:cs typeface="Segoe UI Light"/>
                <a:hlinkClick r:id="rId7"/>
              </a:rPr>
              <a:t>https://aka.ms/levin-amsdemo</a:t>
            </a:r>
            <a:endParaRPr lang="en-US" sz="3900" dirty="0">
              <a:cs typeface="Segoe UI Light"/>
            </a:endParaRPr>
          </a:p>
          <a:p>
            <a:pPr marL="335915" indent="-335915"/>
            <a:endParaRPr lang="en-US" dirty="0">
              <a:cs typeface="Segoe UI Light"/>
            </a:endParaRPr>
          </a:p>
          <a:p>
            <a:pPr marL="332740" indent="-332740">
              <a:buFont typeface="Arial" panose="020B0604020202020204" pitchFamily="34" charset="0"/>
              <a:buChar char="•"/>
            </a:pPr>
            <a:endParaRPr lang="en-US" dirty="0">
              <a:gradFill>
                <a:gsLst>
                  <a:gs pos="7965">
                    <a:schemeClr val="tx1"/>
                  </a:gs>
                  <a:gs pos="63000">
                    <a:schemeClr val="tx1"/>
                  </a:gs>
                </a:gsLst>
                <a:lin ang="5400000" scaled="0"/>
              </a:gradFill>
              <a:cs typeface="Segoe UI Light"/>
            </a:endParaRPr>
          </a:p>
        </p:txBody>
      </p:sp>
      <p:sp>
        <p:nvSpPr>
          <p:cNvPr id="17" name="Title 16"/>
          <p:cNvSpPr>
            <a:spLocks noGrp="1"/>
          </p:cNvSpPr>
          <p:nvPr>
            <p:ph type="title"/>
          </p:nvPr>
        </p:nvSpPr>
        <p:spPr/>
        <p:txBody>
          <a:bodyPr/>
          <a:lstStyle/>
          <a:p>
            <a:r>
              <a:rPr lang="en-US" dirty="0"/>
              <a:t>Additional resources</a:t>
            </a:r>
          </a:p>
        </p:txBody>
      </p:sp>
    </p:spTree>
    <p:extLst>
      <p:ext uri="{BB962C8B-B14F-4D97-AF65-F5344CB8AC3E}">
        <p14:creationId xmlns:p14="http://schemas.microsoft.com/office/powerpoint/2010/main" val="8458163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ext Placeholder 10">
            <a:extLst>
              <a:ext uri="{FF2B5EF4-FFF2-40B4-BE49-F238E27FC236}">
                <a16:creationId xmlns:a16="http://schemas.microsoft.com/office/drawing/2014/main" id="{C7D517E5-318C-431C-A806-CDF22914B1F9}"/>
              </a:ext>
            </a:extLst>
          </p:cNvPr>
          <p:cNvSpPr txBox="1">
            <a:spLocks/>
          </p:cNvSpPr>
          <p:nvPr/>
        </p:nvSpPr>
        <p:spPr>
          <a:xfrm>
            <a:off x="284669" y="1819253"/>
            <a:ext cx="7171337" cy="1792326"/>
          </a:xfrm>
          <a:prstGeom prst="rect">
            <a:avLst/>
          </a:prstGeom>
        </p:spPr>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None/>
            </a:pPr>
            <a:r>
              <a:rPr lang="en-US" sz="6000" b="1" dirty="0"/>
              <a:t>Thank You!</a:t>
            </a:r>
          </a:p>
          <a:p>
            <a:pPr marL="0" indent="0">
              <a:buNone/>
            </a:pPr>
            <a:endParaRPr lang="en-US" dirty="0"/>
          </a:p>
          <a:p>
            <a:pPr marL="0" indent="0">
              <a:buNone/>
            </a:pPr>
            <a:r>
              <a:rPr lang="en-US" dirty="0"/>
              <a:t>Isaac Levin  (</a:t>
            </a:r>
            <a:r>
              <a:rPr lang="en-US" i="1" dirty="0">
                <a:hlinkClick r:id="rId3"/>
              </a:rPr>
              <a:t>I</a:t>
            </a:r>
            <a:r>
              <a:rPr lang="en-US" i="1" dirty="0">
                <a:hlinkClick r:id="rId4"/>
              </a:rPr>
              <a:t>saac.Levin@microsoft.com</a:t>
            </a:r>
            <a:r>
              <a:rPr lang="en-US" dirty="0"/>
              <a:t>)</a:t>
            </a:r>
          </a:p>
        </p:txBody>
      </p:sp>
    </p:spTree>
    <p:extLst>
      <p:ext uri="{BB962C8B-B14F-4D97-AF65-F5344CB8AC3E}">
        <p14:creationId xmlns:p14="http://schemas.microsoft.com/office/powerpoint/2010/main" val="1897784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6" name="Rectangle 75"/>
          <p:cNvSpPr/>
          <p:nvPr/>
        </p:nvSpPr>
        <p:spPr bwMode="auto">
          <a:xfrm>
            <a:off x="1730" y="1461"/>
            <a:ext cx="12188542" cy="6932163"/>
          </a:xfrm>
          <a:prstGeom prst="rect">
            <a:avLst/>
          </a:prstGeom>
          <a:solidFill>
            <a:srgbClr val="032E4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774" fontAlgn="base">
              <a:spcBef>
                <a:spcPct val="0"/>
              </a:spcBef>
              <a:spcAft>
                <a:spcPct val="0"/>
              </a:spcAft>
              <a:defRPr/>
            </a:pPr>
            <a:endParaRPr lang="en-US" sz="1961">
              <a:gradFill>
                <a:gsLst>
                  <a:gs pos="16814">
                    <a:srgbClr val="FFFFFF"/>
                  </a:gs>
                  <a:gs pos="46000">
                    <a:srgbClr val="FFFFFF"/>
                  </a:gs>
                </a:gsLst>
                <a:lin ang="5400000" scaled="0"/>
              </a:gradFill>
              <a:latin typeface="Segoe UI"/>
            </a:endParaRPr>
          </a:p>
        </p:txBody>
      </p:sp>
      <p:sp>
        <p:nvSpPr>
          <p:cNvPr id="78" name="Rectangle 77"/>
          <p:cNvSpPr/>
          <p:nvPr/>
        </p:nvSpPr>
        <p:spPr bwMode="auto">
          <a:xfrm>
            <a:off x="126467" y="92085"/>
            <a:ext cx="11874128" cy="4376289"/>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11" tIns="140570" rIns="175711" bIns="140570" numCol="1" spcCol="0" rtlCol="0" fromWordArt="0" anchor="t" anchorCtr="0" forceAA="0" compatLnSpc="1">
            <a:prstTxWarp prst="textNoShape">
              <a:avLst/>
            </a:prstTxWarp>
            <a:noAutofit/>
          </a:bodyPr>
          <a:lstStyle/>
          <a:p>
            <a:pPr algn="ctr" defTabSz="895672" fontAlgn="base">
              <a:lnSpc>
                <a:spcPct val="90000"/>
              </a:lnSpc>
              <a:defRPr/>
            </a:pPr>
            <a:r>
              <a:rPr lang="en-US" sz="1371" b="1" kern="0" dirty="0">
                <a:solidFill>
                  <a:srgbClr val="FFFFFF"/>
                </a:solidFill>
                <a:latin typeface="Segoe UI"/>
                <a:ea typeface="Segoe UI" pitchFamily="34" charset="0"/>
                <a:cs typeface="Segoe UI" pitchFamily="34" charset="0"/>
              </a:rPr>
              <a:t>Azure Platform Services</a:t>
            </a:r>
          </a:p>
        </p:txBody>
      </p:sp>
      <p:sp>
        <p:nvSpPr>
          <p:cNvPr id="75" name="Rectangle 74"/>
          <p:cNvSpPr/>
          <p:nvPr/>
        </p:nvSpPr>
        <p:spPr bwMode="auto">
          <a:xfrm>
            <a:off x="349775" y="523204"/>
            <a:ext cx="1516858" cy="3895860"/>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11" tIns="140570" rIns="175711" bIns="140570" numCol="1" spcCol="0" rtlCol="0" fromWordArt="0" anchor="t" anchorCtr="0" forceAA="0" compatLnSpc="1">
            <a:prstTxWarp prst="textNoShape">
              <a:avLst/>
            </a:prstTxWarp>
            <a:noAutofit/>
          </a:bodyPr>
          <a:lstStyle/>
          <a:p>
            <a:pPr algn="ctr" defTabSz="895672" fontAlgn="base">
              <a:lnSpc>
                <a:spcPct val="90000"/>
              </a:lnSpc>
              <a:defRPr/>
            </a:pPr>
            <a:r>
              <a:rPr lang="en-US" sz="1371" b="1" kern="0">
                <a:solidFill>
                  <a:srgbClr val="FFFFFF"/>
                </a:solidFill>
                <a:latin typeface="Segoe UI"/>
                <a:ea typeface="Segoe UI" pitchFamily="34" charset="0"/>
                <a:cs typeface="Segoe UI" pitchFamily="34" charset="0"/>
              </a:rPr>
              <a:t>Security &amp; Management</a:t>
            </a:r>
          </a:p>
        </p:txBody>
      </p:sp>
      <p:sp>
        <p:nvSpPr>
          <p:cNvPr id="87" name="Rectangle 86"/>
          <p:cNvSpPr/>
          <p:nvPr/>
        </p:nvSpPr>
        <p:spPr bwMode="auto">
          <a:xfrm>
            <a:off x="1730" y="4468375"/>
            <a:ext cx="12188542" cy="2404152"/>
          </a:xfrm>
          <a:prstGeom prst="rect">
            <a:avLst/>
          </a:prstGeom>
          <a:solidFill>
            <a:schemeClr val="accent1">
              <a:lumMod val="75000"/>
            </a:scheme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11" tIns="89617" rIns="175711" bIns="140570" numCol="1" spcCol="0" rtlCol="0" fromWordArt="0" anchor="t" anchorCtr="0" forceAA="0" compatLnSpc="1">
            <a:prstTxWarp prst="textNoShape">
              <a:avLst/>
            </a:prstTxWarp>
            <a:noAutofit/>
          </a:bodyPr>
          <a:lstStyle/>
          <a:p>
            <a:pPr algn="ctr" defTabSz="895672" fontAlgn="base">
              <a:lnSpc>
                <a:spcPct val="90000"/>
              </a:lnSpc>
              <a:defRPr/>
            </a:pPr>
            <a:r>
              <a:rPr lang="en-US" sz="1371" b="1" kern="0">
                <a:solidFill>
                  <a:srgbClr val="FFFFFF"/>
                </a:solidFill>
                <a:latin typeface="Segoe UI"/>
                <a:ea typeface="Segoe UI" pitchFamily="34" charset="0"/>
                <a:cs typeface="Segoe UI" pitchFamily="34" charset="0"/>
              </a:rPr>
              <a:t>Infrastructure Services</a:t>
            </a:r>
          </a:p>
        </p:txBody>
      </p:sp>
      <p:sp>
        <p:nvSpPr>
          <p:cNvPr id="31" name="Rectangle 30"/>
          <p:cNvSpPr/>
          <p:nvPr/>
        </p:nvSpPr>
        <p:spPr bwMode="auto">
          <a:xfrm>
            <a:off x="126468" y="4834177"/>
            <a:ext cx="2576755" cy="773656"/>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89617" tIns="44807" rIns="89617" bIns="140570" numCol="1" spcCol="0" rtlCol="0" fromWordArt="0" anchor="t" anchorCtr="0" forceAA="0" compatLnSpc="1">
            <a:prstTxWarp prst="textNoShape">
              <a:avLst/>
            </a:prstTxWarp>
            <a:noAutofit/>
          </a:bodyPr>
          <a:lstStyle/>
          <a:p>
            <a:pPr algn="ctr" defTabSz="895672" fontAlgn="base">
              <a:lnSpc>
                <a:spcPct val="90000"/>
              </a:lnSpc>
              <a:defRPr/>
            </a:pPr>
            <a:r>
              <a:rPr lang="en-US" sz="1175" b="1" kern="0">
                <a:gradFill>
                  <a:gsLst>
                    <a:gs pos="0">
                      <a:srgbClr val="FFFFFF"/>
                    </a:gs>
                    <a:gs pos="100000">
                      <a:srgbClr val="FFFFFF"/>
                    </a:gs>
                  </a:gsLst>
                  <a:lin ang="5400000" scaled="0"/>
                </a:gradFill>
                <a:latin typeface="Segoe UI"/>
                <a:ea typeface="Segoe UI" pitchFamily="34" charset="0"/>
                <a:cs typeface="Segoe UI" pitchFamily="34" charset="0"/>
              </a:rPr>
              <a:t>Compute</a:t>
            </a:r>
          </a:p>
        </p:txBody>
      </p:sp>
      <p:sp>
        <p:nvSpPr>
          <p:cNvPr id="32" name="Rectangle 31"/>
          <p:cNvSpPr/>
          <p:nvPr/>
        </p:nvSpPr>
        <p:spPr bwMode="auto">
          <a:xfrm>
            <a:off x="2880826" y="4834177"/>
            <a:ext cx="2834465" cy="774058"/>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89617" tIns="44807" rIns="89617" bIns="140570" numCol="1" spcCol="0" rtlCol="0" fromWordArt="0" anchor="t" anchorCtr="0" forceAA="0" compatLnSpc="1">
            <a:prstTxWarp prst="textNoShape">
              <a:avLst/>
            </a:prstTxWarp>
            <a:noAutofit/>
          </a:bodyPr>
          <a:lstStyle/>
          <a:p>
            <a:pPr algn="ctr" defTabSz="895672" fontAlgn="base">
              <a:lnSpc>
                <a:spcPct val="90000"/>
              </a:lnSpc>
              <a:defRPr/>
            </a:pPr>
            <a:r>
              <a:rPr lang="en-US" sz="1175" b="1" kern="0">
                <a:gradFill>
                  <a:gsLst>
                    <a:gs pos="0">
                      <a:srgbClr val="FFFFFF"/>
                    </a:gs>
                    <a:gs pos="100000">
                      <a:srgbClr val="FFFFFF"/>
                    </a:gs>
                  </a:gsLst>
                  <a:lin ang="5400000" scaled="0"/>
                </a:gradFill>
                <a:latin typeface="Segoe UI"/>
                <a:ea typeface="Segoe UI" pitchFamily="34" charset="0"/>
                <a:cs typeface="Segoe UI" pitchFamily="34" charset="0"/>
              </a:rPr>
              <a:t>Storage</a:t>
            </a:r>
          </a:p>
        </p:txBody>
      </p:sp>
      <p:sp>
        <p:nvSpPr>
          <p:cNvPr id="56" name="Rectangle 55"/>
          <p:cNvSpPr/>
          <p:nvPr/>
        </p:nvSpPr>
        <p:spPr bwMode="auto">
          <a:xfrm>
            <a:off x="-138629" y="5734403"/>
            <a:ext cx="12389892" cy="1075537"/>
          </a:xfrm>
          <a:prstGeom prst="rect">
            <a:avLst/>
          </a:prstGeom>
          <a:solidFill>
            <a:srgbClr val="1B3C72"/>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11" tIns="89617" rIns="175711" bIns="140570" numCol="1" spcCol="0" rtlCol="0" fromWordArt="0" anchor="t" anchorCtr="0" forceAA="0" compatLnSpc="1">
            <a:prstTxWarp prst="textNoShape">
              <a:avLst/>
            </a:prstTxWarp>
            <a:noAutofit/>
          </a:bodyPr>
          <a:lstStyle/>
          <a:p>
            <a:pPr algn="ctr" defTabSz="895672" fontAlgn="base">
              <a:lnSpc>
                <a:spcPct val="90000"/>
              </a:lnSpc>
              <a:defRPr/>
            </a:pPr>
            <a:r>
              <a:rPr lang="en-US" sz="1371" b="1" kern="0" dirty="0">
                <a:gradFill>
                  <a:gsLst>
                    <a:gs pos="0">
                      <a:srgbClr val="FFFFFF"/>
                    </a:gs>
                    <a:gs pos="100000">
                      <a:srgbClr val="FFFFFF"/>
                    </a:gs>
                  </a:gsLst>
                  <a:lin ang="5400000" scaled="0"/>
                </a:gradFill>
                <a:latin typeface="Segoe UI"/>
                <a:ea typeface="Segoe UI" pitchFamily="34" charset="0"/>
                <a:cs typeface="Segoe UI" pitchFamily="34" charset="0"/>
              </a:rPr>
              <a:t>Datacenter Infrastructure </a:t>
            </a:r>
          </a:p>
        </p:txBody>
      </p:sp>
      <p:grpSp>
        <p:nvGrpSpPr>
          <p:cNvPr id="5" name="Group 4"/>
          <p:cNvGrpSpPr/>
          <p:nvPr/>
        </p:nvGrpSpPr>
        <p:grpSpPr>
          <a:xfrm>
            <a:off x="-244627" y="6100074"/>
            <a:ext cx="12598982" cy="764733"/>
            <a:chOff x="-224921" y="6392494"/>
            <a:chExt cx="12855263" cy="780290"/>
          </a:xfrm>
        </p:grpSpPr>
        <p:pic>
          <p:nvPicPr>
            <p:cNvPr id="3" name="Picture 2"/>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1385697" y="6392494"/>
              <a:ext cx="780290" cy="780290"/>
            </a:xfrm>
            <a:prstGeom prst="rect">
              <a:avLst/>
            </a:prstGeom>
          </p:spPr>
        </p:pic>
        <p:pic>
          <p:nvPicPr>
            <p:cNvPr id="45" name="Picture 44"/>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2191006" y="6392494"/>
              <a:ext cx="780290" cy="780290"/>
            </a:xfrm>
            <a:prstGeom prst="rect">
              <a:avLst/>
            </a:prstGeom>
          </p:spPr>
        </p:pic>
        <p:pic>
          <p:nvPicPr>
            <p:cNvPr id="46" name="Picture 45"/>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2996315" y="6392494"/>
              <a:ext cx="780290" cy="780290"/>
            </a:xfrm>
            <a:prstGeom prst="rect">
              <a:avLst/>
            </a:prstGeom>
          </p:spPr>
        </p:pic>
        <p:pic>
          <p:nvPicPr>
            <p:cNvPr id="47" name="Picture 46"/>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3796962" y="6392494"/>
              <a:ext cx="780290" cy="780290"/>
            </a:xfrm>
            <a:prstGeom prst="rect">
              <a:avLst/>
            </a:prstGeom>
          </p:spPr>
        </p:pic>
        <p:pic>
          <p:nvPicPr>
            <p:cNvPr id="48" name="Picture 47"/>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4602271" y="6392494"/>
              <a:ext cx="780290" cy="780290"/>
            </a:xfrm>
            <a:prstGeom prst="rect">
              <a:avLst/>
            </a:prstGeom>
          </p:spPr>
        </p:pic>
        <p:pic>
          <p:nvPicPr>
            <p:cNvPr id="49" name="Picture 48"/>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5407580" y="6392494"/>
              <a:ext cx="780290" cy="780290"/>
            </a:xfrm>
            <a:prstGeom prst="rect">
              <a:avLst/>
            </a:prstGeom>
          </p:spPr>
        </p:pic>
        <p:pic>
          <p:nvPicPr>
            <p:cNvPr id="50" name="Picture 49"/>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6212889" y="6392494"/>
              <a:ext cx="780290" cy="780290"/>
            </a:xfrm>
            <a:prstGeom prst="rect">
              <a:avLst/>
            </a:prstGeom>
          </p:spPr>
        </p:pic>
        <p:pic>
          <p:nvPicPr>
            <p:cNvPr id="51" name="Picture 50"/>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7018198" y="6392494"/>
              <a:ext cx="780290" cy="780290"/>
            </a:xfrm>
            <a:prstGeom prst="rect">
              <a:avLst/>
            </a:prstGeom>
          </p:spPr>
        </p:pic>
        <p:pic>
          <p:nvPicPr>
            <p:cNvPr id="52" name="Picture 51"/>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7823507" y="6392494"/>
              <a:ext cx="780290" cy="780290"/>
            </a:xfrm>
            <a:prstGeom prst="rect">
              <a:avLst/>
            </a:prstGeom>
          </p:spPr>
        </p:pic>
        <p:pic>
          <p:nvPicPr>
            <p:cNvPr id="53" name="Picture 52"/>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8628816" y="6392494"/>
              <a:ext cx="780290" cy="780290"/>
            </a:xfrm>
            <a:prstGeom prst="rect">
              <a:avLst/>
            </a:prstGeom>
          </p:spPr>
        </p:pic>
        <p:pic>
          <p:nvPicPr>
            <p:cNvPr id="54" name="Picture 53"/>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9434125" y="6392494"/>
              <a:ext cx="780290" cy="780290"/>
            </a:xfrm>
            <a:prstGeom prst="rect">
              <a:avLst/>
            </a:prstGeom>
          </p:spPr>
        </p:pic>
        <p:pic>
          <p:nvPicPr>
            <p:cNvPr id="55" name="Picture 54"/>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10239434" y="6392494"/>
              <a:ext cx="780290" cy="780290"/>
            </a:xfrm>
            <a:prstGeom prst="rect">
              <a:avLst/>
            </a:prstGeom>
          </p:spPr>
        </p:pic>
        <p:pic>
          <p:nvPicPr>
            <p:cNvPr id="57" name="Picture 56"/>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11044743" y="6392494"/>
              <a:ext cx="780290" cy="780290"/>
            </a:xfrm>
            <a:prstGeom prst="rect">
              <a:avLst/>
            </a:prstGeom>
          </p:spPr>
        </p:pic>
        <p:pic>
          <p:nvPicPr>
            <p:cNvPr id="58" name="Picture 57"/>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11850052" y="6392494"/>
              <a:ext cx="780290" cy="780290"/>
            </a:xfrm>
            <a:prstGeom prst="rect">
              <a:avLst/>
            </a:prstGeom>
          </p:spPr>
        </p:pic>
        <p:pic>
          <p:nvPicPr>
            <p:cNvPr id="59" name="Picture 58"/>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224921" y="6392494"/>
              <a:ext cx="780290" cy="780290"/>
            </a:xfrm>
            <a:prstGeom prst="rect">
              <a:avLst/>
            </a:prstGeom>
          </p:spPr>
        </p:pic>
        <p:pic>
          <p:nvPicPr>
            <p:cNvPr id="60" name="Picture 59"/>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580388" y="6392494"/>
              <a:ext cx="780290" cy="780290"/>
            </a:xfrm>
            <a:prstGeom prst="rect">
              <a:avLst/>
            </a:prstGeom>
          </p:spPr>
        </p:pic>
      </p:grpSp>
      <p:grpSp>
        <p:nvGrpSpPr>
          <p:cNvPr id="143" name="Group 142"/>
          <p:cNvGrpSpPr/>
          <p:nvPr/>
        </p:nvGrpSpPr>
        <p:grpSpPr>
          <a:xfrm>
            <a:off x="4185970" y="524716"/>
            <a:ext cx="3612896" cy="1402908"/>
            <a:chOff x="5259761" y="1539578"/>
            <a:chExt cx="3686387" cy="1431446"/>
          </a:xfrm>
        </p:grpSpPr>
        <p:sp>
          <p:nvSpPr>
            <p:cNvPr id="41" name="Rectangle 40"/>
            <p:cNvSpPr/>
            <p:nvPr/>
          </p:nvSpPr>
          <p:spPr bwMode="auto">
            <a:xfrm>
              <a:off x="5259761" y="1539578"/>
              <a:ext cx="3686387" cy="1431446"/>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11" tIns="140570" rIns="175711" bIns="140570" numCol="1" spcCol="0" rtlCol="0" fromWordArt="0" anchor="t" anchorCtr="0" forceAA="0" compatLnSpc="1">
              <a:prstTxWarp prst="textNoShape">
                <a:avLst/>
              </a:prstTxWarp>
              <a:noAutofit/>
            </a:bodyPr>
            <a:lstStyle/>
            <a:p>
              <a:pPr algn="ctr" defTabSz="895672" fontAlgn="base">
                <a:lnSpc>
                  <a:spcPct val="90000"/>
                </a:lnSpc>
                <a:defRPr/>
              </a:pPr>
              <a:r>
                <a:rPr lang="en-US" sz="1175" b="1" kern="0">
                  <a:gradFill>
                    <a:gsLst>
                      <a:gs pos="0">
                        <a:srgbClr val="FFFFFF"/>
                      </a:gs>
                      <a:gs pos="100000">
                        <a:srgbClr val="FFFFFF"/>
                      </a:gs>
                    </a:gsLst>
                    <a:lin ang="5400000" scaled="0"/>
                  </a:gradFill>
                  <a:latin typeface="Segoe UI"/>
                  <a:ea typeface="Segoe UI" pitchFamily="34" charset="0"/>
                  <a:cs typeface="Segoe UI" pitchFamily="34" charset="0"/>
                </a:rPr>
                <a:t>Web and Mobile</a:t>
              </a:r>
            </a:p>
          </p:txBody>
        </p:sp>
        <p:grpSp>
          <p:nvGrpSpPr>
            <p:cNvPr id="137" name="Group 136"/>
            <p:cNvGrpSpPr/>
            <p:nvPr/>
          </p:nvGrpSpPr>
          <p:grpSpPr>
            <a:xfrm>
              <a:off x="5594200" y="1976912"/>
              <a:ext cx="1008542" cy="316971"/>
              <a:chOff x="5594200" y="1976912"/>
              <a:chExt cx="1008542" cy="316971"/>
            </a:xfrm>
          </p:grpSpPr>
          <p:sp>
            <p:nvSpPr>
              <p:cNvPr id="151" name="TextBox 150"/>
              <p:cNvSpPr txBox="1"/>
              <p:nvPr/>
            </p:nvSpPr>
            <p:spPr>
              <a:xfrm>
                <a:off x="5943586" y="1992777"/>
                <a:ext cx="659156" cy="301106"/>
              </a:xfrm>
              <a:prstGeom prst="rect">
                <a:avLst/>
              </a:prstGeom>
              <a:noFill/>
              <a:ln>
                <a:noFill/>
              </a:ln>
            </p:spPr>
            <p:txBody>
              <a:bodyPr wrap="none" lIns="0" tIns="27413" rIns="0" bIns="0" rtlCol="0" anchor="t">
                <a:noAutofit/>
              </a:bodyPr>
              <a:lstStyle/>
              <a:p>
                <a:pPr defTabSz="91369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Web Apps</a:t>
                </a:r>
              </a:p>
            </p:txBody>
          </p:sp>
          <p:pic>
            <p:nvPicPr>
              <p:cNvPr id="152" name="Picture 151"/>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5594200" y="1976912"/>
                <a:ext cx="286784" cy="286785"/>
              </a:xfrm>
              <a:prstGeom prst="rect">
                <a:avLst/>
              </a:prstGeom>
            </p:spPr>
          </p:pic>
        </p:grpSp>
        <p:grpSp>
          <p:nvGrpSpPr>
            <p:cNvPr id="138" name="Group 137"/>
            <p:cNvGrpSpPr/>
            <p:nvPr/>
          </p:nvGrpSpPr>
          <p:grpSpPr>
            <a:xfrm>
              <a:off x="5600026" y="2468878"/>
              <a:ext cx="1016034" cy="291093"/>
              <a:chOff x="5600026" y="2468878"/>
              <a:chExt cx="1016034" cy="291093"/>
            </a:xfrm>
          </p:grpSpPr>
          <p:sp>
            <p:nvSpPr>
              <p:cNvPr id="153" name="TextBox 152"/>
              <p:cNvSpPr txBox="1"/>
              <p:nvPr/>
            </p:nvSpPr>
            <p:spPr>
              <a:xfrm>
                <a:off x="5956904" y="2495182"/>
                <a:ext cx="659156" cy="261636"/>
              </a:xfrm>
              <a:prstGeom prst="rect">
                <a:avLst/>
              </a:prstGeom>
              <a:noFill/>
              <a:ln>
                <a:noFill/>
              </a:ln>
            </p:spPr>
            <p:txBody>
              <a:bodyPr wrap="none" lIns="0" tIns="27413" rIns="0" bIns="0" rtlCol="0" anchor="t">
                <a:noAutofit/>
              </a:bodyPr>
              <a:lstStyle/>
              <a:p>
                <a:pPr defTabSz="91369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Mobile</a:t>
                </a:r>
              </a:p>
              <a:p>
                <a:pPr defTabSz="91369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Apps</a:t>
                </a:r>
              </a:p>
            </p:txBody>
          </p:sp>
          <p:pic>
            <p:nvPicPr>
              <p:cNvPr id="154" name="Picture 153"/>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5600026" y="2468878"/>
                <a:ext cx="291092" cy="291093"/>
              </a:xfrm>
              <a:prstGeom prst="rect">
                <a:avLst/>
              </a:prstGeom>
            </p:spPr>
          </p:pic>
        </p:grpSp>
        <p:grpSp>
          <p:nvGrpSpPr>
            <p:cNvPr id="141" name="Group 140"/>
            <p:cNvGrpSpPr/>
            <p:nvPr/>
          </p:nvGrpSpPr>
          <p:grpSpPr>
            <a:xfrm>
              <a:off x="7471235" y="1938824"/>
              <a:ext cx="1007917" cy="339779"/>
              <a:chOff x="7471235" y="1938824"/>
              <a:chExt cx="1007917" cy="339779"/>
            </a:xfrm>
          </p:grpSpPr>
          <p:sp>
            <p:nvSpPr>
              <p:cNvPr id="155" name="TextBox 154"/>
              <p:cNvSpPr txBox="1"/>
              <p:nvPr/>
            </p:nvSpPr>
            <p:spPr>
              <a:xfrm>
                <a:off x="7819996" y="1977497"/>
                <a:ext cx="659156" cy="301106"/>
              </a:xfrm>
              <a:prstGeom prst="rect">
                <a:avLst/>
              </a:prstGeom>
              <a:noFill/>
              <a:ln>
                <a:noFill/>
              </a:ln>
            </p:spPr>
            <p:txBody>
              <a:bodyPr wrap="none" lIns="0" tIns="27413" rIns="0" bIns="0" rtlCol="0" anchor="t">
                <a:noAutofit/>
              </a:bodyPr>
              <a:lstStyle/>
              <a:p>
                <a:pPr defTabSz="91369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API</a:t>
                </a:r>
              </a:p>
              <a:p>
                <a:pPr defTabSz="91369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Management</a:t>
                </a:r>
              </a:p>
            </p:txBody>
          </p:sp>
          <p:pic>
            <p:nvPicPr>
              <p:cNvPr id="156" name="Picture 155"/>
              <p:cNvPicPr>
                <a:picLocks noChangeAspect="1"/>
              </p:cNvPicPr>
              <p:nvPr/>
            </p:nvPicPr>
            <p:blipFill>
              <a:blip r:embed="rId7" cstate="print">
                <a:biLevel thresh="25000"/>
                <a:extLst>
                  <a:ext uri="{28A0092B-C50C-407E-A947-70E740481C1C}">
                    <a14:useLocalDpi xmlns:a14="http://schemas.microsoft.com/office/drawing/2010/main" val="0"/>
                  </a:ext>
                </a:extLst>
              </a:blip>
              <a:stretch>
                <a:fillRect/>
              </a:stretch>
            </p:blipFill>
            <p:spPr>
              <a:xfrm>
                <a:off x="7471235" y="1938824"/>
                <a:ext cx="291545" cy="291546"/>
              </a:xfrm>
              <a:prstGeom prst="rect">
                <a:avLst/>
              </a:prstGeom>
            </p:spPr>
          </p:pic>
        </p:grpSp>
        <p:grpSp>
          <p:nvGrpSpPr>
            <p:cNvPr id="139" name="Group 138"/>
            <p:cNvGrpSpPr/>
            <p:nvPr/>
          </p:nvGrpSpPr>
          <p:grpSpPr>
            <a:xfrm>
              <a:off x="6522621" y="1960361"/>
              <a:ext cx="1018326" cy="294805"/>
              <a:chOff x="6522621" y="1960361"/>
              <a:chExt cx="1018326" cy="294805"/>
            </a:xfrm>
          </p:grpSpPr>
          <p:sp>
            <p:nvSpPr>
              <p:cNvPr id="157" name="TextBox 156"/>
              <p:cNvSpPr txBox="1"/>
              <p:nvPr/>
            </p:nvSpPr>
            <p:spPr>
              <a:xfrm>
                <a:off x="6881791" y="1980087"/>
                <a:ext cx="659156" cy="256602"/>
              </a:xfrm>
              <a:prstGeom prst="rect">
                <a:avLst/>
              </a:prstGeom>
              <a:noFill/>
              <a:ln>
                <a:noFill/>
              </a:ln>
            </p:spPr>
            <p:txBody>
              <a:bodyPr wrap="none" lIns="0" tIns="27413" rIns="0" bIns="0" rtlCol="0" anchor="t">
                <a:noAutofit/>
              </a:bodyPr>
              <a:lstStyle/>
              <a:p>
                <a:pPr defTabSz="91369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API</a:t>
                </a:r>
              </a:p>
              <a:p>
                <a:pPr defTabSz="91369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Apps</a:t>
                </a:r>
              </a:p>
            </p:txBody>
          </p:sp>
          <p:pic>
            <p:nvPicPr>
              <p:cNvPr id="158" name="Picture 157"/>
              <p:cNvPicPr>
                <a:picLocks noChangeAspect="1"/>
              </p:cNvPicPr>
              <p:nvPr/>
            </p:nvPicPr>
            <p:blipFill>
              <a:blip r:embed="rId8" cstate="print">
                <a:biLevel thresh="25000"/>
                <a:extLst>
                  <a:ext uri="{28A0092B-C50C-407E-A947-70E740481C1C}">
                    <a14:useLocalDpi xmlns:a14="http://schemas.microsoft.com/office/drawing/2010/main" val="0"/>
                  </a:ext>
                </a:extLst>
              </a:blip>
              <a:stretch>
                <a:fillRect/>
              </a:stretch>
            </p:blipFill>
            <p:spPr>
              <a:xfrm>
                <a:off x="6522621" y="1960361"/>
                <a:ext cx="294804" cy="294805"/>
              </a:xfrm>
              <a:prstGeom prst="rect">
                <a:avLst/>
              </a:prstGeom>
            </p:spPr>
          </p:pic>
        </p:grpSp>
        <p:grpSp>
          <p:nvGrpSpPr>
            <p:cNvPr id="140" name="Group 139"/>
            <p:cNvGrpSpPr/>
            <p:nvPr/>
          </p:nvGrpSpPr>
          <p:grpSpPr>
            <a:xfrm>
              <a:off x="6536908" y="2477932"/>
              <a:ext cx="1008542" cy="308500"/>
              <a:chOff x="6536908" y="2477932"/>
              <a:chExt cx="1008542" cy="308500"/>
            </a:xfrm>
          </p:grpSpPr>
          <p:sp>
            <p:nvSpPr>
              <p:cNvPr id="159" name="TextBox 158"/>
              <p:cNvSpPr txBox="1"/>
              <p:nvPr/>
            </p:nvSpPr>
            <p:spPr>
              <a:xfrm>
                <a:off x="6886294" y="2485326"/>
                <a:ext cx="659156" cy="301106"/>
              </a:xfrm>
              <a:prstGeom prst="rect">
                <a:avLst/>
              </a:prstGeom>
              <a:noFill/>
              <a:ln>
                <a:noFill/>
              </a:ln>
            </p:spPr>
            <p:txBody>
              <a:bodyPr wrap="none" lIns="0" tIns="27413" rIns="0" bIns="0" rtlCol="0" anchor="t">
                <a:noAutofit/>
              </a:bodyPr>
              <a:lstStyle/>
              <a:p>
                <a:pPr defTabSz="91369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Logic</a:t>
                </a:r>
              </a:p>
              <a:p>
                <a:pPr defTabSz="91369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Apps</a:t>
                </a:r>
              </a:p>
            </p:txBody>
          </p:sp>
          <p:pic>
            <p:nvPicPr>
              <p:cNvPr id="160" name="Picture 159"/>
              <p:cNvPicPr>
                <a:picLocks noChangeAspect="1"/>
              </p:cNvPicPr>
              <p:nvPr/>
            </p:nvPicPr>
            <p:blipFill>
              <a:blip r:embed="rId9" cstate="print">
                <a:biLevel thresh="25000"/>
                <a:extLst>
                  <a:ext uri="{28A0092B-C50C-407E-A947-70E740481C1C}">
                    <a14:useLocalDpi xmlns:a14="http://schemas.microsoft.com/office/drawing/2010/main" val="0"/>
                  </a:ext>
                </a:extLst>
              </a:blip>
              <a:stretch>
                <a:fillRect/>
              </a:stretch>
            </p:blipFill>
            <p:spPr>
              <a:xfrm>
                <a:off x="6536908" y="2477932"/>
                <a:ext cx="292423" cy="292423"/>
              </a:xfrm>
              <a:prstGeom prst="rect">
                <a:avLst/>
              </a:prstGeom>
            </p:spPr>
          </p:pic>
        </p:grpSp>
        <p:grpSp>
          <p:nvGrpSpPr>
            <p:cNvPr id="142" name="Group 141"/>
            <p:cNvGrpSpPr/>
            <p:nvPr/>
          </p:nvGrpSpPr>
          <p:grpSpPr>
            <a:xfrm>
              <a:off x="7480661" y="2473259"/>
              <a:ext cx="1003560" cy="328116"/>
              <a:chOff x="7480661" y="2473259"/>
              <a:chExt cx="1003560" cy="328116"/>
            </a:xfrm>
          </p:grpSpPr>
          <p:sp>
            <p:nvSpPr>
              <p:cNvPr id="161" name="TextBox 160"/>
              <p:cNvSpPr txBox="1"/>
              <p:nvPr/>
            </p:nvSpPr>
            <p:spPr>
              <a:xfrm>
                <a:off x="7825065" y="2500269"/>
                <a:ext cx="659156" cy="301106"/>
              </a:xfrm>
              <a:prstGeom prst="rect">
                <a:avLst/>
              </a:prstGeom>
              <a:noFill/>
              <a:ln>
                <a:noFill/>
              </a:ln>
            </p:spPr>
            <p:txBody>
              <a:bodyPr wrap="none" lIns="0" tIns="27413" rIns="0" bIns="0" rtlCol="0" anchor="t">
                <a:noAutofit/>
              </a:bodyPr>
              <a:lstStyle/>
              <a:p>
                <a:pPr defTabSz="91369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Notification</a:t>
                </a:r>
              </a:p>
              <a:p>
                <a:pPr defTabSz="91369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Hubs</a:t>
                </a:r>
              </a:p>
            </p:txBody>
          </p:sp>
          <p:pic>
            <p:nvPicPr>
              <p:cNvPr id="162" name="Picture 161"/>
              <p:cNvPicPr>
                <a:picLocks noChangeAspect="1"/>
              </p:cNvPicPr>
              <p:nvPr/>
            </p:nvPicPr>
            <p:blipFill>
              <a:blip r:embed="rId10" cstate="print">
                <a:biLevel thresh="25000"/>
                <a:extLst>
                  <a:ext uri="{28A0092B-C50C-407E-A947-70E740481C1C}">
                    <a14:useLocalDpi xmlns:a14="http://schemas.microsoft.com/office/drawing/2010/main" val="0"/>
                  </a:ext>
                </a:extLst>
              </a:blip>
              <a:stretch>
                <a:fillRect/>
              </a:stretch>
            </p:blipFill>
            <p:spPr>
              <a:xfrm>
                <a:off x="7480661" y="2473259"/>
                <a:ext cx="289263" cy="289263"/>
              </a:xfrm>
              <a:prstGeom prst="rect">
                <a:avLst/>
              </a:prstGeom>
            </p:spPr>
          </p:pic>
        </p:grpSp>
      </p:grpSp>
      <p:grpSp>
        <p:nvGrpSpPr>
          <p:cNvPr id="387" name="Group 386"/>
          <p:cNvGrpSpPr/>
          <p:nvPr/>
        </p:nvGrpSpPr>
        <p:grpSpPr>
          <a:xfrm>
            <a:off x="1966928" y="2061205"/>
            <a:ext cx="2740014" cy="2289350"/>
            <a:chOff x="5864958" y="2910816"/>
            <a:chExt cx="2795751" cy="2335919"/>
          </a:xfrm>
        </p:grpSpPr>
        <p:sp>
          <p:nvSpPr>
            <p:cNvPr id="39" name="Rectangle 38"/>
            <p:cNvSpPr/>
            <p:nvPr/>
          </p:nvSpPr>
          <p:spPr bwMode="auto">
            <a:xfrm>
              <a:off x="5864958" y="2910816"/>
              <a:ext cx="2795751" cy="2335919"/>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11" tIns="140570" rIns="175711" bIns="140570" numCol="1" spcCol="0" rtlCol="0" fromWordArt="0" anchor="t" anchorCtr="0" forceAA="0" compatLnSpc="1">
              <a:prstTxWarp prst="textNoShape">
                <a:avLst/>
              </a:prstTxWarp>
              <a:noAutofit/>
            </a:bodyPr>
            <a:lstStyle/>
            <a:p>
              <a:pPr algn="ctr" defTabSz="895672" fontAlgn="base">
                <a:lnSpc>
                  <a:spcPct val="90000"/>
                </a:lnSpc>
                <a:defRPr/>
              </a:pPr>
              <a:r>
                <a:rPr lang="en-US" sz="1175" b="1" kern="0">
                  <a:gradFill>
                    <a:gsLst>
                      <a:gs pos="0">
                        <a:srgbClr val="FFFFFF"/>
                      </a:gs>
                      <a:gs pos="100000">
                        <a:srgbClr val="FFFFFF"/>
                      </a:gs>
                    </a:gsLst>
                    <a:lin ang="5400000" scaled="0"/>
                  </a:gradFill>
                  <a:latin typeface="Segoe UI"/>
                  <a:ea typeface="Segoe UI" pitchFamily="34" charset="0"/>
                  <a:cs typeface="Segoe UI" pitchFamily="34" charset="0"/>
                </a:rPr>
                <a:t>Analytics &amp; </a:t>
              </a:r>
              <a:r>
                <a:rPr lang="en-US" sz="1175" b="1" kern="0" err="1">
                  <a:gradFill>
                    <a:gsLst>
                      <a:gs pos="0">
                        <a:srgbClr val="FFFFFF"/>
                      </a:gs>
                      <a:gs pos="100000">
                        <a:srgbClr val="FFFFFF"/>
                      </a:gs>
                    </a:gsLst>
                    <a:lin ang="5400000" scaled="0"/>
                  </a:gradFill>
                  <a:latin typeface="Segoe UI"/>
                  <a:ea typeface="Segoe UI" pitchFamily="34" charset="0"/>
                  <a:cs typeface="Segoe UI" pitchFamily="34" charset="0"/>
                </a:rPr>
                <a:t>IoT</a:t>
              </a:r>
              <a:endParaRPr lang="en-US" sz="1175" b="1"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381" name="Group 380"/>
            <p:cNvGrpSpPr/>
            <p:nvPr/>
          </p:nvGrpSpPr>
          <p:grpSpPr>
            <a:xfrm>
              <a:off x="6264708" y="3452128"/>
              <a:ext cx="1011681" cy="347362"/>
              <a:chOff x="6264708" y="3452128"/>
              <a:chExt cx="1011681" cy="347362"/>
            </a:xfrm>
          </p:grpSpPr>
          <p:sp>
            <p:nvSpPr>
              <p:cNvPr id="181" name="TextBox 180"/>
              <p:cNvSpPr txBox="1"/>
              <p:nvPr/>
            </p:nvSpPr>
            <p:spPr>
              <a:xfrm>
                <a:off x="6617233" y="3498385"/>
                <a:ext cx="659156" cy="301105"/>
              </a:xfrm>
              <a:prstGeom prst="rect">
                <a:avLst/>
              </a:prstGeom>
              <a:noFill/>
              <a:ln>
                <a:noFill/>
              </a:ln>
            </p:spPr>
            <p:txBody>
              <a:bodyPr wrap="none" lIns="0" tIns="27413" rIns="0" bIns="0" rtlCol="0">
                <a:noAutofit/>
              </a:bodyPr>
              <a:lstStyle/>
              <a:p>
                <a:pPr defTabSz="913695" eaLnBrk="0" fontAlgn="base" hangingPunct="0">
                  <a:lnSpc>
                    <a:spcPts val="800"/>
                  </a:lnSpc>
                  <a:spcBef>
                    <a:spcPct val="0"/>
                  </a:spcBef>
                  <a:spcAft>
                    <a:spcPct val="0"/>
                  </a:spcAft>
                  <a:defRPr/>
                </a:pPr>
                <a:r>
                  <a:rPr lang="en-US" sz="750" err="1">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HDInsight</a:t>
                </a:r>
                <a:endPar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182" name="Picture 181"/>
              <p:cNvPicPr>
                <a:picLocks noChangeAspect="1"/>
              </p:cNvPicPr>
              <p:nvPr/>
            </p:nvPicPr>
            <p:blipFill>
              <a:blip r:embed="rId11" cstate="print">
                <a:biLevel thresh="25000"/>
                <a:extLst>
                  <a:ext uri="{28A0092B-C50C-407E-A947-70E740481C1C}">
                    <a14:useLocalDpi xmlns:a14="http://schemas.microsoft.com/office/drawing/2010/main" val="0"/>
                  </a:ext>
                </a:extLst>
              </a:blip>
              <a:stretch>
                <a:fillRect/>
              </a:stretch>
            </p:blipFill>
            <p:spPr>
              <a:xfrm>
                <a:off x="6264708" y="3452128"/>
                <a:ext cx="296813" cy="296813"/>
              </a:xfrm>
              <a:prstGeom prst="rect">
                <a:avLst/>
              </a:prstGeom>
            </p:spPr>
          </p:pic>
        </p:grpSp>
        <p:grpSp>
          <p:nvGrpSpPr>
            <p:cNvPr id="382" name="Group 381"/>
            <p:cNvGrpSpPr/>
            <p:nvPr/>
          </p:nvGrpSpPr>
          <p:grpSpPr>
            <a:xfrm>
              <a:off x="7430331" y="3487300"/>
              <a:ext cx="1012136" cy="319344"/>
              <a:chOff x="7430331" y="3487300"/>
              <a:chExt cx="1012136" cy="319344"/>
            </a:xfrm>
          </p:grpSpPr>
          <p:sp>
            <p:nvSpPr>
              <p:cNvPr id="183" name="TextBox 182"/>
              <p:cNvSpPr txBox="1"/>
              <p:nvPr/>
            </p:nvSpPr>
            <p:spPr>
              <a:xfrm>
                <a:off x="7783311" y="3505539"/>
                <a:ext cx="659156" cy="301105"/>
              </a:xfrm>
              <a:prstGeom prst="rect">
                <a:avLst/>
              </a:prstGeom>
              <a:noFill/>
              <a:ln>
                <a:noFill/>
              </a:ln>
            </p:spPr>
            <p:txBody>
              <a:bodyPr wrap="none" lIns="0" tIns="27413" rIns="0" bIns="0" rtlCol="0">
                <a:noAutofit/>
              </a:bodyPr>
              <a:lstStyle/>
              <a:p>
                <a:pPr defTabSz="91369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Machine</a:t>
                </a:r>
              </a:p>
              <a:p>
                <a:pPr defTabSz="91369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Learning</a:t>
                </a:r>
              </a:p>
            </p:txBody>
          </p:sp>
          <p:pic>
            <p:nvPicPr>
              <p:cNvPr id="184" name="Picture 183"/>
              <p:cNvPicPr>
                <a:picLocks noChangeAspect="1"/>
              </p:cNvPicPr>
              <p:nvPr/>
            </p:nvPicPr>
            <p:blipFill>
              <a:blip r:embed="rId12" cstate="print">
                <a:biLevel thresh="25000"/>
                <a:extLst>
                  <a:ext uri="{28A0092B-C50C-407E-A947-70E740481C1C}">
                    <a14:useLocalDpi xmlns:a14="http://schemas.microsoft.com/office/drawing/2010/main" val="0"/>
                  </a:ext>
                </a:extLst>
              </a:blip>
              <a:stretch>
                <a:fillRect/>
              </a:stretch>
            </p:blipFill>
            <p:spPr>
              <a:xfrm>
                <a:off x="7430331" y="3487300"/>
                <a:ext cx="285754" cy="285754"/>
              </a:xfrm>
              <a:prstGeom prst="rect">
                <a:avLst/>
              </a:prstGeom>
            </p:spPr>
          </p:pic>
        </p:grpSp>
        <p:grpSp>
          <p:nvGrpSpPr>
            <p:cNvPr id="383" name="Group 382"/>
            <p:cNvGrpSpPr/>
            <p:nvPr/>
          </p:nvGrpSpPr>
          <p:grpSpPr>
            <a:xfrm>
              <a:off x="6197972" y="4617996"/>
              <a:ext cx="1022705" cy="345461"/>
              <a:chOff x="6197972" y="4617996"/>
              <a:chExt cx="1022705" cy="345461"/>
            </a:xfrm>
          </p:grpSpPr>
          <p:sp>
            <p:nvSpPr>
              <p:cNvPr id="185" name="TextBox 184"/>
              <p:cNvSpPr txBox="1"/>
              <p:nvPr/>
            </p:nvSpPr>
            <p:spPr>
              <a:xfrm>
                <a:off x="6561521" y="4662352"/>
                <a:ext cx="659156" cy="301105"/>
              </a:xfrm>
              <a:prstGeom prst="rect">
                <a:avLst/>
              </a:prstGeom>
              <a:noFill/>
              <a:ln>
                <a:noFill/>
              </a:ln>
            </p:spPr>
            <p:txBody>
              <a:bodyPr wrap="none" lIns="0" tIns="27413" rIns="0" bIns="0" rtlCol="0">
                <a:noAutofit/>
              </a:bodyPr>
              <a:lstStyle/>
              <a:p>
                <a:pPr defTabSz="91369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Stream</a:t>
                </a:r>
              </a:p>
              <a:p>
                <a:pPr defTabSz="91369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Analytics</a:t>
                </a:r>
              </a:p>
            </p:txBody>
          </p:sp>
          <p:pic>
            <p:nvPicPr>
              <p:cNvPr id="186" name="Picture 185"/>
              <p:cNvPicPr>
                <a:picLocks noChangeAspect="1"/>
              </p:cNvPicPr>
              <p:nvPr/>
            </p:nvPicPr>
            <p:blipFill>
              <a:blip r:embed="rId13" cstate="print">
                <a:biLevel thresh="25000"/>
                <a:extLst>
                  <a:ext uri="{28A0092B-C50C-407E-A947-70E740481C1C}">
                    <a14:useLocalDpi xmlns:a14="http://schemas.microsoft.com/office/drawing/2010/main" val="0"/>
                  </a:ext>
                </a:extLst>
              </a:blip>
              <a:stretch>
                <a:fillRect/>
              </a:stretch>
            </p:blipFill>
            <p:spPr>
              <a:xfrm>
                <a:off x="6197972" y="4617996"/>
                <a:ext cx="310547" cy="310546"/>
              </a:xfrm>
              <a:prstGeom prst="rect">
                <a:avLst/>
              </a:prstGeom>
            </p:spPr>
          </p:pic>
        </p:grpSp>
        <p:grpSp>
          <p:nvGrpSpPr>
            <p:cNvPr id="384" name="Group 383"/>
            <p:cNvGrpSpPr/>
            <p:nvPr/>
          </p:nvGrpSpPr>
          <p:grpSpPr>
            <a:xfrm>
              <a:off x="6228800" y="4056656"/>
              <a:ext cx="1002965" cy="334571"/>
              <a:chOff x="6228800" y="4056656"/>
              <a:chExt cx="1002965" cy="334571"/>
            </a:xfrm>
          </p:grpSpPr>
          <p:sp>
            <p:nvSpPr>
              <p:cNvPr id="187" name="TextBox 186"/>
              <p:cNvSpPr txBox="1"/>
              <p:nvPr/>
            </p:nvSpPr>
            <p:spPr>
              <a:xfrm>
                <a:off x="6572609" y="4090122"/>
                <a:ext cx="659156" cy="301105"/>
              </a:xfrm>
              <a:prstGeom prst="rect">
                <a:avLst/>
              </a:prstGeom>
              <a:noFill/>
              <a:ln>
                <a:noFill/>
              </a:ln>
            </p:spPr>
            <p:txBody>
              <a:bodyPr wrap="none" lIns="0" tIns="27413" rIns="0" bIns="0" rtlCol="0">
                <a:noAutofit/>
              </a:bodyPr>
              <a:lstStyle/>
              <a:p>
                <a:pPr defTabSz="91369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Data</a:t>
                </a:r>
              </a:p>
              <a:p>
                <a:pPr defTabSz="91369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Factory</a:t>
                </a:r>
              </a:p>
            </p:txBody>
          </p:sp>
          <p:pic>
            <p:nvPicPr>
              <p:cNvPr id="188" name="Picture 187"/>
              <p:cNvPicPr>
                <a:picLocks noChangeAspect="1"/>
              </p:cNvPicPr>
              <p:nvPr/>
            </p:nvPicPr>
            <p:blipFill>
              <a:blip r:embed="rId14" cstate="print">
                <a:biLevel thresh="25000"/>
                <a:extLst>
                  <a:ext uri="{28A0092B-C50C-407E-A947-70E740481C1C}">
                    <a14:useLocalDpi xmlns:a14="http://schemas.microsoft.com/office/drawing/2010/main" val="0"/>
                  </a:ext>
                </a:extLst>
              </a:blip>
              <a:stretch>
                <a:fillRect/>
              </a:stretch>
            </p:blipFill>
            <p:spPr>
              <a:xfrm>
                <a:off x="6228800" y="4056656"/>
                <a:ext cx="302121" cy="302121"/>
              </a:xfrm>
              <a:prstGeom prst="rect">
                <a:avLst/>
              </a:prstGeom>
            </p:spPr>
          </p:pic>
        </p:grpSp>
        <p:grpSp>
          <p:nvGrpSpPr>
            <p:cNvPr id="385" name="Group 384"/>
            <p:cNvGrpSpPr/>
            <p:nvPr/>
          </p:nvGrpSpPr>
          <p:grpSpPr>
            <a:xfrm>
              <a:off x="7428168" y="4064595"/>
              <a:ext cx="1005670" cy="327678"/>
              <a:chOff x="7428168" y="4064595"/>
              <a:chExt cx="1005670" cy="327678"/>
            </a:xfrm>
          </p:grpSpPr>
          <p:sp>
            <p:nvSpPr>
              <p:cNvPr id="189" name="TextBox 188"/>
              <p:cNvSpPr txBox="1"/>
              <p:nvPr/>
            </p:nvSpPr>
            <p:spPr>
              <a:xfrm>
                <a:off x="7774682" y="4091168"/>
                <a:ext cx="659156" cy="301105"/>
              </a:xfrm>
              <a:prstGeom prst="rect">
                <a:avLst/>
              </a:prstGeom>
              <a:noFill/>
              <a:ln>
                <a:noFill/>
              </a:ln>
            </p:spPr>
            <p:txBody>
              <a:bodyPr wrap="none" lIns="0" tIns="27413" rIns="0" bIns="0" rtlCol="0">
                <a:noAutofit/>
              </a:bodyPr>
              <a:lstStyle/>
              <a:p>
                <a:pPr defTabSz="91369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Event</a:t>
                </a:r>
              </a:p>
              <a:p>
                <a:pPr defTabSz="91369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Hubs</a:t>
                </a:r>
              </a:p>
            </p:txBody>
          </p:sp>
          <p:pic>
            <p:nvPicPr>
              <p:cNvPr id="190" name="Picture 189"/>
              <p:cNvPicPr>
                <a:picLocks noChangeAspect="1"/>
              </p:cNvPicPr>
              <p:nvPr/>
            </p:nvPicPr>
            <p:blipFill>
              <a:blip r:embed="rId15" cstate="print">
                <a:biLevel thresh="25000"/>
                <a:extLst>
                  <a:ext uri="{28A0092B-C50C-407E-A947-70E740481C1C}">
                    <a14:useLocalDpi xmlns:a14="http://schemas.microsoft.com/office/drawing/2010/main" val="0"/>
                  </a:ext>
                </a:extLst>
              </a:blip>
              <a:stretch>
                <a:fillRect/>
              </a:stretch>
            </p:blipFill>
            <p:spPr>
              <a:xfrm>
                <a:off x="7428168" y="4064595"/>
                <a:ext cx="296417" cy="296417"/>
              </a:xfrm>
              <a:prstGeom prst="rect">
                <a:avLst/>
              </a:prstGeom>
            </p:spPr>
          </p:pic>
        </p:grpSp>
        <p:grpSp>
          <p:nvGrpSpPr>
            <p:cNvPr id="386" name="Group 385"/>
            <p:cNvGrpSpPr/>
            <p:nvPr/>
          </p:nvGrpSpPr>
          <p:grpSpPr>
            <a:xfrm>
              <a:off x="7466284" y="4661302"/>
              <a:ext cx="989338" cy="296656"/>
              <a:chOff x="7466284" y="4661302"/>
              <a:chExt cx="989338" cy="296656"/>
            </a:xfrm>
          </p:grpSpPr>
          <p:sp>
            <p:nvSpPr>
              <p:cNvPr id="191" name="TextBox 190"/>
              <p:cNvSpPr txBox="1"/>
              <p:nvPr/>
            </p:nvSpPr>
            <p:spPr>
              <a:xfrm>
                <a:off x="7796466" y="4676797"/>
                <a:ext cx="659156" cy="258458"/>
              </a:xfrm>
              <a:prstGeom prst="rect">
                <a:avLst/>
              </a:prstGeom>
              <a:noFill/>
              <a:ln>
                <a:noFill/>
              </a:ln>
            </p:spPr>
            <p:txBody>
              <a:bodyPr wrap="none" lIns="0" tIns="27413" rIns="0" bIns="0" rtlCol="0">
                <a:noAutofit/>
              </a:bodyPr>
              <a:lstStyle/>
              <a:p>
                <a:pPr defTabSz="91369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Mobile</a:t>
                </a:r>
              </a:p>
              <a:p>
                <a:pPr defTabSz="91369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Engagement</a:t>
                </a:r>
              </a:p>
            </p:txBody>
          </p:sp>
          <p:pic>
            <p:nvPicPr>
              <p:cNvPr id="192" name="Picture 191"/>
              <p:cNvPicPr>
                <a:picLocks noChangeAspect="1"/>
              </p:cNvPicPr>
              <p:nvPr/>
            </p:nvPicPr>
            <p:blipFill>
              <a:blip r:embed="rId16" cstate="print">
                <a:biLevel thresh="25000"/>
                <a:extLst>
                  <a:ext uri="{28A0092B-C50C-407E-A947-70E740481C1C}">
                    <a14:useLocalDpi xmlns:a14="http://schemas.microsoft.com/office/drawing/2010/main" val="0"/>
                  </a:ext>
                </a:extLst>
              </a:blip>
              <a:stretch>
                <a:fillRect/>
              </a:stretch>
            </p:blipFill>
            <p:spPr>
              <a:xfrm>
                <a:off x="7466284" y="4661302"/>
                <a:ext cx="296656" cy="296656"/>
              </a:xfrm>
              <a:prstGeom prst="rect">
                <a:avLst/>
              </a:prstGeom>
            </p:spPr>
          </p:pic>
        </p:grpSp>
      </p:grpSp>
      <p:grpSp>
        <p:nvGrpSpPr>
          <p:cNvPr id="334" name="Group 333"/>
          <p:cNvGrpSpPr/>
          <p:nvPr/>
        </p:nvGrpSpPr>
        <p:grpSpPr>
          <a:xfrm>
            <a:off x="550007" y="1606458"/>
            <a:ext cx="992397" cy="315021"/>
            <a:chOff x="6813227" y="457506"/>
            <a:chExt cx="1012582" cy="321430"/>
          </a:xfrm>
        </p:grpSpPr>
        <p:sp>
          <p:nvSpPr>
            <p:cNvPr id="193" name="TextBox 192"/>
            <p:cNvSpPr txBox="1"/>
            <p:nvPr/>
          </p:nvSpPr>
          <p:spPr>
            <a:xfrm>
              <a:off x="7166653" y="477831"/>
              <a:ext cx="659156" cy="301105"/>
            </a:xfrm>
            <a:prstGeom prst="rect">
              <a:avLst/>
            </a:prstGeom>
            <a:noFill/>
            <a:ln>
              <a:noFill/>
            </a:ln>
          </p:spPr>
          <p:txBody>
            <a:bodyPr wrap="none" lIns="0" tIns="27413" rIns="0" bIns="0" rtlCol="0">
              <a:noAutofit/>
            </a:bodyPr>
            <a:lstStyle/>
            <a:p>
              <a:pPr defTabSz="91369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Active</a:t>
              </a:r>
            </a:p>
            <a:p>
              <a:pPr defTabSz="91369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Directory</a:t>
              </a:r>
            </a:p>
          </p:txBody>
        </p:sp>
        <p:pic>
          <p:nvPicPr>
            <p:cNvPr id="194" name="Picture 193" descr="Azure Active Directory.png"/>
            <p:cNvPicPr>
              <a:picLocks noChangeAspect="1"/>
            </p:cNvPicPr>
            <p:nvPr/>
          </p:nvPicPr>
          <p:blipFill>
            <a:blip r:embed="rId17" cstate="print">
              <a:biLevel thresh="25000"/>
              <a:extLst>
                <a:ext uri="{28A0092B-C50C-407E-A947-70E740481C1C}">
                  <a14:useLocalDpi xmlns:a14="http://schemas.microsoft.com/office/drawing/2010/main" val="0"/>
                </a:ext>
              </a:extLst>
            </a:blip>
            <a:stretch>
              <a:fillRect/>
            </a:stretch>
          </p:blipFill>
          <p:spPr>
            <a:xfrm>
              <a:off x="6813227" y="457506"/>
              <a:ext cx="298103" cy="298102"/>
            </a:xfrm>
            <a:prstGeom prst="rect">
              <a:avLst/>
            </a:prstGeom>
          </p:spPr>
        </p:pic>
      </p:grpSp>
      <p:grpSp>
        <p:nvGrpSpPr>
          <p:cNvPr id="335" name="Group 334"/>
          <p:cNvGrpSpPr/>
          <p:nvPr/>
        </p:nvGrpSpPr>
        <p:grpSpPr>
          <a:xfrm>
            <a:off x="550005" y="2129986"/>
            <a:ext cx="955144" cy="304820"/>
            <a:chOff x="7922427" y="464301"/>
            <a:chExt cx="974572" cy="311021"/>
          </a:xfrm>
        </p:grpSpPr>
        <p:sp>
          <p:nvSpPr>
            <p:cNvPr id="195" name="TextBox 194"/>
            <p:cNvSpPr txBox="1"/>
            <p:nvPr/>
          </p:nvSpPr>
          <p:spPr>
            <a:xfrm>
              <a:off x="8237843" y="474217"/>
              <a:ext cx="659156" cy="301105"/>
            </a:xfrm>
            <a:prstGeom prst="rect">
              <a:avLst/>
            </a:prstGeom>
            <a:noFill/>
            <a:ln>
              <a:noFill/>
            </a:ln>
          </p:spPr>
          <p:txBody>
            <a:bodyPr wrap="none" lIns="0" tIns="27413" rIns="0" bIns="0" rtlCol="0">
              <a:noAutofit/>
            </a:bodyPr>
            <a:lstStyle/>
            <a:p>
              <a:pPr defTabSz="91369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Multi-Factor</a:t>
              </a:r>
            </a:p>
            <a:p>
              <a:pPr defTabSz="91369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Authentication</a:t>
              </a:r>
            </a:p>
          </p:txBody>
        </p:sp>
        <p:pic>
          <p:nvPicPr>
            <p:cNvPr id="196" name="Picture 195" descr="Multi-Factor Authentication.png"/>
            <p:cNvPicPr>
              <a:picLocks noChangeAspect="1"/>
            </p:cNvPicPr>
            <p:nvPr/>
          </p:nvPicPr>
          <p:blipFill>
            <a:blip r:embed="rId18" cstate="print">
              <a:biLevel thresh="25000"/>
              <a:extLst>
                <a:ext uri="{28A0092B-C50C-407E-A947-70E740481C1C}">
                  <a14:useLocalDpi xmlns:a14="http://schemas.microsoft.com/office/drawing/2010/main" val="0"/>
                </a:ext>
              </a:extLst>
            </a:blip>
            <a:stretch>
              <a:fillRect/>
            </a:stretch>
          </p:blipFill>
          <p:spPr>
            <a:xfrm>
              <a:off x="7922427" y="464301"/>
              <a:ext cx="288019" cy="288019"/>
            </a:xfrm>
            <a:prstGeom prst="rect">
              <a:avLst/>
            </a:prstGeom>
          </p:spPr>
        </p:pic>
      </p:grpSp>
      <p:grpSp>
        <p:nvGrpSpPr>
          <p:cNvPr id="331" name="Group 330"/>
          <p:cNvGrpSpPr/>
          <p:nvPr/>
        </p:nvGrpSpPr>
        <p:grpSpPr>
          <a:xfrm>
            <a:off x="550008" y="2651226"/>
            <a:ext cx="988392" cy="330418"/>
            <a:chOff x="2492088" y="428524"/>
            <a:chExt cx="1008498" cy="337139"/>
          </a:xfrm>
        </p:grpSpPr>
        <p:sp>
          <p:nvSpPr>
            <p:cNvPr id="198" name="TextBox 197"/>
            <p:cNvSpPr txBox="1"/>
            <p:nvPr/>
          </p:nvSpPr>
          <p:spPr>
            <a:xfrm>
              <a:off x="2841430" y="464557"/>
              <a:ext cx="659156" cy="301106"/>
            </a:xfrm>
            <a:prstGeom prst="rect">
              <a:avLst/>
            </a:prstGeom>
            <a:noFill/>
            <a:ln>
              <a:noFill/>
            </a:ln>
          </p:spPr>
          <p:txBody>
            <a:bodyPr wrap="none" lIns="0" tIns="27413" rIns="0" bIns="0" rtlCol="0">
              <a:noAutofit/>
            </a:bodyPr>
            <a:lstStyle/>
            <a:p>
              <a:pPr defTabSz="91369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Automation</a:t>
              </a:r>
            </a:p>
          </p:txBody>
        </p:sp>
        <p:pic>
          <p:nvPicPr>
            <p:cNvPr id="199" name="Picture 198" descr="Azure automation.png"/>
            <p:cNvPicPr>
              <a:picLocks noChangeAspect="1"/>
            </p:cNvPicPr>
            <p:nvPr/>
          </p:nvPicPr>
          <p:blipFill>
            <a:blip r:embed="rId19" cstate="print">
              <a:biLevel thresh="25000"/>
              <a:extLst>
                <a:ext uri="{28A0092B-C50C-407E-A947-70E740481C1C}">
                  <a14:useLocalDpi xmlns:a14="http://schemas.microsoft.com/office/drawing/2010/main" val="0"/>
                </a:ext>
              </a:extLst>
            </a:blip>
            <a:stretch>
              <a:fillRect/>
            </a:stretch>
          </p:blipFill>
          <p:spPr>
            <a:xfrm>
              <a:off x="2492088" y="428524"/>
              <a:ext cx="289607" cy="289607"/>
            </a:xfrm>
            <a:prstGeom prst="rect">
              <a:avLst/>
            </a:prstGeom>
          </p:spPr>
        </p:pic>
      </p:grpSp>
      <p:grpSp>
        <p:nvGrpSpPr>
          <p:cNvPr id="332" name="Group 331"/>
          <p:cNvGrpSpPr/>
          <p:nvPr/>
        </p:nvGrpSpPr>
        <p:grpSpPr>
          <a:xfrm>
            <a:off x="550008" y="1163098"/>
            <a:ext cx="980194" cy="341114"/>
            <a:chOff x="3528269" y="417611"/>
            <a:chExt cx="1000133" cy="348052"/>
          </a:xfrm>
        </p:grpSpPr>
        <p:sp>
          <p:nvSpPr>
            <p:cNvPr id="200" name="TextBox 199"/>
            <p:cNvSpPr txBox="1"/>
            <p:nvPr/>
          </p:nvSpPr>
          <p:spPr>
            <a:xfrm>
              <a:off x="3869246" y="464557"/>
              <a:ext cx="659156" cy="301106"/>
            </a:xfrm>
            <a:prstGeom prst="rect">
              <a:avLst/>
            </a:prstGeom>
            <a:noFill/>
            <a:ln>
              <a:noFill/>
            </a:ln>
          </p:spPr>
          <p:txBody>
            <a:bodyPr wrap="none" lIns="0" tIns="27413" rIns="0" bIns="0" rtlCol="0">
              <a:noAutofit/>
            </a:bodyPr>
            <a:lstStyle/>
            <a:p>
              <a:pPr defTabSz="91369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Portal</a:t>
              </a:r>
            </a:p>
          </p:txBody>
        </p:sp>
        <p:pic>
          <p:nvPicPr>
            <p:cNvPr id="201" name="Picture 200" descr="Azure subscription.png"/>
            <p:cNvPicPr>
              <a:picLocks noChangeAspect="1"/>
            </p:cNvPicPr>
            <p:nvPr/>
          </p:nvPicPr>
          <p:blipFill>
            <a:blip r:embed="rId20" cstate="print">
              <a:biLevel thresh="25000"/>
              <a:extLst>
                <a:ext uri="{28A0092B-C50C-407E-A947-70E740481C1C}">
                  <a14:useLocalDpi xmlns:a14="http://schemas.microsoft.com/office/drawing/2010/main" val="0"/>
                </a:ext>
              </a:extLst>
            </a:blip>
            <a:stretch>
              <a:fillRect/>
            </a:stretch>
          </p:blipFill>
          <p:spPr>
            <a:xfrm>
              <a:off x="3528269" y="417611"/>
              <a:ext cx="286236" cy="286236"/>
            </a:xfrm>
            <a:prstGeom prst="rect">
              <a:avLst/>
            </a:prstGeom>
          </p:spPr>
        </p:pic>
      </p:grpSp>
      <p:grpSp>
        <p:nvGrpSpPr>
          <p:cNvPr id="333" name="Group 332"/>
          <p:cNvGrpSpPr/>
          <p:nvPr/>
        </p:nvGrpSpPr>
        <p:grpSpPr>
          <a:xfrm>
            <a:off x="550008" y="3132957"/>
            <a:ext cx="986595" cy="353254"/>
            <a:chOff x="4552624" y="449870"/>
            <a:chExt cx="1006664" cy="360439"/>
          </a:xfrm>
        </p:grpSpPr>
        <p:sp>
          <p:nvSpPr>
            <p:cNvPr id="204" name="TextBox 203"/>
            <p:cNvSpPr txBox="1"/>
            <p:nvPr/>
          </p:nvSpPr>
          <p:spPr>
            <a:xfrm>
              <a:off x="4900132" y="509203"/>
              <a:ext cx="659156" cy="301106"/>
            </a:xfrm>
            <a:prstGeom prst="rect">
              <a:avLst/>
            </a:prstGeom>
            <a:noFill/>
            <a:ln>
              <a:noFill/>
            </a:ln>
          </p:spPr>
          <p:txBody>
            <a:bodyPr wrap="none" lIns="0" tIns="27413" rIns="0" bIns="0" rtlCol="0">
              <a:noAutofit/>
            </a:bodyPr>
            <a:lstStyle/>
            <a:p>
              <a:pPr defTabSz="91369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Key Vault</a:t>
              </a:r>
            </a:p>
          </p:txBody>
        </p:sp>
        <p:pic>
          <p:nvPicPr>
            <p:cNvPr id="205" name="Picture 204" descr="AzureKeyVault_icon_white.png"/>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4552624" y="449870"/>
              <a:ext cx="267038" cy="296708"/>
            </a:xfrm>
            <a:prstGeom prst="rect">
              <a:avLst/>
            </a:prstGeom>
          </p:spPr>
        </p:pic>
      </p:grpSp>
      <p:grpSp>
        <p:nvGrpSpPr>
          <p:cNvPr id="336" name="Group 335"/>
          <p:cNvGrpSpPr/>
          <p:nvPr/>
        </p:nvGrpSpPr>
        <p:grpSpPr>
          <a:xfrm>
            <a:off x="550008" y="3577860"/>
            <a:ext cx="1004222" cy="310948"/>
            <a:chOff x="9096923" y="436026"/>
            <a:chExt cx="1024650" cy="317273"/>
          </a:xfrm>
        </p:grpSpPr>
        <p:sp>
          <p:nvSpPr>
            <p:cNvPr id="230" name="TextBox 229"/>
            <p:cNvSpPr txBox="1"/>
            <p:nvPr/>
          </p:nvSpPr>
          <p:spPr>
            <a:xfrm>
              <a:off x="9462417" y="452194"/>
              <a:ext cx="659156" cy="301105"/>
            </a:xfrm>
            <a:prstGeom prst="rect">
              <a:avLst/>
            </a:prstGeom>
            <a:noFill/>
            <a:ln>
              <a:noFill/>
            </a:ln>
          </p:spPr>
          <p:txBody>
            <a:bodyPr wrap="none" lIns="0" tIns="27413" rIns="0" bIns="0" rtlCol="0">
              <a:noAutofit/>
            </a:bodyPr>
            <a:lstStyle/>
            <a:p>
              <a:pPr defTabSz="91369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Store /</a:t>
              </a:r>
            </a:p>
            <a:p>
              <a:pPr defTabSz="91369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Marketplace</a:t>
              </a:r>
            </a:p>
          </p:txBody>
        </p:sp>
        <p:pic>
          <p:nvPicPr>
            <p:cNvPr id="231" name="Picture 230" descr="Azure Marketplace.png"/>
            <p:cNvPicPr>
              <a:picLocks noChangeAspect="1"/>
            </p:cNvPicPr>
            <p:nvPr/>
          </p:nvPicPr>
          <p:blipFill>
            <a:blip r:embed="rId22" cstate="print">
              <a:biLevel thresh="25000"/>
              <a:extLst>
                <a:ext uri="{28A0092B-C50C-407E-A947-70E740481C1C}">
                  <a14:useLocalDpi xmlns:a14="http://schemas.microsoft.com/office/drawing/2010/main" val="0"/>
                </a:ext>
              </a:extLst>
            </a:blip>
            <a:stretch>
              <a:fillRect/>
            </a:stretch>
          </p:blipFill>
          <p:spPr>
            <a:xfrm>
              <a:off x="9096923" y="436026"/>
              <a:ext cx="291303" cy="291303"/>
            </a:xfrm>
            <a:prstGeom prst="rect">
              <a:avLst/>
            </a:prstGeom>
          </p:spPr>
        </p:pic>
      </p:grpSp>
      <p:sp>
        <p:nvSpPr>
          <p:cNvPr id="71" name="Rectangle 70"/>
          <p:cNvSpPr/>
          <p:nvPr/>
        </p:nvSpPr>
        <p:spPr bwMode="auto">
          <a:xfrm>
            <a:off x="10232963" y="531874"/>
            <a:ext cx="1538640" cy="3878521"/>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11" tIns="140570" rIns="175711" bIns="140570" numCol="1" spcCol="0" rtlCol="0" fromWordArt="0" anchor="t" anchorCtr="0" forceAA="0" compatLnSpc="1">
            <a:prstTxWarp prst="textNoShape">
              <a:avLst/>
            </a:prstTxWarp>
            <a:noAutofit/>
          </a:bodyPr>
          <a:lstStyle/>
          <a:p>
            <a:pPr algn="ctr" defTabSz="895672" fontAlgn="base">
              <a:lnSpc>
                <a:spcPct val="90000"/>
              </a:lnSpc>
              <a:defRPr/>
            </a:pPr>
            <a:r>
              <a:rPr lang="en-US" sz="1175" b="1" kern="0">
                <a:solidFill>
                  <a:srgbClr val="FFFFFF"/>
                </a:solidFill>
                <a:latin typeface="Segoe UI"/>
                <a:ea typeface="Segoe UI" pitchFamily="34" charset="0"/>
                <a:cs typeface="Segoe UI" pitchFamily="34" charset="0"/>
              </a:rPr>
              <a:t>Hybrid</a:t>
            </a:r>
          </a:p>
          <a:p>
            <a:pPr algn="ctr" defTabSz="895672" fontAlgn="base">
              <a:lnSpc>
                <a:spcPct val="90000"/>
              </a:lnSpc>
              <a:defRPr/>
            </a:pPr>
            <a:r>
              <a:rPr lang="en-US" sz="1175" b="1" kern="0">
                <a:solidFill>
                  <a:srgbClr val="FFFFFF"/>
                </a:solidFill>
                <a:latin typeface="Segoe UI"/>
                <a:ea typeface="Segoe UI" pitchFamily="34" charset="0"/>
                <a:cs typeface="Segoe UI" pitchFamily="34" charset="0"/>
              </a:rPr>
              <a:t>Operations</a:t>
            </a:r>
            <a:endParaRPr lang="en-US" sz="1273" b="1" kern="0">
              <a:solidFill>
                <a:srgbClr val="FFFFFF"/>
              </a:solidFill>
              <a:latin typeface="Segoe UI"/>
              <a:ea typeface="Segoe UI" pitchFamily="34" charset="0"/>
              <a:cs typeface="Segoe UI" pitchFamily="34" charset="0"/>
            </a:endParaRPr>
          </a:p>
        </p:txBody>
      </p:sp>
      <p:grpSp>
        <p:nvGrpSpPr>
          <p:cNvPr id="338" name="Group 337"/>
          <p:cNvGrpSpPr/>
          <p:nvPr/>
        </p:nvGrpSpPr>
        <p:grpSpPr>
          <a:xfrm>
            <a:off x="10485906" y="2218601"/>
            <a:ext cx="991092" cy="325606"/>
            <a:chOff x="11198479" y="2855036"/>
            <a:chExt cx="1011251" cy="332229"/>
          </a:xfrm>
        </p:grpSpPr>
        <p:sp>
          <p:nvSpPr>
            <p:cNvPr id="206" name="TextBox 205"/>
            <p:cNvSpPr txBox="1"/>
            <p:nvPr/>
          </p:nvSpPr>
          <p:spPr>
            <a:xfrm>
              <a:off x="11550574" y="2886159"/>
              <a:ext cx="659156" cy="301106"/>
            </a:xfrm>
            <a:prstGeom prst="rect">
              <a:avLst/>
            </a:prstGeom>
            <a:noFill/>
            <a:ln>
              <a:noFill/>
            </a:ln>
          </p:spPr>
          <p:txBody>
            <a:bodyPr wrap="none" lIns="0" tIns="27413" rIns="0" bIns="0" rtlCol="0">
              <a:noAutofit/>
            </a:bodyPr>
            <a:lstStyle/>
            <a:p>
              <a:pPr defTabSz="91369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Backup</a:t>
              </a:r>
            </a:p>
          </p:txBody>
        </p:sp>
        <p:pic>
          <p:nvPicPr>
            <p:cNvPr id="207" name="Picture 206" descr="Backup Service.png"/>
            <p:cNvPicPr>
              <a:picLocks noChangeAspect="1"/>
            </p:cNvPicPr>
            <p:nvPr/>
          </p:nvPicPr>
          <p:blipFill>
            <a:blip r:embed="rId23" cstate="print">
              <a:biLevel thresh="25000"/>
              <a:extLst>
                <a:ext uri="{28A0092B-C50C-407E-A947-70E740481C1C}">
                  <a14:useLocalDpi xmlns:a14="http://schemas.microsoft.com/office/drawing/2010/main" val="0"/>
                </a:ext>
              </a:extLst>
            </a:blip>
            <a:stretch>
              <a:fillRect/>
            </a:stretch>
          </p:blipFill>
          <p:spPr>
            <a:xfrm>
              <a:off x="11198479" y="2855036"/>
              <a:ext cx="296408" cy="296408"/>
            </a:xfrm>
            <a:prstGeom prst="rect">
              <a:avLst/>
            </a:prstGeom>
          </p:spPr>
        </p:pic>
      </p:grpSp>
      <p:grpSp>
        <p:nvGrpSpPr>
          <p:cNvPr id="242" name="Group 241"/>
          <p:cNvGrpSpPr/>
          <p:nvPr/>
        </p:nvGrpSpPr>
        <p:grpSpPr>
          <a:xfrm>
            <a:off x="10469042" y="4044855"/>
            <a:ext cx="985694" cy="324430"/>
            <a:chOff x="11181272" y="4050487"/>
            <a:chExt cx="1005745" cy="331029"/>
          </a:xfrm>
        </p:grpSpPr>
        <p:sp>
          <p:nvSpPr>
            <p:cNvPr id="208" name="TextBox 207"/>
            <p:cNvSpPr txBox="1"/>
            <p:nvPr/>
          </p:nvSpPr>
          <p:spPr>
            <a:xfrm>
              <a:off x="11527861" y="4080410"/>
              <a:ext cx="659156" cy="301106"/>
            </a:xfrm>
            <a:prstGeom prst="rect">
              <a:avLst/>
            </a:prstGeom>
            <a:noFill/>
            <a:ln>
              <a:noFill/>
            </a:ln>
          </p:spPr>
          <p:txBody>
            <a:bodyPr wrap="none" lIns="0" tIns="27413" rIns="0" bIns="0" rtlCol="0">
              <a:noAutofit/>
            </a:bodyPr>
            <a:lstStyle/>
            <a:p>
              <a:pPr defTabSz="913695" eaLnBrk="0" fontAlgn="base" hangingPunct="0">
                <a:lnSpc>
                  <a:spcPts val="800"/>
                </a:lnSpc>
                <a:spcBef>
                  <a:spcPct val="0"/>
                </a:spcBef>
                <a:spcAft>
                  <a:spcPct val="0"/>
                </a:spcAft>
                <a:defRPr/>
              </a:pPr>
              <a:r>
                <a:rPr lang="en-US" sz="750" err="1">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StorSimple</a:t>
              </a:r>
              <a:endPar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a:p>
              <a:pPr defTabSz="913695" eaLnBrk="0" fontAlgn="base" hangingPunct="0">
                <a:lnSpc>
                  <a:spcPts val="800"/>
                </a:lnSpc>
                <a:spcBef>
                  <a:spcPct val="0"/>
                </a:spcBef>
                <a:spcAft>
                  <a:spcPct val="0"/>
                </a:spcAft>
                <a:defRPr/>
              </a:pPr>
              <a:endPar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209" name="Picture 208" descr="StorSimple.png"/>
            <p:cNvPicPr>
              <a:picLocks noChangeAspect="1"/>
            </p:cNvPicPr>
            <p:nvPr/>
          </p:nvPicPr>
          <p:blipFill>
            <a:blip r:embed="rId24" cstate="print">
              <a:biLevel thresh="25000"/>
              <a:extLst>
                <a:ext uri="{28A0092B-C50C-407E-A947-70E740481C1C}">
                  <a14:useLocalDpi xmlns:a14="http://schemas.microsoft.com/office/drawing/2010/main" val="0"/>
                </a:ext>
              </a:extLst>
            </a:blip>
            <a:stretch>
              <a:fillRect/>
            </a:stretch>
          </p:blipFill>
          <p:spPr>
            <a:xfrm>
              <a:off x="11181272" y="4050487"/>
              <a:ext cx="286828" cy="286828"/>
            </a:xfrm>
            <a:prstGeom prst="rect">
              <a:avLst/>
            </a:prstGeom>
          </p:spPr>
        </p:pic>
      </p:grpSp>
      <p:grpSp>
        <p:nvGrpSpPr>
          <p:cNvPr id="341" name="Group 340"/>
          <p:cNvGrpSpPr/>
          <p:nvPr/>
        </p:nvGrpSpPr>
        <p:grpSpPr>
          <a:xfrm>
            <a:off x="10463675" y="3613145"/>
            <a:ext cx="983277" cy="338674"/>
            <a:chOff x="11175796" y="3730886"/>
            <a:chExt cx="1003279" cy="345563"/>
          </a:xfrm>
        </p:grpSpPr>
        <p:sp>
          <p:nvSpPr>
            <p:cNvPr id="210" name="TextBox 209"/>
            <p:cNvSpPr txBox="1"/>
            <p:nvPr/>
          </p:nvSpPr>
          <p:spPr>
            <a:xfrm>
              <a:off x="11519919" y="3775343"/>
              <a:ext cx="659156" cy="301106"/>
            </a:xfrm>
            <a:prstGeom prst="rect">
              <a:avLst/>
            </a:prstGeom>
            <a:noFill/>
            <a:ln>
              <a:noFill/>
            </a:ln>
          </p:spPr>
          <p:txBody>
            <a:bodyPr wrap="none" lIns="0" tIns="27413" rIns="0" bIns="0" rtlCol="0">
              <a:noAutofit/>
            </a:bodyPr>
            <a:lstStyle/>
            <a:p>
              <a:pPr defTabSz="91369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Site</a:t>
              </a:r>
            </a:p>
            <a:p>
              <a:pPr defTabSz="91369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Recovery</a:t>
              </a:r>
            </a:p>
          </p:txBody>
        </p:sp>
        <p:pic>
          <p:nvPicPr>
            <p:cNvPr id="211" name="Picture 210" descr="Site Recovery.png"/>
            <p:cNvPicPr>
              <a:picLocks noChangeAspect="1"/>
            </p:cNvPicPr>
            <p:nvPr/>
          </p:nvPicPr>
          <p:blipFill>
            <a:blip r:embed="rId25" cstate="print">
              <a:biLevel thresh="25000"/>
              <a:extLst>
                <a:ext uri="{28A0092B-C50C-407E-A947-70E740481C1C}">
                  <a14:useLocalDpi xmlns:a14="http://schemas.microsoft.com/office/drawing/2010/main" val="0"/>
                </a:ext>
              </a:extLst>
            </a:blip>
            <a:stretch>
              <a:fillRect/>
            </a:stretch>
          </p:blipFill>
          <p:spPr>
            <a:xfrm>
              <a:off x="11175796" y="3730886"/>
              <a:ext cx="285842" cy="285842"/>
            </a:xfrm>
            <a:prstGeom prst="rect">
              <a:avLst/>
            </a:prstGeom>
          </p:spPr>
        </p:pic>
      </p:grpSp>
      <p:grpSp>
        <p:nvGrpSpPr>
          <p:cNvPr id="340" name="Group 339"/>
          <p:cNvGrpSpPr/>
          <p:nvPr/>
        </p:nvGrpSpPr>
        <p:grpSpPr>
          <a:xfrm>
            <a:off x="10477637" y="3191253"/>
            <a:ext cx="977100" cy="314761"/>
            <a:chOff x="11190041" y="3491162"/>
            <a:chExt cx="996976" cy="321164"/>
          </a:xfrm>
        </p:grpSpPr>
        <p:sp>
          <p:nvSpPr>
            <p:cNvPr id="212" name="TextBox 211"/>
            <p:cNvSpPr txBox="1"/>
            <p:nvPr/>
          </p:nvSpPr>
          <p:spPr>
            <a:xfrm>
              <a:off x="11527861" y="3511220"/>
              <a:ext cx="659156" cy="301106"/>
            </a:xfrm>
            <a:prstGeom prst="rect">
              <a:avLst/>
            </a:prstGeom>
            <a:noFill/>
            <a:ln>
              <a:noFill/>
            </a:ln>
          </p:spPr>
          <p:txBody>
            <a:bodyPr wrap="none" lIns="0" tIns="27413" rIns="0" bIns="0" rtlCol="0">
              <a:noAutofit/>
            </a:bodyPr>
            <a:lstStyle/>
            <a:p>
              <a:pPr defTabSz="91369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Import/Export</a:t>
              </a:r>
            </a:p>
          </p:txBody>
        </p:sp>
        <p:pic>
          <p:nvPicPr>
            <p:cNvPr id="213" name="Picture 212" descr="Storage (Azure).png"/>
            <p:cNvPicPr>
              <a:picLocks noChangeAspect="1"/>
            </p:cNvPicPr>
            <p:nvPr/>
          </p:nvPicPr>
          <p:blipFill>
            <a:blip r:embed="rId26" cstate="print">
              <a:biLevel thresh="25000"/>
              <a:extLst>
                <a:ext uri="{28A0092B-C50C-407E-A947-70E740481C1C}">
                  <a14:useLocalDpi xmlns:a14="http://schemas.microsoft.com/office/drawing/2010/main" val="0"/>
                </a:ext>
              </a:extLst>
            </a:blip>
            <a:stretch>
              <a:fillRect/>
            </a:stretch>
          </p:blipFill>
          <p:spPr>
            <a:xfrm>
              <a:off x="11190041" y="3491162"/>
              <a:ext cx="286753" cy="286753"/>
            </a:xfrm>
            <a:prstGeom prst="rect">
              <a:avLst/>
            </a:prstGeom>
          </p:spPr>
        </p:pic>
      </p:grpSp>
      <p:sp>
        <p:nvSpPr>
          <p:cNvPr id="33" name="Rectangle 32"/>
          <p:cNvSpPr/>
          <p:nvPr/>
        </p:nvSpPr>
        <p:spPr bwMode="auto">
          <a:xfrm>
            <a:off x="5904964" y="4834177"/>
            <a:ext cx="6166315" cy="774058"/>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89617" tIns="44807" rIns="89617" bIns="140570" numCol="1" spcCol="0" rtlCol="0" fromWordArt="0" anchor="t" anchorCtr="0" forceAA="0" compatLnSpc="1">
            <a:prstTxWarp prst="textNoShape">
              <a:avLst/>
            </a:prstTxWarp>
            <a:noAutofit/>
          </a:bodyPr>
          <a:lstStyle/>
          <a:p>
            <a:pPr algn="ctr" defTabSz="895672" fontAlgn="base">
              <a:lnSpc>
                <a:spcPct val="90000"/>
              </a:lnSpc>
              <a:defRPr/>
            </a:pPr>
            <a:r>
              <a:rPr lang="en-US" sz="1175" b="1" kern="0">
                <a:gradFill>
                  <a:gsLst>
                    <a:gs pos="0">
                      <a:srgbClr val="FFFFFF"/>
                    </a:gs>
                    <a:gs pos="100000">
                      <a:srgbClr val="FFFFFF"/>
                    </a:gs>
                  </a:gsLst>
                  <a:lin ang="5400000" scaled="0"/>
                </a:gradFill>
                <a:latin typeface="Segoe UI"/>
                <a:ea typeface="Segoe UI" pitchFamily="34" charset="0"/>
                <a:cs typeface="Segoe UI" pitchFamily="34" charset="0"/>
              </a:rPr>
              <a:t>Networking</a:t>
            </a:r>
          </a:p>
        </p:txBody>
      </p:sp>
      <p:grpSp>
        <p:nvGrpSpPr>
          <p:cNvPr id="394" name="Group 393"/>
          <p:cNvGrpSpPr/>
          <p:nvPr/>
        </p:nvGrpSpPr>
        <p:grpSpPr>
          <a:xfrm>
            <a:off x="7594025" y="2070158"/>
            <a:ext cx="2536513" cy="2286850"/>
            <a:chOff x="8289832" y="2910817"/>
            <a:chExt cx="2739047" cy="2333368"/>
          </a:xfrm>
        </p:grpSpPr>
        <p:sp>
          <p:nvSpPr>
            <p:cNvPr id="37" name="Rectangle 36"/>
            <p:cNvSpPr/>
            <p:nvPr/>
          </p:nvSpPr>
          <p:spPr bwMode="auto">
            <a:xfrm>
              <a:off x="8289832" y="2910817"/>
              <a:ext cx="2739047" cy="2333368"/>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11" tIns="140570" rIns="175711" bIns="140570" numCol="1" spcCol="0" rtlCol="0" fromWordArt="0" anchor="t" anchorCtr="0" forceAA="0" compatLnSpc="1">
              <a:prstTxWarp prst="textNoShape">
                <a:avLst/>
              </a:prstTxWarp>
              <a:noAutofit/>
            </a:bodyPr>
            <a:lstStyle/>
            <a:p>
              <a:pPr algn="ctr" defTabSz="895672" fontAlgn="base">
                <a:lnSpc>
                  <a:spcPct val="90000"/>
                </a:lnSpc>
                <a:defRPr/>
              </a:pPr>
              <a:r>
                <a:rPr lang="en-US" sz="1175" b="1" kern="0">
                  <a:gradFill>
                    <a:gsLst>
                      <a:gs pos="0">
                        <a:srgbClr val="FFFFFF"/>
                      </a:gs>
                      <a:gs pos="100000">
                        <a:srgbClr val="FFFFFF"/>
                      </a:gs>
                    </a:gsLst>
                    <a:lin ang="5400000" scaled="0"/>
                  </a:gradFill>
                  <a:latin typeface="Segoe UI"/>
                  <a:ea typeface="Segoe UI" pitchFamily="34" charset="0"/>
                  <a:cs typeface="Segoe UI" pitchFamily="34" charset="0"/>
                </a:rPr>
                <a:t>Data</a:t>
              </a:r>
            </a:p>
          </p:txBody>
        </p:sp>
        <p:grpSp>
          <p:nvGrpSpPr>
            <p:cNvPr id="388" name="Group 387"/>
            <p:cNvGrpSpPr/>
            <p:nvPr/>
          </p:nvGrpSpPr>
          <p:grpSpPr>
            <a:xfrm>
              <a:off x="8755248" y="3474294"/>
              <a:ext cx="1008778" cy="324187"/>
              <a:chOff x="8755248" y="3474294"/>
              <a:chExt cx="1008778" cy="324187"/>
            </a:xfrm>
          </p:grpSpPr>
          <p:sp>
            <p:nvSpPr>
              <p:cNvPr id="171" name="TextBox 170"/>
              <p:cNvSpPr txBox="1"/>
              <p:nvPr/>
            </p:nvSpPr>
            <p:spPr>
              <a:xfrm>
                <a:off x="9104870" y="3497376"/>
                <a:ext cx="659156" cy="301105"/>
              </a:xfrm>
              <a:prstGeom prst="rect">
                <a:avLst/>
              </a:prstGeom>
              <a:noFill/>
              <a:ln>
                <a:noFill/>
              </a:ln>
            </p:spPr>
            <p:txBody>
              <a:bodyPr wrap="none" lIns="0" tIns="27413" rIns="0" bIns="0" rtlCol="0">
                <a:noAutofit/>
              </a:bodyPr>
              <a:lstStyle/>
              <a:p>
                <a:pPr defTabSz="91369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SQL</a:t>
                </a:r>
              </a:p>
              <a:p>
                <a:pPr defTabSz="91369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Database</a:t>
                </a:r>
              </a:p>
            </p:txBody>
          </p:sp>
          <p:pic>
            <p:nvPicPr>
              <p:cNvPr id="172" name="Picture 171"/>
              <p:cNvPicPr>
                <a:picLocks noChangeAspect="1"/>
              </p:cNvPicPr>
              <p:nvPr/>
            </p:nvPicPr>
            <p:blipFill>
              <a:blip r:embed="rId27" cstate="print">
                <a:biLevel thresh="25000"/>
                <a:extLst>
                  <a:ext uri="{28A0092B-C50C-407E-A947-70E740481C1C}">
                    <a14:useLocalDpi xmlns:a14="http://schemas.microsoft.com/office/drawing/2010/main" val="0"/>
                  </a:ext>
                </a:extLst>
              </a:blip>
              <a:stretch>
                <a:fillRect/>
              </a:stretch>
            </p:blipFill>
            <p:spPr>
              <a:xfrm>
                <a:off x="8755248" y="3474294"/>
                <a:ext cx="296809" cy="296809"/>
              </a:xfrm>
              <a:prstGeom prst="rect">
                <a:avLst/>
              </a:prstGeom>
            </p:spPr>
          </p:pic>
        </p:grpSp>
        <p:grpSp>
          <p:nvGrpSpPr>
            <p:cNvPr id="390" name="Group 389"/>
            <p:cNvGrpSpPr/>
            <p:nvPr/>
          </p:nvGrpSpPr>
          <p:grpSpPr>
            <a:xfrm>
              <a:off x="8681505" y="4689849"/>
              <a:ext cx="1029708" cy="318154"/>
              <a:chOff x="8681505" y="4689849"/>
              <a:chExt cx="1029708" cy="318154"/>
            </a:xfrm>
          </p:grpSpPr>
          <p:sp>
            <p:nvSpPr>
              <p:cNvPr id="173" name="TextBox 172"/>
              <p:cNvSpPr txBox="1"/>
              <p:nvPr/>
            </p:nvSpPr>
            <p:spPr>
              <a:xfrm>
                <a:off x="9052057" y="4706898"/>
                <a:ext cx="659156" cy="301105"/>
              </a:xfrm>
              <a:prstGeom prst="rect">
                <a:avLst/>
              </a:prstGeom>
              <a:noFill/>
              <a:ln>
                <a:noFill/>
              </a:ln>
            </p:spPr>
            <p:txBody>
              <a:bodyPr wrap="none" lIns="0" tIns="27413" rIns="0" bIns="0" rtlCol="0">
                <a:noAutofit/>
              </a:bodyPr>
              <a:lstStyle/>
              <a:p>
                <a:pPr defTabSz="913695" eaLnBrk="0" fontAlgn="base" hangingPunct="0">
                  <a:lnSpc>
                    <a:spcPts val="800"/>
                  </a:lnSpc>
                  <a:spcBef>
                    <a:spcPct val="0"/>
                  </a:spcBef>
                  <a:spcAft>
                    <a:spcPct val="0"/>
                  </a:spcAft>
                  <a:defRPr/>
                </a:pPr>
                <a:r>
                  <a:rPr lang="en-US" sz="750" err="1">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DocumentDB</a:t>
                </a:r>
                <a:endPar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174" name="Picture 173"/>
              <p:cNvPicPr>
                <a:picLocks noChangeAspect="1"/>
              </p:cNvPicPr>
              <p:nvPr/>
            </p:nvPicPr>
            <p:blipFill>
              <a:blip r:embed="rId28" cstate="print">
                <a:biLevel thresh="25000"/>
                <a:extLst>
                  <a:ext uri="{28A0092B-C50C-407E-A947-70E740481C1C}">
                    <a14:useLocalDpi xmlns:a14="http://schemas.microsoft.com/office/drawing/2010/main" val="0"/>
                  </a:ext>
                </a:extLst>
              </a:blip>
              <a:stretch>
                <a:fillRect/>
              </a:stretch>
            </p:blipFill>
            <p:spPr>
              <a:xfrm>
                <a:off x="8681505" y="4689849"/>
                <a:ext cx="290620" cy="290619"/>
              </a:xfrm>
              <a:prstGeom prst="rect">
                <a:avLst/>
              </a:prstGeom>
            </p:spPr>
          </p:pic>
        </p:grpSp>
        <p:grpSp>
          <p:nvGrpSpPr>
            <p:cNvPr id="391" name="Group 390"/>
            <p:cNvGrpSpPr/>
            <p:nvPr/>
          </p:nvGrpSpPr>
          <p:grpSpPr>
            <a:xfrm>
              <a:off x="8728911" y="4040003"/>
              <a:ext cx="1011763" cy="318839"/>
              <a:chOff x="8728911" y="4040003"/>
              <a:chExt cx="1011763" cy="318839"/>
            </a:xfrm>
          </p:grpSpPr>
          <p:sp>
            <p:nvSpPr>
              <p:cNvPr id="175" name="TextBox 174"/>
              <p:cNvSpPr txBox="1"/>
              <p:nvPr/>
            </p:nvSpPr>
            <p:spPr>
              <a:xfrm>
                <a:off x="9081518" y="4057737"/>
                <a:ext cx="659156" cy="301105"/>
              </a:xfrm>
              <a:prstGeom prst="rect">
                <a:avLst/>
              </a:prstGeom>
              <a:noFill/>
              <a:ln>
                <a:noFill/>
              </a:ln>
            </p:spPr>
            <p:txBody>
              <a:bodyPr wrap="none" lIns="0" tIns="27413" rIns="0" bIns="0" rtlCol="0">
                <a:noAutofit/>
              </a:bodyPr>
              <a:lstStyle/>
              <a:p>
                <a:pPr defTabSz="913695" eaLnBrk="0" fontAlgn="base" hangingPunct="0">
                  <a:lnSpc>
                    <a:spcPts val="800"/>
                  </a:lnSpc>
                  <a:spcBef>
                    <a:spcPct val="0"/>
                  </a:spcBef>
                  <a:spcAft>
                    <a:spcPct val="0"/>
                  </a:spcAft>
                  <a:defRPr/>
                </a:pPr>
                <a:r>
                  <a:rPr lang="en-US" sz="750" err="1">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Redis</a:t>
                </a:r>
                <a:endPar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a:p>
                <a:pPr defTabSz="91369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Cache</a:t>
                </a:r>
              </a:p>
            </p:txBody>
          </p:sp>
          <p:pic>
            <p:nvPicPr>
              <p:cNvPr id="176" name="Picture 175"/>
              <p:cNvPicPr>
                <a:picLocks noChangeAspect="1"/>
              </p:cNvPicPr>
              <p:nvPr/>
            </p:nvPicPr>
            <p:blipFill>
              <a:blip r:embed="rId29" cstate="print">
                <a:biLevel thresh="25000"/>
                <a:extLst>
                  <a:ext uri="{28A0092B-C50C-407E-A947-70E740481C1C}">
                    <a14:useLocalDpi xmlns:a14="http://schemas.microsoft.com/office/drawing/2010/main" val="0"/>
                  </a:ext>
                </a:extLst>
              </a:blip>
              <a:stretch>
                <a:fillRect/>
              </a:stretch>
            </p:blipFill>
            <p:spPr>
              <a:xfrm>
                <a:off x="8728911" y="4040003"/>
                <a:ext cx="289282" cy="289282"/>
              </a:xfrm>
              <a:prstGeom prst="rect">
                <a:avLst/>
              </a:prstGeom>
            </p:spPr>
          </p:pic>
        </p:grpSp>
        <p:grpSp>
          <p:nvGrpSpPr>
            <p:cNvPr id="392" name="Group 391"/>
            <p:cNvGrpSpPr/>
            <p:nvPr/>
          </p:nvGrpSpPr>
          <p:grpSpPr>
            <a:xfrm>
              <a:off x="9789813" y="4065697"/>
              <a:ext cx="1011560" cy="362789"/>
              <a:chOff x="9789813" y="4065697"/>
              <a:chExt cx="1011560" cy="362789"/>
            </a:xfrm>
          </p:grpSpPr>
          <p:sp>
            <p:nvSpPr>
              <p:cNvPr id="177" name="TextBox 176"/>
              <p:cNvSpPr txBox="1"/>
              <p:nvPr/>
            </p:nvSpPr>
            <p:spPr>
              <a:xfrm>
                <a:off x="10142217" y="4127381"/>
                <a:ext cx="659156" cy="301105"/>
              </a:xfrm>
              <a:prstGeom prst="rect">
                <a:avLst/>
              </a:prstGeom>
              <a:noFill/>
              <a:ln>
                <a:noFill/>
              </a:ln>
            </p:spPr>
            <p:txBody>
              <a:bodyPr wrap="none" lIns="0" tIns="27413" rIns="0" bIns="0" rtlCol="0">
                <a:noAutofit/>
              </a:bodyPr>
              <a:lstStyle/>
              <a:p>
                <a:pPr defTabSz="91369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Search</a:t>
                </a:r>
              </a:p>
              <a:p>
                <a:pPr defTabSz="913695" eaLnBrk="0" fontAlgn="base" hangingPunct="0">
                  <a:lnSpc>
                    <a:spcPts val="800"/>
                  </a:lnSpc>
                  <a:spcBef>
                    <a:spcPct val="0"/>
                  </a:spcBef>
                  <a:spcAft>
                    <a:spcPct val="0"/>
                  </a:spcAft>
                  <a:defRPr/>
                </a:pPr>
                <a:endPar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178" name="Picture 177"/>
              <p:cNvPicPr>
                <a:picLocks noChangeAspect="1"/>
              </p:cNvPicPr>
              <p:nvPr/>
            </p:nvPicPr>
            <p:blipFill>
              <a:blip r:embed="rId30" cstate="print">
                <a:biLevel thresh="25000"/>
                <a:extLst>
                  <a:ext uri="{28A0092B-C50C-407E-A947-70E740481C1C}">
                    <a14:useLocalDpi xmlns:a14="http://schemas.microsoft.com/office/drawing/2010/main" val="0"/>
                  </a:ext>
                </a:extLst>
              </a:blip>
              <a:stretch>
                <a:fillRect/>
              </a:stretch>
            </p:blipFill>
            <p:spPr>
              <a:xfrm>
                <a:off x="9789813" y="4065697"/>
                <a:ext cx="293993" cy="293993"/>
              </a:xfrm>
              <a:prstGeom prst="rect">
                <a:avLst/>
              </a:prstGeom>
            </p:spPr>
          </p:pic>
        </p:grpSp>
        <p:grpSp>
          <p:nvGrpSpPr>
            <p:cNvPr id="393" name="Group 392"/>
            <p:cNvGrpSpPr/>
            <p:nvPr/>
          </p:nvGrpSpPr>
          <p:grpSpPr>
            <a:xfrm>
              <a:off x="9795245" y="4668527"/>
              <a:ext cx="1014773" cy="328756"/>
              <a:chOff x="9795245" y="4668527"/>
              <a:chExt cx="1014773" cy="328756"/>
            </a:xfrm>
          </p:grpSpPr>
          <p:sp>
            <p:nvSpPr>
              <p:cNvPr id="179" name="TextBox 178"/>
              <p:cNvSpPr txBox="1"/>
              <p:nvPr/>
            </p:nvSpPr>
            <p:spPr>
              <a:xfrm>
                <a:off x="10150862" y="4696178"/>
                <a:ext cx="659156" cy="301105"/>
              </a:xfrm>
              <a:prstGeom prst="rect">
                <a:avLst/>
              </a:prstGeom>
              <a:noFill/>
              <a:ln>
                <a:noFill/>
              </a:ln>
            </p:spPr>
            <p:txBody>
              <a:bodyPr wrap="none" lIns="0" tIns="27413" rIns="0" bIns="0" rtlCol="0">
                <a:noAutofit/>
              </a:bodyPr>
              <a:lstStyle/>
              <a:p>
                <a:pPr defTabSz="91369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Tables</a:t>
                </a:r>
              </a:p>
            </p:txBody>
          </p:sp>
          <p:pic>
            <p:nvPicPr>
              <p:cNvPr id="180" name="Picture 179" descr="Storage table.png"/>
              <p:cNvPicPr>
                <a:picLocks noChangeAspect="1"/>
              </p:cNvPicPr>
              <p:nvPr/>
            </p:nvPicPr>
            <p:blipFill>
              <a:blip r:embed="rId31" cstate="print">
                <a:biLevel thresh="25000"/>
                <a:extLst>
                  <a:ext uri="{28A0092B-C50C-407E-A947-70E740481C1C}">
                    <a14:useLocalDpi xmlns:a14="http://schemas.microsoft.com/office/drawing/2010/main" val="0"/>
                  </a:ext>
                </a:extLst>
              </a:blip>
              <a:stretch>
                <a:fillRect/>
              </a:stretch>
            </p:blipFill>
            <p:spPr>
              <a:xfrm>
                <a:off x="9795245" y="4668527"/>
                <a:ext cx="288561" cy="288560"/>
              </a:xfrm>
              <a:prstGeom prst="rect">
                <a:avLst/>
              </a:prstGeom>
            </p:spPr>
          </p:pic>
        </p:grpSp>
        <p:grpSp>
          <p:nvGrpSpPr>
            <p:cNvPr id="389" name="Group 388"/>
            <p:cNvGrpSpPr/>
            <p:nvPr/>
          </p:nvGrpSpPr>
          <p:grpSpPr>
            <a:xfrm>
              <a:off x="9763191" y="3476801"/>
              <a:ext cx="751841" cy="347627"/>
              <a:chOff x="9763191" y="3476801"/>
              <a:chExt cx="751841" cy="347627"/>
            </a:xfrm>
          </p:grpSpPr>
          <p:pic>
            <p:nvPicPr>
              <p:cNvPr id="17" name="Picture 16"/>
              <p:cNvPicPr>
                <a:picLocks noChangeAspect="1"/>
              </p:cNvPicPr>
              <p:nvPr/>
            </p:nvPicPr>
            <p:blipFill>
              <a:blip r:embed="rId32"/>
              <a:stretch>
                <a:fillRect/>
              </a:stretch>
            </p:blipFill>
            <p:spPr>
              <a:xfrm>
                <a:off x="9763191" y="3476801"/>
                <a:ext cx="320616" cy="290558"/>
              </a:xfrm>
              <a:prstGeom prst="rect">
                <a:avLst/>
              </a:prstGeom>
            </p:spPr>
          </p:pic>
          <p:sp>
            <p:nvSpPr>
              <p:cNvPr id="246" name="TextBox 245"/>
              <p:cNvSpPr txBox="1"/>
              <p:nvPr/>
            </p:nvSpPr>
            <p:spPr>
              <a:xfrm>
                <a:off x="10117219" y="3498352"/>
                <a:ext cx="397813" cy="326076"/>
              </a:xfrm>
              <a:prstGeom prst="rect">
                <a:avLst/>
              </a:prstGeom>
              <a:noFill/>
              <a:ln>
                <a:noFill/>
              </a:ln>
            </p:spPr>
            <p:txBody>
              <a:bodyPr wrap="none" lIns="0" tIns="27413" rIns="0" bIns="0" rtlCol="0">
                <a:noAutofit/>
              </a:bodyPr>
              <a:lstStyle/>
              <a:p>
                <a:pPr defTabSz="91369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SQL Data</a:t>
                </a:r>
              </a:p>
              <a:p>
                <a:pPr defTabSz="91369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Warehouse</a:t>
                </a:r>
              </a:p>
            </p:txBody>
          </p:sp>
        </p:grpSp>
      </p:grpSp>
      <p:sp>
        <p:nvSpPr>
          <p:cNvPr id="9" name="Freeform 8"/>
          <p:cNvSpPr/>
          <p:nvPr/>
        </p:nvSpPr>
        <p:spPr bwMode="auto">
          <a:xfrm>
            <a:off x="10964826" y="2667913"/>
            <a:ext cx="67681" cy="37952"/>
          </a:xfrm>
          <a:custGeom>
            <a:avLst/>
            <a:gdLst>
              <a:gd name="connsiteX0" fmla="*/ 0 w 69056"/>
              <a:gd name="connsiteY0" fmla="*/ 16668 h 38723"/>
              <a:gd name="connsiteX1" fmla="*/ 26194 w 69056"/>
              <a:gd name="connsiteY1" fmla="*/ 7143 h 38723"/>
              <a:gd name="connsiteX2" fmla="*/ 28575 w 69056"/>
              <a:gd name="connsiteY2" fmla="*/ 0 h 38723"/>
              <a:gd name="connsiteX3" fmla="*/ 30956 w 69056"/>
              <a:gd name="connsiteY3" fmla="*/ 7143 h 38723"/>
              <a:gd name="connsiteX4" fmla="*/ 33337 w 69056"/>
              <a:gd name="connsiteY4" fmla="*/ 38100 h 38723"/>
              <a:gd name="connsiteX5" fmla="*/ 35719 w 69056"/>
              <a:gd name="connsiteY5" fmla="*/ 28575 h 38723"/>
              <a:gd name="connsiteX6" fmla="*/ 42862 w 69056"/>
              <a:gd name="connsiteY6" fmla="*/ 23812 h 38723"/>
              <a:gd name="connsiteX7" fmla="*/ 69056 w 69056"/>
              <a:gd name="connsiteY7" fmla="*/ 19050 h 38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056" h="38723">
                <a:moveTo>
                  <a:pt x="0" y="16668"/>
                </a:moveTo>
                <a:cubicBezTo>
                  <a:pt x="14329" y="14877"/>
                  <a:pt x="18768" y="18282"/>
                  <a:pt x="26194" y="7143"/>
                </a:cubicBezTo>
                <a:cubicBezTo>
                  <a:pt x="27586" y="5055"/>
                  <a:pt x="27781" y="2381"/>
                  <a:pt x="28575" y="0"/>
                </a:cubicBezTo>
                <a:cubicBezTo>
                  <a:pt x="29369" y="2381"/>
                  <a:pt x="30645" y="4653"/>
                  <a:pt x="30956" y="7143"/>
                </a:cubicBezTo>
                <a:cubicBezTo>
                  <a:pt x="32240" y="17413"/>
                  <a:pt x="31092" y="27997"/>
                  <a:pt x="33337" y="38100"/>
                </a:cubicBezTo>
                <a:cubicBezTo>
                  <a:pt x="34047" y="41295"/>
                  <a:pt x="33904" y="31298"/>
                  <a:pt x="35719" y="28575"/>
                </a:cubicBezTo>
                <a:cubicBezTo>
                  <a:pt x="37306" y="26194"/>
                  <a:pt x="40247" y="24974"/>
                  <a:pt x="42862" y="23812"/>
                </a:cubicBezTo>
                <a:cubicBezTo>
                  <a:pt x="56400" y="17795"/>
                  <a:pt x="55699" y="19050"/>
                  <a:pt x="69056" y="19050"/>
                </a:cubicBezTo>
              </a:path>
            </a:pathLst>
          </a:cu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3801">
              <a:defRPr/>
            </a:pPr>
            <a:endParaRPr lang="en-US">
              <a:solidFill>
                <a:srgbClr val="FFFFFF"/>
              </a:solidFill>
              <a:latin typeface="Segoe UI"/>
            </a:endParaRPr>
          </a:p>
        </p:txBody>
      </p:sp>
      <p:grpSp>
        <p:nvGrpSpPr>
          <p:cNvPr id="337" name="Group 336"/>
          <p:cNvGrpSpPr/>
          <p:nvPr/>
        </p:nvGrpSpPr>
        <p:grpSpPr>
          <a:xfrm>
            <a:off x="10505429" y="1173831"/>
            <a:ext cx="991118" cy="327654"/>
            <a:chOff x="11200294" y="2143330"/>
            <a:chExt cx="1011280" cy="334317"/>
          </a:xfrm>
        </p:grpSpPr>
        <p:sp>
          <p:nvSpPr>
            <p:cNvPr id="197" name="TextBox 196"/>
            <p:cNvSpPr txBox="1"/>
            <p:nvPr/>
          </p:nvSpPr>
          <p:spPr>
            <a:xfrm>
              <a:off x="11552418" y="2176542"/>
              <a:ext cx="659156" cy="301105"/>
            </a:xfrm>
            <a:prstGeom prst="rect">
              <a:avLst/>
            </a:prstGeom>
            <a:noFill/>
            <a:ln>
              <a:noFill/>
            </a:ln>
          </p:spPr>
          <p:txBody>
            <a:bodyPr wrap="none" lIns="0" tIns="27413" rIns="0" bIns="0" rtlCol="0">
              <a:noAutofit/>
            </a:bodyPr>
            <a:lstStyle/>
            <a:p>
              <a:pPr defTabSz="91369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Azure AD </a:t>
              </a:r>
            </a:p>
            <a:p>
              <a:pPr defTabSz="91369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Connect Health</a:t>
              </a:r>
            </a:p>
          </p:txBody>
        </p:sp>
        <p:grpSp>
          <p:nvGrpSpPr>
            <p:cNvPr id="229" name="Group 228"/>
            <p:cNvGrpSpPr/>
            <p:nvPr/>
          </p:nvGrpSpPr>
          <p:grpSpPr>
            <a:xfrm>
              <a:off x="11200294" y="2143330"/>
              <a:ext cx="293741" cy="279390"/>
              <a:chOff x="10757647" y="1125048"/>
              <a:chExt cx="293741" cy="279390"/>
            </a:xfrm>
          </p:grpSpPr>
          <p:pic>
            <p:nvPicPr>
              <p:cNvPr id="222" name="Picture 221" descr="Azure Active Directory.png"/>
              <p:cNvPicPr>
                <a:picLocks noChangeAspect="1"/>
              </p:cNvPicPr>
              <p:nvPr/>
            </p:nvPicPr>
            <p:blipFill>
              <a:blip r:embed="rId17" cstate="print">
                <a:biLevel thresh="25000"/>
                <a:extLst>
                  <a:ext uri="{28A0092B-C50C-407E-A947-70E740481C1C}">
                    <a14:useLocalDpi xmlns:a14="http://schemas.microsoft.com/office/drawing/2010/main" val="0"/>
                  </a:ext>
                </a:extLst>
              </a:blip>
              <a:stretch>
                <a:fillRect/>
              </a:stretch>
            </p:blipFill>
            <p:spPr>
              <a:xfrm>
                <a:off x="10757647" y="1125048"/>
                <a:ext cx="262077" cy="262076"/>
              </a:xfrm>
              <a:prstGeom prst="rect">
                <a:avLst/>
              </a:prstGeom>
            </p:spPr>
          </p:pic>
          <p:sp>
            <p:nvSpPr>
              <p:cNvPr id="2" name="Heart 1"/>
              <p:cNvSpPr/>
              <p:nvPr/>
            </p:nvSpPr>
            <p:spPr bwMode="auto">
              <a:xfrm>
                <a:off x="10905025" y="1275030"/>
                <a:ext cx="146363" cy="129408"/>
              </a:xfrm>
              <a:prstGeom prst="heart">
                <a:avLst/>
              </a:prstGeom>
              <a:solidFill>
                <a:schemeClr val="bg1"/>
              </a:solidFill>
              <a:ln w="12700">
                <a:solidFill>
                  <a:srgbClr val="00569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6" rIns="179234" bIns="143386" numCol="1" spcCol="0" rtlCol="0" fromWordArt="0" anchor="t" anchorCtr="0" forceAA="0" compatLnSpc="1">
                <a:prstTxWarp prst="textNoShape">
                  <a:avLst/>
                </a:prstTxWarp>
                <a:noAutofit/>
              </a:bodyPr>
              <a:lstStyle/>
              <a:p>
                <a:pPr algn="ctr" defTabSz="913847" fontAlgn="base">
                  <a:lnSpc>
                    <a:spcPct val="90000"/>
                  </a:lnSpc>
                  <a:spcBef>
                    <a:spcPct val="0"/>
                  </a:spcBef>
                  <a:spcAft>
                    <a:spcPct val="0"/>
                  </a:spcAft>
                  <a:defRPr/>
                </a:pPr>
                <a:endParaRPr lang="en-US" sz="1961" b="1">
                  <a:solidFill>
                    <a:srgbClr val="FFFFFF"/>
                  </a:solidFill>
                  <a:latin typeface="Segoe UI Light"/>
                  <a:ea typeface="Segoe UI" pitchFamily="34" charset="0"/>
                  <a:cs typeface="Segoe UI" pitchFamily="34" charset="0"/>
                </a:endParaRPr>
              </a:p>
            </p:txBody>
          </p:sp>
          <p:grpSp>
            <p:nvGrpSpPr>
              <p:cNvPr id="22" name="Group 21"/>
              <p:cNvGrpSpPr/>
              <p:nvPr/>
            </p:nvGrpSpPr>
            <p:grpSpPr>
              <a:xfrm>
                <a:off x="10911015" y="1312918"/>
                <a:ext cx="107890" cy="50915"/>
                <a:chOff x="11033154" y="1382736"/>
                <a:chExt cx="155481" cy="72283"/>
              </a:xfrm>
            </p:grpSpPr>
            <p:cxnSp>
              <p:nvCxnSpPr>
                <p:cNvPr id="11" name="Straight Connector 10"/>
                <p:cNvCxnSpPr/>
                <p:nvPr/>
              </p:nvCxnSpPr>
              <p:spPr>
                <a:xfrm flipV="1">
                  <a:off x="11033154" y="1413481"/>
                  <a:ext cx="50167" cy="1722"/>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3" name="Straight Connector 222"/>
                <p:cNvCxnSpPr/>
                <p:nvPr/>
              </p:nvCxnSpPr>
              <p:spPr>
                <a:xfrm flipV="1">
                  <a:off x="11138468" y="1418244"/>
                  <a:ext cx="50167" cy="1722"/>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4" name="Straight Connector 223"/>
                <p:cNvCxnSpPr/>
                <p:nvPr/>
              </p:nvCxnSpPr>
              <p:spPr>
                <a:xfrm>
                  <a:off x="11113046" y="1382736"/>
                  <a:ext cx="1" cy="70787"/>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5" name="Straight Connector 224"/>
                <p:cNvCxnSpPr/>
                <p:nvPr/>
              </p:nvCxnSpPr>
              <p:spPr>
                <a:xfrm flipV="1">
                  <a:off x="11080878" y="1387719"/>
                  <a:ext cx="25083" cy="27484"/>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6" name="Straight Connector 225"/>
                <p:cNvCxnSpPr/>
                <p:nvPr/>
              </p:nvCxnSpPr>
              <p:spPr>
                <a:xfrm flipV="1">
                  <a:off x="11105959" y="1418129"/>
                  <a:ext cx="34927" cy="36890"/>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grpSp>
        <p:nvGrpSpPr>
          <p:cNvPr id="20" name="Group 19"/>
          <p:cNvGrpSpPr/>
          <p:nvPr/>
        </p:nvGrpSpPr>
        <p:grpSpPr>
          <a:xfrm>
            <a:off x="5952552" y="5128482"/>
            <a:ext cx="826745" cy="339279"/>
            <a:chOff x="6071870" y="5231313"/>
            <a:chExt cx="843562" cy="346180"/>
          </a:xfrm>
        </p:grpSpPr>
        <p:sp>
          <p:nvSpPr>
            <p:cNvPr id="24" name="Rectangle 23"/>
            <p:cNvSpPr/>
            <p:nvPr/>
          </p:nvSpPr>
          <p:spPr bwMode="auto">
            <a:xfrm>
              <a:off x="6071870" y="5231313"/>
              <a:ext cx="843562" cy="346180"/>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04697" tIns="44807" rIns="0" bIns="140570" numCol="1" spcCol="0" rtlCol="0" fromWordArt="0" anchor="t" anchorCtr="0" forceAA="0" compatLnSpc="1">
              <a:prstTxWarp prst="textNoShape">
                <a:avLst/>
              </a:prstTxWarp>
              <a:noAutofit/>
            </a:bodyPr>
            <a:lstStyle/>
            <a:p>
              <a:pPr defTabSz="895672" fontAlgn="base">
                <a:lnSpc>
                  <a:spcPct val="90000"/>
                </a:lnSpc>
                <a:defRPr/>
              </a:pPr>
              <a:r>
                <a:rPr lang="en-US" sz="784" kern="0">
                  <a:gradFill>
                    <a:gsLst>
                      <a:gs pos="0">
                        <a:srgbClr val="FFFFFF"/>
                      </a:gs>
                      <a:gs pos="100000">
                        <a:srgbClr val="FFFFFF"/>
                      </a:gs>
                    </a:gsLst>
                    <a:lin ang="5400000" scaled="0"/>
                  </a:gradFill>
                  <a:latin typeface="Segoe UI"/>
                  <a:ea typeface="Segoe UI" pitchFamily="34" charset="0"/>
                  <a:cs typeface="Segoe UI" pitchFamily="34" charset="0"/>
                </a:rPr>
                <a:t>Virtual Network</a:t>
              </a:r>
            </a:p>
          </p:txBody>
        </p:sp>
        <p:pic>
          <p:nvPicPr>
            <p:cNvPr id="227" name="Picture 226"/>
            <p:cNvPicPr>
              <a:picLocks noChangeAspect="1"/>
            </p:cNvPicPr>
            <p:nvPr/>
          </p:nvPicPr>
          <p:blipFill>
            <a:blip r:embed="rId33" cstate="print">
              <a:biLevel thresh="25000"/>
              <a:extLst>
                <a:ext uri="{28A0092B-C50C-407E-A947-70E740481C1C}">
                  <a14:useLocalDpi xmlns:a14="http://schemas.microsoft.com/office/drawing/2010/main" val="0"/>
                </a:ext>
              </a:extLst>
            </a:blip>
            <a:stretch>
              <a:fillRect/>
            </a:stretch>
          </p:blipFill>
          <p:spPr>
            <a:xfrm>
              <a:off x="6081595" y="5248173"/>
              <a:ext cx="267702" cy="267702"/>
            </a:xfrm>
            <a:prstGeom prst="rect">
              <a:avLst/>
            </a:prstGeom>
          </p:spPr>
        </p:pic>
      </p:grpSp>
      <p:grpSp>
        <p:nvGrpSpPr>
          <p:cNvPr id="237" name="Group 236"/>
          <p:cNvGrpSpPr/>
          <p:nvPr/>
        </p:nvGrpSpPr>
        <p:grpSpPr>
          <a:xfrm>
            <a:off x="8470444" y="5115304"/>
            <a:ext cx="796594" cy="352372"/>
            <a:chOff x="8640978" y="5217867"/>
            <a:chExt cx="812799" cy="359540"/>
          </a:xfrm>
        </p:grpSpPr>
        <p:sp>
          <p:nvSpPr>
            <p:cNvPr id="27" name="Rectangle 26"/>
            <p:cNvSpPr/>
            <p:nvPr/>
          </p:nvSpPr>
          <p:spPr bwMode="auto">
            <a:xfrm>
              <a:off x="8640978" y="5230981"/>
              <a:ext cx="812799" cy="346426"/>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04697" tIns="44807" rIns="0" bIns="140570" numCol="1" spcCol="0" rtlCol="0" fromWordArt="0" anchor="t" anchorCtr="0" forceAA="0" compatLnSpc="1">
              <a:prstTxWarp prst="textNoShape">
                <a:avLst/>
              </a:prstTxWarp>
              <a:noAutofit/>
            </a:bodyPr>
            <a:lstStyle/>
            <a:p>
              <a:pPr defTabSz="895672" fontAlgn="base">
                <a:lnSpc>
                  <a:spcPct val="90000"/>
                </a:lnSpc>
                <a:defRPr/>
              </a:pPr>
              <a:r>
                <a:rPr lang="en-US" sz="784" kern="0">
                  <a:gradFill>
                    <a:gsLst>
                      <a:gs pos="0">
                        <a:srgbClr val="FFFFFF"/>
                      </a:gs>
                      <a:gs pos="100000">
                        <a:srgbClr val="FFFFFF"/>
                      </a:gs>
                    </a:gsLst>
                    <a:lin ang="5400000" scaled="0"/>
                  </a:gradFill>
                  <a:latin typeface="Segoe UI"/>
                  <a:ea typeface="Segoe UI" pitchFamily="34" charset="0"/>
                  <a:cs typeface="Segoe UI" pitchFamily="34" charset="0"/>
                </a:rPr>
                <a:t>Express</a:t>
              </a:r>
            </a:p>
            <a:p>
              <a:pPr defTabSz="895672" fontAlgn="base">
                <a:lnSpc>
                  <a:spcPct val="90000"/>
                </a:lnSpc>
                <a:defRPr/>
              </a:pPr>
              <a:r>
                <a:rPr lang="en-US" sz="784" kern="0">
                  <a:gradFill>
                    <a:gsLst>
                      <a:gs pos="0">
                        <a:srgbClr val="FFFFFF"/>
                      </a:gs>
                      <a:gs pos="100000">
                        <a:srgbClr val="FFFFFF"/>
                      </a:gs>
                    </a:gsLst>
                    <a:lin ang="5400000" scaled="0"/>
                  </a:gradFill>
                  <a:latin typeface="Segoe UI"/>
                  <a:ea typeface="Segoe UI" pitchFamily="34" charset="0"/>
                  <a:cs typeface="Segoe UI" pitchFamily="34" charset="0"/>
                </a:rPr>
                <a:t>Route</a:t>
              </a:r>
            </a:p>
          </p:txBody>
        </p:sp>
        <p:pic>
          <p:nvPicPr>
            <p:cNvPr id="228" name="Picture 227"/>
            <p:cNvPicPr>
              <a:picLocks noChangeAspect="1"/>
            </p:cNvPicPr>
            <p:nvPr/>
          </p:nvPicPr>
          <p:blipFill>
            <a:blip r:embed="rId34" cstate="print">
              <a:biLevel thresh="25000"/>
              <a:extLst>
                <a:ext uri="{28A0092B-C50C-407E-A947-70E740481C1C}">
                  <a14:useLocalDpi xmlns:a14="http://schemas.microsoft.com/office/drawing/2010/main" val="0"/>
                </a:ext>
              </a:extLst>
            </a:blip>
            <a:stretch>
              <a:fillRect/>
            </a:stretch>
          </p:blipFill>
          <p:spPr>
            <a:xfrm>
              <a:off x="8669836" y="5217867"/>
              <a:ext cx="251761" cy="251761"/>
            </a:xfrm>
            <a:prstGeom prst="rect">
              <a:avLst/>
            </a:prstGeom>
          </p:spPr>
        </p:pic>
      </p:grpSp>
      <p:grpSp>
        <p:nvGrpSpPr>
          <p:cNvPr id="16" name="Group 15"/>
          <p:cNvGrpSpPr/>
          <p:nvPr/>
        </p:nvGrpSpPr>
        <p:grpSpPr>
          <a:xfrm>
            <a:off x="2945209" y="5128485"/>
            <a:ext cx="897180" cy="356183"/>
            <a:chOff x="3003353" y="5231315"/>
            <a:chExt cx="915430" cy="363427"/>
          </a:xfrm>
        </p:grpSpPr>
        <p:sp>
          <p:nvSpPr>
            <p:cNvPr id="25" name="Rectangle 24"/>
            <p:cNvSpPr/>
            <p:nvPr/>
          </p:nvSpPr>
          <p:spPr bwMode="auto">
            <a:xfrm>
              <a:off x="3003353" y="5231315"/>
              <a:ext cx="915430" cy="363427"/>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04697" tIns="44807" rIns="0" bIns="140570" numCol="1" spcCol="0" rtlCol="0" fromWordArt="0" anchor="t" anchorCtr="0" forceAA="0" compatLnSpc="1">
              <a:prstTxWarp prst="textNoShape">
                <a:avLst/>
              </a:prstTxWarp>
              <a:noAutofit/>
            </a:bodyPr>
            <a:lstStyle/>
            <a:p>
              <a:pPr defTabSz="895672" fontAlgn="base">
                <a:lnSpc>
                  <a:spcPct val="90000"/>
                </a:lnSpc>
                <a:defRPr/>
              </a:pPr>
              <a:r>
                <a:rPr lang="en-US" sz="784" kern="0">
                  <a:gradFill>
                    <a:gsLst>
                      <a:gs pos="0">
                        <a:srgbClr val="FFFFFF"/>
                      </a:gs>
                      <a:gs pos="100000">
                        <a:srgbClr val="FFFFFF"/>
                      </a:gs>
                    </a:gsLst>
                    <a:lin ang="5400000" scaled="0"/>
                  </a:gradFill>
                  <a:latin typeface="Segoe UI"/>
                  <a:ea typeface="Segoe UI" pitchFamily="34" charset="0"/>
                  <a:cs typeface="Segoe UI" pitchFamily="34" charset="0"/>
                </a:rPr>
                <a:t>BLOB Storage</a:t>
              </a:r>
            </a:p>
          </p:txBody>
        </p:sp>
        <p:pic>
          <p:nvPicPr>
            <p:cNvPr id="232" name="Picture 231" descr="Storage blob.png"/>
            <p:cNvPicPr>
              <a:picLocks noChangeAspect="1"/>
            </p:cNvPicPr>
            <p:nvPr/>
          </p:nvPicPr>
          <p:blipFill>
            <a:blip r:embed="rId35" cstate="print">
              <a:biLevel thresh="25000"/>
              <a:extLst>
                <a:ext uri="{28A0092B-C50C-407E-A947-70E740481C1C}">
                  <a14:useLocalDpi xmlns:a14="http://schemas.microsoft.com/office/drawing/2010/main" val="0"/>
                </a:ext>
              </a:extLst>
            </a:blip>
            <a:stretch>
              <a:fillRect/>
            </a:stretch>
          </p:blipFill>
          <p:spPr>
            <a:xfrm>
              <a:off x="3032767" y="5271308"/>
              <a:ext cx="247169" cy="247170"/>
            </a:xfrm>
            <a:prstGeom prst="rect">
              <a:avLst/>
            </a:prstGeom>
          </p:spPr>
        </p:pic>
      </p:grpSp>
      <p:grpSp>
        <p:nvGrpSpPr>
          <p:cNvPr id="18" name="Group 17"/>
          <p:cNvGrpSpPr/>
          <p:nvPr/>
        </p:nvGrpSpPr>
        <p:grpSpPr>
          <a:xfrm>
            <a:off x="3917127" y="5128484"/>
            <a:ext cx="818572" cy="356183"/>
            <a:chOff x="3995042" y="5231314"/>
            <a:chExt cx="835223" cy="363427"/>
          </a:xfrm>
        </p:grpSpPr>
        <p:sp>
          <p:nvSpPr>
            <p:cNvPr id="26" name="Rectangle 25"/>
            <p:cNvSpPr/>
            <p:nvPr/>
          </p:nvSpPr>
          <p:spPr bwMode="auto">
            <a:xfrm>
              <a:off x="3995042" y="5231314"/>
              <a:ext cx="835223" cy="363427"/>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04697" tIns="44807" rIns="0" bIns="140570" numCol="1" spcCol="0" rtlCol="0" fromWordArt="0" anchor="t" anchorCtr="0" forceAA="0" compatLnSpc="1">
              <a:prstTxWarp prst="textNoShape">
                <a:avLst/>
              </a:prstTxWarp>
              <a:noAutofit/>
            </a:bodyPr>
            <a:lstStyle/>
            <a:p>
              <a:pPr defTabSz="895672" fontAlgn="base">
                <a:lnSpc>
                  <a:spcPct val="90000"/>
                </a:lnSpc>
                <a:defRPr/>
              </a:pPr>
              <a:r>
                <a:rPr lang="en-US" sz="784" kern="0">
                  <a:gradFill>
                    <a:gsLst>
                      <a:gs pos="0">
                        <a:srgbClr val="FFFFFF"/>
                      </a:gs>
                      <a:gs pos="100000">
                        <a:srgbClr val="FFFFFF"/>
                      </a:gs>
                    </a:gsLst>
                    <a:lin ang="5400000" scaled="0"/>
                  </a:gradFill>
                  <a:latin typeface="Segoe UI"/>
                  <a:ea typeface="Segoe UI" pitchFamily="34" charset="0"/>
                  <a:cs typeface="Segoe UI" pitchFamily="34" charset="0"/>
                </a:rPr>
                <a:t>Azure Files</a:t>
              </a:r>
            </a:p>
          </p:txBody>
        </p:sp>
        <p:pic>
          <p:nvPicPr>
            <p:cNvPr id="233" name="Picture 232" descr="Storage blob.png"/>
            <p:cNvPicPr>
              <a:picLocks noChangeAspect="1"/>
            </p:cNvPicPr>
            <p:nvPr/>
          </p:nvPicPr>
          <p:blipFill>
            <a:blip r:embed="rId35" cstate="print">
              <a:biLevel thresh="25000"/>
              <a:extLst>
                <a:ext uri="{28A0092B-C50C-407E-A947-70E740481C1C}">
                  <a14:useLocalDpi xmlns:a14="http://schemas.microsoft.com/office/drawing/2010/main" val="0"/>
                </a:ext>
              </a:extLst>
            </a:blip>
            <a:stretch>
              <a:fillRect/>
            </a:stretch>
          </p:blipFill>
          <p:spPr>
            <a:xfrm>
              <a:off x="4024079" y="5271308"/>
              <a:ext cx="247169" cy="247170"/>
            </a:xfrm>
            <a:prstGeom prst="rect">
              <a:avLst/>
            </a:prstGeom>
          </p:spPr>
        </p:pic>
      </p:grpSp>
      <p:grpSp>
        <p:nvGrpSpPr>
          <p:cNvPr id="19" name="Group 18"/>
          <p:cNvGrpSpPr/>
          <p:nvPr/>
        </p:nvGrpSpPr>
        <p:grpSpPr>
          <a:xfrm>
            <a:off x="4829125" y="5128483"/>
            <a:ext cx="819554" cy="356183"/>
            <a:chOff x="4925592" y="5231313"/>
            <a:chExt cx="836224" cy="363427"/>
          </a:xfrm>
        </p:grpSpPr>
        <p:sp>
          <p:nvSpPr>
            <p:cNvPr id="61" name="Rectangle 60"/>
            <p:cNvSpPr/>
            <p:nvPr/>
          </p:nvSpPr>
          <p:spPr bwMode="auto">
            <a:xfrm>
              <a:off x="4925592" y="5231313"/>
              <a:ext cx="836224" cy="363427"/>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04697" tIns="44807" rIns="0" bIns="140570" numCol="1" spcCol="0" rtlCol="0" fromWordArt="0" anchor="t" anchorCtr="0" forceAA="0" compatLnSpc="1">
              <a:prstTxWarp prst="textNoShape">
                <a:avLst/>
              </a:prstTxWarp>
              <a:noAutofit/>
            </a:bodyPr>
            <a:lstStyle/>
            <a:p>
              <a:pPr defTabSz="895672" fontAlgn="base">
                <a:lnSpc>
                  <a:spcPct val="90000"/>
                </a:lnSpc>
                <a:defRPr/>
              </a:pPr>
              <a:r>
                <a:rPr lang="en-US" sz="784" kern="0">
                  <a:gradFill>
                    <a:gsLst>
                      <a:gs pos="0">
                        <a:srgbClr val="FFFFFF"/>
                      </a:gs>
                      <a:gs pos="100000">
                        <a:srgbClr val="FFFFFF"/>
                      </a:gs>
                    </a:gsLst>
                    <a:lin ang="5400000" scaled="0"/>
                  </a:gradFill>
                  <a:latin typeface="Segoe UI"/>
                  <a:ea typeface="Segoe UI" pitchFamily="34" charset="0"/>
                  <a:cs typeface="Segoe UI" pitchFamily="34" charset="0"/>
                </a:rPr>
                <a:t>Premium Storage</a:t>
              </a:r>
            </a:p>
          </p:txBody>
        </p:sp>
        <p:pic>
          <p:nvPicPr>
            <p:cNvPr id="234" name="Picture 233" descr="Storage blob.png"/>
            <p:cNvPicPr>
              <a:picLocks noChangeAspect="1"/>
            </p:cNvPicPr>
            <p:nvPr/>
          </p:nvPicPr>
          <p:blipFill>
            <a:blip r:embed="rId35" cstate="print">
              <a:biLevel thresh="25000"/>
              <a:extLst>
                <a:ext uri="{28A0092B-C50C-407E-A947-70E740481C1C}">
                  <a14:useLocalDpi xmlns:a14="http://schemas.microsoft.com/office/drawing/2010/main" val="0"/>
                </a:ext>
              </a:extLst>
            </a:blip>
            <a:stretch>
              <a:fillRect/>
            </a:stretch>
          </p:blipFill>
          <p:spPr>
            <a:xfrm>
              <a:off x="4947024" y="5271308"/>
              <a:ext cx="247169" cy="247170"/>
            </a:xfrm>
            <a:prstGeom prst="rect">
              <a:avLst/>
            </a:prstGeom>
          </p:spPr>
        </p:pic>
      </p:grpSp>
      <p:grpSp>
        <p:nvGrpSpPr>
          <p:cNvPr id="13" name="Group 12"/>
          <p:cNvGrpSpPr/>
          <p:nvPr/>
        </p:nvGrpSpPr>
        <p:grpSpPr>
          <a:xfrm>
            <a:off x="440074" y="5134383"/>
            <a:ext cx="792086" cy="348967"/>
            <a:chOff x="165906" y="5237334"/>
            <a:chExt cx="808197" cy="356066"/>
          </a:xfrm>
        </p:grpSpPr>
        <p:sp>
          <p:nvSpPr>
            <p:cNvPr id="43" name="Rectangle 42"/>
            <p:cNvSpPr/>
            <p:nvPr/>
          </p:nvSpPr>
          <p:spPr bwMode="auto">
            <a:xfrm>
              <a:off x="165906" y="5237334"/>
              <a:ext cx="808197" cy="356066"/>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04697" tIns="44807" rIns="0" bIns="140570" numCol="1" spcCol="0" rtlCol="0" fromWordArt="0" anchor="t" anchorCtr="0" forceAA="0" compatLnSpc="1">
              <a:prstTxWarp prst="textNoShape">
                <a:avLst/>
              </a:prstTxWarp>
              <a:noAutofit/>
            </a:bodyPr>
            <a:lstStyle/>
            <a:p>
              <a:pPr defTabSz="895672" fontAlgn="base">
                <a:lnSpc>
                  <a:spcPct val="90000"/>
                </a:lnSpc>
                <a:defRPr/>
              </a:pPr>
              <a:r>
                <a:rPr lang="en-US" sz="784" kern="0">
                  <a:gradFill>
                    <a:gsLst>
                      <a:gs pos="0">
                        <a:srgbClr val="FFFFFF"/>
                      </a:gs>
                      <a:gs pos="100000">
                        <a:srgbClr val="FFFFFF"/>
                      </a:gs>
                    </a:gsLst>
                    <a:lin ang="5400000" scaled="0"/>
                  </a:gradFill>
                  <a:latin typeface="Segoe UI"/>
                  <a:ea typeface="Segoe UI" pitchFamily="34" charset="0"/>
                  <a:cs typeface="Segoe UI" pitchFamily="34" charset="0"/>
                </a:rPr>
                <a:t>Virtual Machines</a:t>
              </a:r>
            </a:p>
          </p:txBody>
        </p:sp>
        <p:pic>
          <p:nvPicPr>
            <p:cNvPr id="235" name="Picture 234"/>
            <p:cNvPicPr>
              <a:picLocks noChangeAspect="1"/>
            </p:cNvPicPr>
            <p:nvPr/>
          </p:nvPicPr>
          <p:blipFill>
            <a:blip r:embed="rId36" cstate="print">
              <a:biLevel thresh="25000"/>
              <a:extLst>
                <a:ext uri="{28A0092B-C50C-407E-A947-70E740481C1C}">
                  <a14:useLocalDpi xmlns:a14="http://schemas.microsoft.com/office/drawing/2010/main" val="0"/>
                </a:ext>
              </a:extLst>
            </a:blip>
            <a:stretch>
              <a:fillRect/>
            </a:stretch>
          </p:blipFill>
          <p:spPr>
            <a:xfrm>
              <a:off x="186771" y="5275561"/>
              <a:ext cx="261581" cy="261582"/>
            </a:xfrm>
            <a:prstGeom prst="rect">
              <a:avLst/>
            </a:prstGeom>
            <a:ln>
              <a:noFill/>
            </a:ln>
          </p:spPr>
        </p:pic>
      </p:grpSp>
      <p:grpSp>
        <p:nvGrpSpPr>
          <p:cNvPr id="328" name="Group 327"/>
          <p:cNvGrpSpPr/>
          <p:nvPr/>
        </p:nvGrpSpPr>
        <p:grpSpPr>
          <a:xfrm>
            <a:off x="10535261" y="1639058"/>
            <a:ext cx="952782" cy="337284"/>
            <a:chOff x="11248838" y="2589753"/>
            <a:chExt cx="972163" cy="344144"/>
          </a:xfrm>
        </p:grpSpPr>
        <p:sp>
          <p:nvSpPr>
            <p:cNvPr id="236" name="TextBox 235"/>
            <p:cNvSpPr txBox="1"/>
            <p:nvPr/>
          </p:nvSpPr>
          <p:spPr>
            <a:xfrm>
              <a:off x="11561845" y="2589753"/>
              <a:ext cx="659156" cy="301105"/>
            </a:xfrm>
            <a:prstGeom prst="rect">
              <a:avLst/>
            </a:prstGeom>
            <a:noFill/>
            <a:ln>
              <a:noFill/>
            </a:ln>
          </p:spPr>
          <p:txBody>
            <a:bodyPr wrap="none" lIns="0" tIns="27413" rIns="0" bIns="0" rtlCol="0">
              <a:noAutofit/>
            </a:bodyPr>
            <a:lstStyle/>
            <a:p>
              <a:pPr defTabSz="91369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AD Privileged</a:t>
              </a:r>
            </a:p>
            <a:p>
              <a:pPr defTabSz="91369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Identity </a:t>
              </a:r>
            </a:p>
            <a:p>
              <a:pPr defTabSz="91369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Management</a:t>
              </a:r>
            </a:p>
          </p:txBody>
        </p:sp>
        <p:pic>
          <p:nvPicPr>
            <p:cNvPr id="272" name="Picture 271"/>
            <p:cNvPicPr>
              <a:picLocks noChangeAspect="1"/>
            </p:cNvPicPr>
            <p:nvPr/>
          </p:nvPicPr>
          <p:blipFill>
            <a:blip r:embed="rId37"/>
            <a:stretch>
              <a:fillRect/>
            </a:stretch>
          </p:blipFill>
          <p:spPr>
            <a:xfrm>
              <a:off x="11248838" y="2615973"/>
              <a:ext cx="245456" cy="317924"/>
            </a:xfrm>
            <a:prstGeom prst="rect">
              <a:avLst/>
            </a:prstGeom>
          </p:spPr>
        </p:pic>
      </p:grpSp>
      <p:grpSp>
        <p:nvGrpSpPr>
          <p:cNvPr id="238" name="Group 237"/>
          <p:cNvGrpSpPr/>
          <p:nvPr/>
        </p:nvGrpSpPr>
        <p:grpSpPr>
          <a:xfrm>
            <a:off x="9307629" y="5128157"/>
            <a:ext cx="903268" cy="339520"/>
            <a:chOff x="9495191" y="5230981"/>
            <a:chExt cx="921643" cy="346426"/>
          </a:xfrm>
        </p:grpSpPr>
        <p:sp>
          <p:nvSpPr>
            <p:cNvPr id="28" name="Rectangle 27"/>
            <p:cNvSpPr/>
            <p:nvPr/>
          </p:nvSpPr>
          <p:spPr bwMode="auto">
            <a:xfrm>
              <a:off x="9495191" y="5230981"/>
              <a:ext cx="921643" cy="346426"/>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04697" tIns="44807" rIns="0" bIns="140570" numCol="1" spcCol="0" rtlCol="0" fromWordArt="0" anchor="t" anchorCtr="0" forceAA="0" compatLnSpc="1">
              <a:prstTxWarp prst="textNoShape">
                <a:avLst/>
              </a:prstTxWarp>
              <a:noAutofit/>
            </a:bodyPr>
            <a:lstStyle/>
            <a:p>
              <a:pPr defTabSz="895672" fontAlgn="base">
                <a:lnSpc>
                  <a:spcPct val="90000"/>
                </a:lnSpc>
                <a:defRPr/>
              </a:pPr>
              <a:r>
                <a:rPr lang="en-US" sz="784" kern="0">
                  <a:gradFill>
                    <a:gsLst>
                      <a:gs pos="0">
                        <a:srgbClr val="FFFFFF"/>
                      </a:gs>
                      <a:gs pos="100000">
                        <a:srgbClr val="FFFFFF"/>
                      </a:gs>
                    </a:gsLst>
                    <a:lin ang="5400000" scaled="0"/>
                  </a:gradFill>
                  <a:latin typeface="Segoe UI"/>
                  <a:ea typeface="Segoe UI" pitchFamily="34" charset="0"/>
                  <a:cs typeface="Segoe UI" pitchFamily="34" charset="0"/>
                </a:rPr>
                <a:t>Traffic Manager</a:t>
              </a:r>
            </a:p>
          </p:txBody>
        </p:sp>
        <p:pic>
          <p:nvPicPr>
            <p:cNvPr id="89" name="Picture 88"/>
            <p:cNvPicPr>
              <a:picLocks noChangeAspect="1"/>
            </p:cNvPicPr>
            <p:nvPr/>
          </p:nvPicPr>
          <p:blipFill>
            <a:blip r:embed="rId38" cstate="print">
              <a:biLevel thresh="25000"/>
              <a:extLst>
                <a:ext uri="{28A0092B-C50C-407E-A947-70E740481C1C}">
                  <a14:useLocalDpi xmlns:a14="http://schemas.microsoft.com/office/drawing/2010/main" val="0"/>
                </a:ext>
              </a:extLst>
            </a:blip>
            <a:stretch>
              <a:fillRect/>
            </a:stretch>
          </p:blipFill>
          <p:spPr>
            <a:xfrm>
              <a:off x="9542996" y="5273467"/>
              <a:ext cx="210127" cy="210127"/>
            </a:xfrm>
            <a:prstGeom prst="rect">
              <a:avLst/>
            </a:prstGeom>
          </p:spPr>
        </p:pic>
      </p:grpSp>
      <p:grpSp>
        <p:nvGrpSpPr>
          <p:cNvPr id="241" name="Group 240"/>
          <p:cNvGrpSpPr/>
          <p:nvPr/>
        </p:nvGrpSpPr>
        <p:grpSpPr>
          <a:xfrm>
            <a:off x="11147549" y="5128157"/>
            <a:ext cx="853046" cy="339520"/>
            <a:chOff x="11372540" y="5230981"/>
            <a:chExt cx="870398" cy="346426"/>
          </a:xfrm>
        </p:grpSpPr>
        <p:sp>
          <p:nvSpPr>
            <p:cNvPr id="247" name="Rectangle 246"/>
            <p:cNvSpPr/>
            <p:nvPr/>
          </p:nvSpPr>
          <p:spPr bwMode="auto">
            <a:xfrm>
              <a:off x="11372540" y="5230981"/>
              <a:ext cx="870398" cy="346426"/>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04697" tIns="44807" rIns="0" bIns="140570" numCol="1" spcCol="0" rtlCol="0" fromWordArt="0" anchor="t" anchorCtr="0" forceAA="0" compatLnSpc="1">
              <a:prstTxWarp prst="textNoShape">
                <a:avLst/>
              </a:prstTxWarp>
              <a:noAutofit/>
            </a:bodyPr>
            <a:lstStyle/>
            <a:p>
              <a:pPr defTabSz="895672" fontAlgn="base">
                <a:lnSpc>
                  <a:spcPct val="90000"/>
                </a:lnSpc>
                <a:defRPr/>
              </a:pPr>
              <a:r>
                <a:rPr lang="en-US" sz="784" kern="0">
                  <a:gradFill>
                    <a:gsLst>
                      <a:gs pos="0">
                        <a:srgbClr val="FFFFFF"/>
                      </a:gs>
                      <a:gs pos="100000">
                        <a:srgbClr val="FFFFFF"/>
                      </a:gs>
                    </a:gsLst>
                    <a:lin ang="5400000" scaled="0"/>
                  </a:gradFill>
                  <a:latin typeface="Segoe UI"/>
                  <a:ea typeface="Segoe UI" pitchFamily="34" charset="0"/>
                  <a:cs typeface="Segoe UI" pitchFamily="34" charset="0"/>
                </a:rPr>
                <a:t>Application Gateway</a:t>
              </a:r>
            </a:p>
          </p:txBody>
        </p:sp>
        <p:sp>
          <p:nvSpPr>
            <p:cNvPr id="327" name="Freeform 326"/>
            <p:cNvSpPr/>
            <p:nvPr/>
          </p:nvSpPr>
          <p:spPr bwMode="auto">
            <a:xfrm rot="2700000">
              <a:off x="11422699" y="5296394"/>
              <a:ext cx="188089" cy="188089"/>
            </a:xfrm>
            <a:custGeom>
              <a:avLst/>
              <a:gdLst>
                <a:gd name="connsiteX0" fmla="*/ 314803 w 613867"/>
                <a:gd name="connsiteY0" fmla="*/ 374281 h 613867"/>
                <a:gd name="connsiteX1" fmla="*/ 390557 w 613867"/>
                <a:gd name="connsiteY1" fmla="*/ 450035 h 613867"/>
                <a:gd name="connsiteX2" fmla="*/ 330696 w 613867"/>
                <a:gd name="connsiteY2" fmla="*/ 509896 h 613867"/>
                <a:gd name="connsiteX3" fmla="*/ 507842 w 613867"/>
                <a:gd name="connsiteY3" fmla="*/ 504902 h 613867"/>
                <a:gd name="connsiteX4" fmla="*/ 512837 w 613867"/>
                <a:gd name="connsiteY4" fmla="*/ 327756 h 613867"/>
                <a:gd name="connsiteX5" fmla="*/ 452975 w 613867"/>
                <a:gd name="connsiteY5" fmla="*/ 387617 h 613867"/>
                <a:gd name="connsiteX6" fmla="*/ 377221 w 613867"/>
                <a:gd name="connsiteY6" fmla="*/ 311863 h 613867"/>
                <a:gd name="connsiteX7" fmla="*/ 367619 w 613867"/>
                <a:gd name="connsiteY7" fmla="*/ 63753 h 613867"/>
                <a:gd name="connsiteX8" fmla="*/ 372612 w 613867"/>
                <a:gd name="connsiteY8" fmla="*/ 240900 h 613867"/>
                <a:gd name="connsiteX9" fmla="*/ 549761 w 613867"/>
                <a:gd name="connsiteY9" fmla="*/ 245895 h 613867"/>
                <a:gd name="connsiteX10" fmla="*/ 489898 w 613867"/>
                <a:gd name="connsiteY10" fmla="*/ 186033 h 613867"/>
                <a:gd name="connsiteX11" fmla="*/ 565652 w 613867"/>
                <a:gd name="connsiteY11" fmla="*/ 110279 h 613867"/>
                <a:gd name="connsiteX12" fmla="*/ 503234 w 613867"/>
                <a:gd name="connsiteY12" fmla="*/ 47861 h 613867"/>
                <a:gd name="connsiteX13" fmla="*/ 427480 w 613867"/>
                <a:gd name="connsiteY13" fmla="*/ 123615 h 613867"/>
                <a:gd name="connsiteX14" fmla="*/ 60550 w 613867"/>
                <a:gd name="connsiteY14" fmla="*/ 370823 h 613867"/>
                <a:gd name="connsiteX15" fmla="*/ 120411 w 613867"/>
                <a:gd name="connsiteY15" fmla="*/ 430684 h 613867"/>
                <a:gd name="connsiteX16" fmla="*/ 44657 w 613867"/>
                <a:gd name="connsiteY16" fmla="*/ 506438 h 613867"/>
                <a:gd name="connsiteX17" fmla="*/ 107075 w 613867"/>
                <a:gd name="connsiteY17" fmla="*/ 568856 h 613867"/>
                <a:gd name="connsiteX18" fmla="*/ 182829 w 613867"/>
                <a:gd name="connsiteY18" fmla="*/ 493102 h 613867"/>
                <a:gd name="connsiteX19" fmla="*/ 242691 w 613867"/>
                <a:gd name="connsiteY19" fmla="*/ 552964 h 613867"/>
                <a:gd name="connsiteX20" fmla="*/ 237696 w 613867"/>
                <a:gd name="connsiteY20" fmla="*/ 375818 h 613867"/>
                <a:gd name="connsiteX21" fmla="*/ 104519 w 613867"/>
                <a:gd name="connsiteY21" fmla="*/ 101580 h 613867"/>
                <a:gd name="connsiteX22" fmla="*/ 99524 w 613867"/>
                <a:gd name="connsiteY22" fmla="*/ 278727 h 613867"/>
                <a:gd name="connsiteX23" fmla="*/ 159386 w 613867"/>
                <a:gd name="connsiteY23" fmla="*/ 218865 h 613867"/>
                <a:gd name="connsiteX24" fmla="*/ 235140 w 613867"/>
                <a:gd name="connsiteY24" fmla="*/ 294619 h 613867"/>
                <a:gd name="connsiteX25" fmla="*/ 297558 w 613867"/>
                <a:gd name="connsiteY25" fmla="*/ 232201 h 613867"/>
                <a:gd name="connsiteX26" fmla="*/ 221804 w 613867"/>
                <a:gd name="connsiteY26" fmla="*/ 156447 h 613867"/>
                <a:gd name="connsiteX27" fmla="*/ 281665 w 613867"/>
                <a:gd name="connsiteY27" fmla="*/ 96586 h 613867"/>
                <a:gd name="connsiteX28" fmla="*/ 29967 w 613867"/>
                <a:gd name="connsiteY28" fmla="*/ 29967 h 613867"/>
                <a:gd name="connsiteX29" fmla="*/ 102313 w 613867"/>
                <a:gd name="connsiteY29" fmla="*/ 0 h 613867"/>
                <a:gd name="connsiteX30" fmla="*/ 511554 w 613867"/>
                <a:gd name="connsiteY30" fmla="*/ 0 h 613867"/>
                <a:gd name="connsiteX31" fmla="*/ 613867 w 613867"/>
                <a:gd name="connsiteY31" fmla="*/ 102313 h 613867"/>
                <a:gd name="connsiteX32" fmla="*/ 613867 w 613867"/>
                <a:gd name="connsiteY32" fmla="*/ 511554 h 613867"/>
                <a:gd name="connsiteX33" fmla="*/ 511554 w 613867"/>
                <a:gd name="connsiteY33" fmla="*/ 613867 h 613867"/>
                <a:gd name="connsiteX34" fmla="*/ 102313 w 613867"/>
                <a:gd name="connsiteY34" fmla="*/ 613867 h 613867"/>
                <a:gd name="connsiteX35" fmla="*/ 0 w 613867"/>
                <a:gd name="connsiteY35" fmla="*/ 511554 h 613867"/>
                <a:gd name="connsiteX36" fmla="*/ 0 w 613867"/>
                <a:gd name="connsiteY36" fmla="*/ 102313 h 613867"/>
                <a:gd name="connsiteX37" fmla="*/ 29967 w 613867"/>
                <a:gd name="connsiteY37" fmla="*/ 29967 h 613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13867" h="613867">
                  <a:moveTo>
                    <a:pt x="314803" y="374281"/>
                  </a:moveTo>
                  <a:lnTo>
                    <a:pt x="390557" y="450035"/>
                  </a:lnTo>
                  <a:lnTo>
                    <a:pt x="330696" y="509896"/>
                  </a:lnTo>
                  <a:lnTo>
                    <a:pt x="507842" y="504902"/>
                  </a:lnTo>
                  <a:lnTo>
                    <a:pt x="512837" y="327756"/>
                  </a:lnTo>
                  <a:lnTo>
                    <a:pt x="452975" y="387617"/>
                  </a:lnTo>
                  <a:lnTo>
                    <a:pt x="377221" y="311863"/>
                  </a:lnTo>
                  <a:close/>
                  <a:moveTo>
                    <a:pt x="367619" y="63753"/>
                  </a:moveTo>
                  <a:lnTo>
                    <a:pt x="372612" y="240900"/>
                  </a:lnTo>
                  <a:lnTo>
                    <a:pt x="549761" y="245895"/>
                  </a:lnTo>
                  <a:lnTo>
                    <a:pt x="489898" y="186033"/>
                  </a:lnTo>
                  <a:lnTo>
                    <a:pt x="565652" y="110279"/>
                  </a:lnTo>
                  <a:lnTo>
                    <a:pt x="503234" y="47861"/>
                  </a:lnTo>
                  <a:lnTo>
                    <a:pt x="427480" y="123615"/>
                  </a:lnTo>
                  <a:close/>
                  <a:moveTo>
                    <a:pt x="60550" y="370823"/>
                  </a:moveTo>
                  <a:lnTo>
                    <a:pt x="120411" y="430684"/>
                  </a:lnTo>
                  <a:lnTo>
                    <a:pt x="44657" y="506438"/>
                  </a:lnTo>
                  <a:lnTo>
                    <a:pt x="107075" y="568856"/>
                  </a:lnTo>
                  <a:lnTo>
                    <a:pt x="182829" y="493102"/>
                  </a:lnTo>
                  <a:lnTo>
                    <a:pt x="242691" y="552964"/>
                  </a:lnTo>
                  <a:lnTo>
                    <a:pt x="237696" y="375818"/>
                  </a:lnTo>
                  <a:close/>
                  <a:moveTo>
                    <a:pt x="104519" y="101580"/>
                  </a:moveTo>
                  <a:lnTo>
                    <a:pt x="99524" y="278727"/>
                  </a:lnTo>
                  <a:lnTo>
                    <a:pt x="159386" y="218865"/>
                  </a:lnTo>
                  <a:lnTo>
                    <a:pt x="235140" y="294619"/>
                  </a:lnTo>
                  <a:lnTo>
                    <a:pt x="297558" y="232201"/>
                  </a:lnTo>
                  <a:lnTo>
                    <a:pt x="221804" y="156447"/>
                  </a:lnTo>
                  <a:lnTo>
                    <a:pt x="281665" y="96586"/>
                  </a:lnTo>
                  <a:close/>
                  <a:moveTo>
                    <a:pt x="29967" y="29967"/>
                  </a:moveTo>
                  <a:cubicBezTo>
                    <a:pt x="48482" y="11452"/>
                    <a:pt x="74060" y="0"/>
                    <a:pt x="102313" y="0"/>
                  </a:cubicBezTo>
                  <a:lnTo>
                    <a:pt x="511554" y="0"/>
                  </a:lnTo>
                  <a:cubicBezTo>
                    <a:pt x="568060" y="0"/>
                    <a:pt x="613867" y="45807"/>
                    <a:pt x="613867" y="102313"/>
                  </a:cubicBezTo>
                  <a:lnTo>
                    <a:pt x="613867" y="511554"/>
                  </a:lnTo>
                  <a:cubicBezTo>
                    <a:pt x="613867" y="568060"/>
                    <a:pt x="568060" y="613867"/>
                    <a:pt x="511554" y="613867"/>
                  </a:cubicBezTo>
                  <a:lnTo>
                    <a:pt x="102313" y="613867"/>
                  </a:lnTo>
                  <a:cubicBezTo>
                    <a:pt x="45807" y="613867"/>
                    <a:pt x="0" y="568060"/>
                    <a:pt x="0" y="511554"/>
                  </a:cubicBezTo>
                  <a:lnTo>
                    <a:pt x="0" y="102313"/>
                  </a:lnTo>
                  <a:cubicBezTo>
                    <a:pt x="0" y="74060"/>
                    <a:pt x="11452" y="48482"/>
                    <a:pt x="29967" y="29967"/>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6" rIns="179234" bIns="143386" numCol="1" spcCol="0" rtlCol="0" fromWordArt="0" anchor="t" anchorCtr="0" forceAA="0" compatLnSpc="1">
              <a:prstTxWarp prst="textNoShape">
                <a:avLst/>
              </a:prstTxWarp>
              <a:noAutofit/>
            </a:bodyPr>
            <a:lstStyle/>
            <a:p>
              <a:pPr algn="ctr" defTabSz="913847" fontAlgn="base">
                <a:lnSpc>
                  <a:spcPct val="90000"/>
                </a:lnSpc>
                <a:spcBef>
                  <a:spcPct val="0"/>
                </a:spcBef>
                <a:spcAft>
                  <a:spcPct val="0"/>
                </a:spcAft>
                <a:defRPr/>
              </a:pPr>
              <a:endParaRPr lang="en-US" sz="1961" b="1">
                <a:solidFill>
                  <a:srgbClr val="FFFFFF"/>
                </a:solidFill>
                <a:latin typeface="Segoe UI Light"/>
                <a:ea typeface="Segoe UI" pitchFamily="34" charset="0"/>
                <a:cs typeface="Segoe UI" pitchFamily="34" charset="0"/>
              </a:endParaRPr>
            </a:p>
          </p:txBody>
        </p:sp>
      </p:grpSp>
      <p:grpSp>
        <p:nvGrpSpPr>
          <p:cNvPr id="339" name="Group 338"/>
          <p:cNvGrpSpPr/>
          <p:nvPr/>
        </p:nvGrpSpPr>
        <p:grpSpPr>
          <a:xfrm>
            <a:off x="10475509" y="2711066"/>
            <a:ext cx="980962" cy="307711"/>
            <a:chOff x="11187869" y="3126800"/>
            <a:chExt cx="1000917" cy="313970"/>
          </a:xfrm>
        </p:grpSpPr>
        <p:sp>
          <p:nvSpPr>
            <p:cNvPr id="329" name="TextBox 328"/>
            <p:cNvSpPr txBox="1"/>
            <p:nvPr/>
          </p:nvSpPr>
          <p:spPr>
            <a:xfrm>
              <a:off x="11529630" y="3139664"/>
              <a:ext cx="659156" cy="301106"/>
            </a:xfrm>
            <a:prstGeom prst="rect">
              <a:avLst/>
            </a:prstGeom>
            <a:noFill/>
            <a:ln>
              <a:noFill/>
            </a:ln>
          </p:spPr>
          <p:txBody>
            <a:bodyPr wrap="none" lIns="0" tIns="27413" rIns="0" bIns="0" rtlCol="0">
              <a:noAutofit/>
            </a:bodyPr>
            <a:lstStyle/>
            <a:p>
              <a:pPr defTabSz="91369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Operational</a:t>
              </a:r>
            </a:p>
            <a:p>
              <a:pPr defTabSz="91369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Insights</a:t>
              </a:r>
            </a:p>
          </p:txBody>
        </p:sp>
        <p:pic>
          <p:nvPicPr>
            <p:cNvPr id="330" name="Picture 329" descr="Operational Insights.png"/>
            <p:cNvPicPr>
              <a:picLocks noChangeAspect="1"/>
            </p:cNvPicPr>
            <p:nvPr/>
          </p:nvPicPr>
          <p:blipFill>
            <a:blip r:embed="rId39" cstate="print">
              <a:biLevel thresh="25000"/>
              <a:extLst>
                <a:ext uri="{28A0092B-C50C-407E-A947-70E740481C1C}">
                  <a14:useLocalDpi xmlns:a14="http://schemas.microsoft.com/office/drawing/2010/main" val="0"/>
                </a:ext>
              </a:extLst>
            </a:blip>
            <a:stretch>
              <a:fillRect/>
            </a:stretch>
          </p:blipFill>
          <p:spPr>
            <a:xfrm>
              <a:off x="11187869" y="3126800"/>
              <a:ext cx="280231" cy="280232"/>
            </a:xfrm>
            <a:prstGeom prst="rect">
              <a:avLst/>
            </a:prstGeom>
          </p:spPr>
        </p:pic>
      </p:grpSp>
      <p:grpSp>
        <p:nvGrpSpPr>
          <p:cNvPr id="136" name="Group 135"/>
          <p:cNvGrpSpPr/>
          <p:nvPr/>
        </p:nvGrpSpPr>
        <p:grpSpPr>
          <a:xfrm>
            <a:off x="1962053" y="523205"/>
            <a:ext cx="2066131" cy="1404418"/>
            <a:chOff x="2885080" y="478780"/>
            <a:chExt cx="2108159" cy="1432988"/>
          </a:xfrm>
        </p:grpSpPr>
        <p:sp>
          <p:nvSpPr>
            <p:cNvPr id="35" name="Rectangle 34"/>
            <p:cNvSpPr/>
            <p:nvPr/>
          </p:nvSpPr>
          <p:spPr bwMode="auto">
            <a:xfrm>
              <a:off x="2885080" y="478780"/>
              <a:ext cx="2108159" cy="1432988"/>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11" tIns="140570" rIns="175711" bIns="140570" numCol="1" spcCol="0" rtlCol="0" fromWordArt="0" anchor="t" anchorCtr="0" forceAA="0" compatLnSpc="1">
              <a:prstTxWarp prst="textNoShape">
                <a:avLst/>
              </a:prstTxWarp>
              <a:noAutofit/>
            </a:bodyPr>
            <a:lstStyle/>
            <a:p>
              <a:pPr algn="ctr" defTabSz="895672" fontAlgn="base">
                <a:lnSpc>
                  <a:spcPct val="90000"/>
                </a:lnSpc>
                <a:defRPr/>
              </a:pPr>
              <a:r>
                <a:rPr lang="en-US" sz="1175" b="1" kern="0">
                  <a:gradFill>
                    <a:gsLst>
                      <a:gs pos="0">
                        <a:srgbClr val="FFFFFF"/>
                      </a:gs>
                      <a:gs pos="100000">
                        <a:srgbClr val="FFFFFF"/>
                      </a:gs>
                    </a:gsLst>
                    <a:lin ang="5400000" scaled="0"/>
                  </a:gradFill>
                  <a:latin typeface="Segoe UI"/>
                  <a:ea typeface="Segoe UI" pitchFamily="34" charset="0"/>
                  <a:cs typeface="Segoe UI" pitchFamily="34" charset="0"/>
                </a:rPr>
                <a:t>Compute</a:t>
              </a:r>
            </a:p>
          </p:txBody>
        </p:sp>
        <p:grpSp>
          <p:nvGrpSpPr>
            <p:cNvPr id="344" name="Group 343"/>
            <p:cNvGrpSpPr/>
            <p:nvPr/>
          </p:nvGrpSpPr>
          <p:grpSpPr>
            <a:xfrm>
              <a:off x="3091322" y="836529"/>
              <a:ext cx="1001364" cy="338014"/>
              <a:chOff x="3533110" y="1905041"/>
              <a:chExt cx="1001364" cy="338014"/>
            </a:xfrm>
          </p:grpSpPr>
          <p:sp>
            <p:nvSpPr>
              <p:cNvPr id="145" name="TextBox 144"/>
              <p:cNvSpPr txBox="1"/>
              <p:nvPr/>
            </p:nvSpPr>
            <p:spPr>
              <a:xfrm>
                <a:off x="3875318" y="1941949"/>
                <a:ext cx="659156" cy="301106"/>
              </a:xfrm>
              <a:prstGeom prst="rect">
                <a:avLst/>
              </a:prstGeom>
              <a:noFill/>
              <a:ln>
                <a:noFill/>
              </a:ln>
            </p:spPr>
            <p:txBody>
              <a:bodyPr wrap="none" lIns="0" tIns="27413" rIns="0" bIns="0" rtlCol="0" anchor="t">
                <a:noAutofit/>
              </a:bodyPr>
              <a:lstStyle/>
              <a:p>
                <a:pPr defTabSz="91369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Cloud</a:t>
                </a:r>
              </a:p>
              <a:p>
                <a:pPr defTabSz="91369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Services</a:t>
                </a:r>
              </a:p>
            </p:txBody>
          </p:sp>
          <p:pic>
            <p:nvPicPr>
              <p:cNvPr id="146" name="Picture 145"/>
              <p:cNvPicPr>
                <a:picLocks noChangeAspect="1"/>
              </p:cNvPicPr>
              <p:nvPr/>
            </p:nvPicPr>
            <p:blipFill>
              <a:blip r:embed="rId40" cstate="print">
                <a:biLevel thresh="25000"/>
                <a:extLst>
                  <a:ext uri="{28A0092B-C50C-407E-A947-70E740481C1C}">
                    <a14:useLocalDpi xmlns:a14="http://schemas.microsoft.com/office/drawing/2010/main" val="0"/>
                  </a:ext>
                </a:extLst>
              </a:blip>
              <a:stretch>
                <a:fillRect/>
              </a:stretch>
            </p:blipFill>
            <p:spPr>
              <a:xfrm>
                <a:off x="3533110" y="1905041"/>
                <a:ext cx="289802" cy="289802"/>
              </a:xfrm>
              <a:prstGeom prst="rect">
                <a:avLst/>
              </a:prstGeom>
            </p:spPr>
          </p:pic>
        </p:grpSp>
        <p:grpSp>
          <p:nvGrpSpPr>
            <p:cNvPr id="345" name="Group 344"/>
            <p:cNvGrpSpPr/>
            <p:nvPr/>
          </p:nvGrpSpPr>
          <p:grpSpPr>
            <a:xfrm>
              <a:off x="3120702" y="1434286"/>
              <a:ext cx="1007741" cy="337341"/>
              <a:chOff x="3562490" y="2410331"/>
              <a:chExt cx="1007741" cy="337341"/>
            </a:xfrm>
          </p:grpSpPr>
          <p:sp>
            <p:nvSpPr>
              <p:cNvPr id="147" name="TextBox 146"/>
              <p:cNvSpPr txBox="1"/>
              <p:nvPr/>
            </p:nvSpPr>
            <p:spPr>
              <a:xfrm>
                <a:off x="3911075" y="2446566"/>
                <a:ext cx="659156" cy="301106"/>
              </a:xfrm>
              <a:prstGeom prst="rect">
                <a:avLst/>
              </a:prstGeom>
              <a:noFill/>
              <a:ln>
                <a:noFill/>
              </a:ln>
            </p:spPr>
            <p:txBody>
              <a:bodyPr wrap="none" lIns="0" tIns="27413" rIns="0" bIns="0" rtlCol="0" anchor="t">
                <a:noAutofit/>
              </a:bodyPr>
              <a:lstStyle/>
              <a:p>
                <a:pPr defTabSz="91369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Batch</a:t>
                </a:r>
              </a:p>
            </p:txBody>
          </p:sp>
          <p:pic>
            <p:nvPicPr>
              <p:cNvPr id="148" name="Picture 147"/>
              <p:cNvPicPr>
                <a:picLocks noChangeAspect="1"/>
              </p:cNvPicPr>
              <p:nvPr/>
            </p:nvPicPr>
            <p:blipFill>
              <a:blip r:embed="rId41" cstate="print">
                <a:biLevel thresh="25000"/>
                <a:extLst>
                  <a:ext uri="{28A0092B-C50C-407E-A947-70E740481C1C}">
                    <a14:useLocalDpi xmlns:a14="http://schemas.microsoft.com/office/drawing/2010/main" val="0"/>
                  </a:ext>
                </a:extLst>
              </a:blip>
              <a:stretch>
                <a:fillRect/>
              </a:stretch>
            </p:blipFill>
            <p:spPr>
              <a:xfrm>
                <a:off x="3562490" y="2410331"/>
                <a:ext cx="303536" cy="303536"/>
              </a:xfrm>
              <a:prstGeom prst="rect">
                <a:avLst/>
              </a:prstGeom>
            </p:spPr>
          </p:pic>
        </p:grpSp>
        <p:grpSp>
          <p:nvGrpSpPr>
            <p:cNvPr id="346" name="Group 345"/>
            <p:cNvGrpSpPr/>
            <p:nvPr/>
          </p:nvGrpSpPr>
          <p:grpSpPr>
            <a:xfrm>
              <a:off x="3968400" y="1441331"/>
              <a:ext cx="1000660" cy="336792"/>
              <a:chOff x="4132786" y="2407102"/>
              <a:chExt cx="1000660" cy="336792"/>
            </a:xfrm>
          </p:grpSpPr>
          <p:sp>
            <p:nvSpPr>
              <p:cNvPr id="149" name="TextBox 148"/>
              <p:cNvSpPr txBox="1"/>
              <p:nvPr/>
            </p:nvSpPr>
            <p:spPr>
              <a:xfrm>
                <a:off x="4474290" y="2442788"/>
                <a:ext cx="659156" cy="301106"/>
              </a:xfrm>
              <a:prstGeom prst="rect">
                <a:avLst/>
              </a:prstGeom>
              <a:noFill/>
              <a:ln>
                <a:noFill/>
              </a:ln>
            </p:spPr>
            <p:txBody>
              <a:bodyPr wrap="none" lIns="0" tIns="27413" rIns="0" bIns="0" rtlCol="0" anchor="t">
                <a:noAutofit/>
              </a:bodyPr>
              <a:lstStyle/>
              <a:p>
                <a:pPr defTabSz="91369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Remote App</a:t>
                </a:r>
              </a:p>
            </p:txBody>
          </p:sp>
          <p:pic>
            <p:nvPicPr>
              <p:cNvPr id="150" name="Picture 149"/>
              <p:cNvPicPr>
                <a:picLocks noChangeAspect="1"/>
              </p:cNvPicPr>
              <p:nvPr/>
            </p:nvPicPr>
            <p:blipFill>
              <a:blip r:embed="rId42" cstate="print">
                <a:biLevel thresh="25000"/>
                <a:extLst>
                  <a:ext uri="{28A0092B-C50C-407E-A947-70E740481C1C}">
                    <a14:useLocalDpi xmlns:a14="http://schemas.microsoft.com/office/drawing/2010/main" val="0"/>
                  </a:ext>
                </a:extLst>
              </a:blip>
              <a:stretch>
                <a:fillRect/>
              </a:stretch>
            </p:blipFill>
            <p:spPr>
              <a:xfrm>
                <a:off x="4132786" y="2407102"/>
                <a:ext cx="291655" cy="291656"/>
              </a:xfrm>
              <a:prstGeom prst="rect">
                <a:avLst/>
              </a:prstGeom>
            </p:spPr>
          </p:pic>
        </p:grpSp>
        <p:sp>
          <p:nvSpPr>
            <p:cNvPr id="349" name="TextBox 348"/>
            <p:cNvSpPr txBox="1"/>
            <p:nvPr/>
          </p:nvSpPr>
          <p:spPr>
            <a:xfrm>
              <a:off x="4306833" y="873437"/>
              <a:ext cx="659156" cy="301106"/>
            </a:xfrm>
            <a:prstGeom prst="rect">
              <a:avLst/>
            </a:prstGeom>
            <a:noFill/>
            <a:ln>
              <a:noFill/>
            </a:ln>
          </p:spPr>
          <p:txBody>
            <a:bodyPr wrap="none" lIns="0" tIns="27413" rIns="0" bIns="0" rtlCol="0" anchor="t">
              <a:noAutofit/>
            </a:bodyPr>
            <a:lstStyle/>
            <a:p>
              <a:pPr defTabSz="91369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Service</a:t>
              </a:r>
            </a:p>
            <a:p>
              <a:pPr defTabSz="91369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Fabric</a:t>
              </a:r>
            </a:p>
          </p:txBody>
        </p:sp>
        <p:sp>
          <p:nvSpPr>
            <p:cNvPr id="360" name="Freeform 359"/>
            <p:cNvSpPr/>
            <p:nvPr/>
          </p:nvSpPr>
          <p:spPr bwMode="auto">
            <a:xfrm>
              <a:off x="3964782" y="857249"/>
              <a:ext cx="282441" cy="271463"/>
            </a:xfrm>
            <a:custGeom>
              <a:avLst/>
              <a:gdLst>
                <a:gd name="connsiteX0" fmla="*/ 284961 w 673895"/>
                <a:gd name="connsiteY0" fmla="*/ 158165 h 647702"/>
                <a:gd name="connsiteX1" fmla="*/ 170786 w 673895"/>
                <a:gd name="connsiteY1" fmla="*/ 242195 h 647702"/>
                <a:gd name="connsiteX2" fmla="*/ 176214 w 673895"/>
                <a:gd name="connsiteY2" fmla="*/ 269082 h 647702"/>
                <a:gd name="connsiteX3" fmla="*/ 150408 w 673895"/>
                <a:gd name="connsiteY3" fmla="*/ 331383 h 647702"/>
                <a:gd name="connsiteX4" fmla="*/ 146443 w 673895"/>
                <a:gd name="connsiteY4" fmla="*/ 334057 h 647702"/>
                <a:gd name="connsiteX5" fmla="*/ 192422 w 673895"/>
                <a:gd name="connsiteY5" fmla="*/ 472837 h 647702"/>
                <a:gd name="connsiteX6" fmla="*/ 220034 w 673895"/>
                <a:gd name="connsiteY6" fmla="*/ 478412 h 647702"/>
                <a:gd name="connsiteX7" fmla="*/ 248039 w 673895"/>
                <a:gd name="connsiteY7" fmla="*/ 497294 h 647702"/>
                <a:gd name="connsiteX8" fmla="*/ 265572 w 673895"/>
                <a:gd name="connsiteY8" fmla="*/ 523298 h 647702"/>
                <a:gd name="connsiteX9" fmla="*/ 408956 w 673895"/>
                <a:gd name="connsiteY9" fmla="*/ 523298 h 647702"/>
                <a:gd name="connsiteX10" fmla="*/ 417479 w 673895"/>
                <a:gd name="connsiteY10" fmla="*/ 505571 h 647702"/>
                <a:gd name="connsiteX11" fmla="*/ 456243 w 673895"/>
                <a:gd name="connsiteY11" fmla="*/ 473649 h 647702"/>
                <a:gd name="connsiteX12" fmla="*/ 488887 w 673895"/>
                <a:gd name="connsiteY12" fmla="*/ 467058 h 647702"/>
                <a:gd name="connsiteX13" fmla="*/ 531395 w 673895"/>
                <a:gd name="connsiteY13" fmla="*/ 334333 h 647702"/>
                <a:gd name="connsiteX14" fmla="*/ 523487 w 673895"/>
                <a:gd name="connsiteY14" fmla="*/ 329002 h 647702"/>
                <a:gd name="connsiteX15" fmla="*/ 497681 w 673895"/>
                <a:gd name="connsiteY15" fmla="*/ 266701 h 647702"/>
                <a:gd name="connsiteX16" fmla="*/ 501673 w 673895"/>
                <a:gd name="connsiteY16" fmla="*/ 246929 h 647702"/>
                <a:gd name="connsiteX17" fmla="*/ 384346 w 673895"/>
                <a:gd name="connsiteY17" fmla="*/ 159653 h 647702"/>
                <a:gd name="connsiteX18" fmla="*/ 370052 w 673895"/>
                <a:gd name="connsiteY18" fmla="*/ 169290 h 647702"/>
                <a:gd name="connsiteX19" fmla="*/ 335757 w 673895"/>
                <a:gd name="connsiteY19" fmla="*/ 176214 h 647702"/>
                <a:gd name="connsiteX20" fmla="*/ 301462 w 673895"/>
                <a:gd name="connsiteY20" fmla="*/ 169290 h 647702"/>
                <a:gd name="connsiteX21" fmla="*/ 335757 w 673895"/>
                <a:gd name="connsiteY21" fmla="*/ 0 h 647702"/>
                <a:gd name="connsiteX22" fmla="*/ 423864 w 673895"/>
                <a:gd name="connsiteY22" fmla="*/ 88107 h 647702"/>
                <a:gd name="connsiteX23" fmla="*/ 420253 w 673895"/>
                <a:gd name="connsiteY23" fmla="*/ 105993 h 647702"/>
                <a:gd name="connsiteX24" fmla="*/ 538728 w 673895"/>
                <a:gd name="connsiteY24" fmla="*/ 194124 h 647702"/>
                <a:gd name="connsiteX25" fmla="*/ 551493 w 673895"/>
                <a:gd name="connsiteY25" fmla="*/ 185518 h 647702"/>
                <a:gd name="connsiteX26" fmla="*/ 585788 w 673895"/>
                <a:gd name="connsiteY26" fmla="*/ 178594 h 647702"/>
                <a:gd name="connsiteX27" fmla="*/ 673895 w 673895"/>
                <a:gd name="connsiteY27" fmla="*/ 266701 h 647702"/>
                <a:gd name="connsiteX28" fmla="*/ 620083 w 673895"/>
                <a:gd name="connsiteY28" fmla="*/ 347884 h 647702"/>
                <a:gd name="connsiteX29" fmla="*/ 593016 w 673895"/>
                <a:gd name="connsiteY29" fmla="*/ 353349 h 647702"/>
                <a:gd name="connsiteX30" fmla="*/ 549222 w 673895"/>
                <a:gd name="connsiteY30" fmla="*/ 490092 h 647702"/>
                <a:gd name="connsiteX31" fmla="*/ 552839 w 673895"/>
                <a:gd name="connsiteY31" fmla="*/ 492531 h 647702"/>
                <a:gd name="connsiteX32" fmla="*/ 578645 w 673895"/>
                <a:gd name="connsiteY32" fmla="*/ 554832 h 647702"/>
                <a:gd name="connsiteX33" fmla="*/ 490538 w 673895"/>
                <a:gd name="connsiteY33" fmla="*/ 642939 h 647702"/>
                <a:gd name="connsiteX34" fmla="*/ 409355 w 673895"/>
                <a:gd name="connsiteY34" fmla="*/ 589127 h 647702"/>
                <a:gd name="connsiteX35" fmla="*/ 409084 w 673895"/>
                <a:gd name="connsiteY35" fmla="*/ 587783 h 647702"/>
                <a:gd name="connsiteX36" fmla="*/ 268154 w 673895"/>
                <a:gd name="connsiteY36" fmla="*/ 587783 h 647702"/>
                <a:gd name="connsiteX37" fmla="*/ 266921 w 673895"/>
                <a:gd name="connsiteY37" fmla="*/ 593890 h 647702"/>
                <a:gd name="connsiteX38" fmla="*/ 185738 w 673895"/>
                <a:gd name="connsiteY38" fmla="*/ 647702 h 647702"/>
                <a:gd name="connsiteX39" fmla="*/ 97631 w 673895"/>
                <a:gd name="connsiteY39" fmla="*/ 559595 h 647702"/>
                <a:gd name="connsiteX40" fmla="*/ 123437 w 673895"/>
                <a:gd name="connsiteY40" fmla="*/ 497294 h 647702"/>
                <a:gd name="connsiteX41" fmla="*/ 130921 w 673895"/>
                <a:gd name="connsiteY41" fmla="*/ 492248 h 647702"/>
                <a:gd name="connsiteX42" fmla="*/ 86036 w 673895"/>
                <a:gd name="connsiteY42" fmla="*/ 356771 h 647702"/>
                <a:gd name="connsiteX43" fmla="*/ 53812 w 673895"/>
                <a:gd name="connsiteY43" fmla="*/ 350265 h 647702"/>
                <a:gd name="connsiteX44" fmla="*/ 0 w 673895"/>
                <a:gd name="connsiteY44" fmla="*/ 269082 h 647702"/>
                <a:gd name="connsiteX45" fmla="*/ 88107 w 673895"/>
                <a:gd name="connsiteY45" fmla="*/ 180975 h 647702"/>
                <a:gd name="connsiteX46" fmla="*/ 122402 w 673895"/>
                <a:gd name="connsiteY46" fmla="*/ 187899 h 647702"/>
                <a:gd name="connsiteX47" fmla="*/ 129378 w 673895"/>
                <a:gd name="connsiteY47" fmla="*/ 192602 h 647702"/>
                <a:gd name="connsiteX48" fmla="*/ 250718 w 673895"/>
                <a:gd name="connsiteY48" fmla="*/ 103300 h 647702"/>
                <a:gd name="connsiteX49" fmla="*/ 247650 w 673895"/>
                <a:gd name="connsiteY49" fmla="*/ 88107 h 647702"/>
                <a:gd name="connsiteX50" fmla="*/ 335757 w 673895"/>
                <a:gd name="connsiteY50" fmla="*/ 0 h 647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673895" h="647702">
                  <a:moveTo>
                    <a:pt x="284961" y="158165"/>
                  </a:moveTo>
                  <a:lnTo>
                    <a:pt x="170786" y="242195"/>
                  </a:lnTo>
                  <a:lnTo>
                    <a:pt x="176214" y="269082"/>
                  </a:lnTo>
                  <a:cubicBezTo>
                    <a:pt x="176214" y="293412"/>
                    <a:pt x="166353" y="315439"/>
                    <a:pt x="150408" y="331383"/>
                  </a:cubicBezTo>
                  <a:lnTo>
                    <a:pt x="146443" y="334057"/>
                  </a:lnTo>
                  <a:lnTo>
                    <a:pt x="192422" y="472837"/>
                  </a:lnTo>
                  <a:lnTo>
                    <a:pt x="220034" y="478412"/>
                  </a:lnTo>
                  <a:cubicBezTo>
                    <a:pt x="230575" y="482870"/>
                    <a:pt x="240067" y="489322"/>
                    <a:pt x="248039" y="497294"/>
                  </a:cubicBezTo>
                  <a:lnTo>
                    <a:pt x="265572" y="523298"/>
                  </a:lnTo>
                  <a:lnTo>
                    <a:pt x="408956" y="523298"/>
                  </a:lnTo>
                  <a:lnTo>
                    <a:pt x="417479" y="505571"/>
                  </a:lnTo>
                  <a:cubicBezTo>
                    <a:pt x="426979" y="491509"/>
                    <a:pt x="440432" y="480337"/>
                    <a:pt x="456243" y="473649"/>
                  </a:cubicBezTo>
                  <a:lnTo>
                    <a:pt x="488887" y="467058"/>
                  </a:lnTo>
                  <a:lnTo>
                    <a:pt x="531395" y="334333"/>
                  </a:lnTo>
                  <a:lnTo>
                    <a:pt x="523487" y="329002"/>
                  </a:lnTo>
                  <a:cubicBezTo>
                    <a:pt x="507543" y="313058"/>
                    <a:pt x="497681" y="291031"/>
                    <a:pt x="497681" y="266701"/>
                  </a:cubicBezTo>
                  <a:lnTo>
                    <a:pt x="501673" y="246929"/>
                  </a:lnTo>
                  <a:lnTo>
                    <a:pt x="384346" y="159653"/>
                  </a:lnTo>
                  <a:lnTo>
                    <a:pt x="370052" y="169290"/>
                  </a:lnTo>
                  <a:cubicBezTo>
                    <a:pt x="359511" y="173749"/>
                    <a:pt x="347922" y="176214"/>
                    <a:pt x="335757" y="176214"/>
                  </a:cubicBezTo>
                  <a:cubicBezTo>
                    <a:pt x="323592" y="176214"/>
                    <a:pt x="312003" y="173749"/>
                    <a:pt x="301462" y="169290"/>
                  </a:cubicBezTo>
                  <a:close/>
                  <a:moveTo>
                    <a:pt x="335757" y="0"/>
                  </a:moveTo>
                  <a:cubicBezTo>
                    <a:pt x="384417" y="0"/>
                    <a:pt x="423864" y="39447"/>
                    <a:pt x="423864" y="88107"/>
                  </a:cubicBezTo>
                  <a:lnTo>
                    <a:pt x="420253" y="105993"/>
                  </a:lnTo>
                  <a:lnTo>
                    <a:pt x="538728" y="194124"/>
                  </a:lnTo>
                  <a:lnTo>
                    <a:pt x="551493" y="185518"/>
                  </a:lnTo>
                  <a:cubicBezTo>
                    <a:pt x="562034" y="181059"/>
                    <a:pt x="573623" y="178594"/>
                    <a:pt x="585788" y="178594"/>
                  </a:cubicBezTo>
                  <a:cubicBezTo>
                    <a:pt x="634448" y="178594"/>
                    <a:pt x="673895" y="218041"/>
                    <a:pt x="673895" y="266701"/>
                  </a:cubicBezTo>
                  <a:cubicBezTo>
                    <a:pt x="673895" y="303196"/>
                    <a:pt x="651706" y="334509"/>
                    <a:pt x="620083" y="347884"/>
                  </a:cubicBezTo>
                  <a:lnTo>
                    <a:pt x="593016" y="353349"/>
                  </a:lnTo>
                  <a:lnTo>
                    <a:pt x="549222" y="490092"/>
                  </a:lnTo>
                  <a:lnTo>
                    <a:pt x="552839" y="492531"/>
                  </a:lnTo>
                  <a:cubicBezTo>
                    <a:pt x="568783" y="508475"/>
                    <a:pt x="578645" y="530502"/>
                    <a:pt x="578645" y="554832"/>
                  </a:cubicBezTo>
                  <a:cubicBezTo>
                    <a:pt x="578645" y="603492"/>
                    <a:pt x="539198" y="642939"/>
                    <a:pt x="490538" y="642939"/>
                  </a:cubicBezTo>
                  <a:cubicBezTo>
                    <a:pt x="454043" y="642939"/>
                    <a:pt x="422731" y="620750"/>
                    <a:pt x="409355" y="589127"/>
                  </a:cubicBezTo>
                  <a:lnTo>
                    <a:pt x="409084" y="587783"/>
                  </a:lnTo>
                  <a:lnTo>
                    <a:pt x="268154" y="587783"/>
                  </a:lnTo>
                  <a:lnTo>
                    <a:pt x="266921" y="593890"/>
                  </a:lnTo>
                  <a:cubicBezTo>
                    <a:pt x="253546" y="625513"/>
                    <a:pt x="222233" y="647702"/>
                    <a:pt x="185738" y="647702"/>
                  </a:cubicBezTo>
                  <a:cubicBezTo>
                    <a:pt x="137078" y="647702"/>
                    <a:pt x="97631" y="608255"/>
                    <a:pt x="97631" y="559595"/>
                  </a:cubicBezTo>
                  <a:cubicBezTo>
                    <a:pt x="97631" y="535265"/>
                    <a:pt x="107493" y="513238"/>
                    <a:pt x="123437" y="497294"/>
                  </a:cubicBezTo>
                  <a:lnTo>
                    <a:pt x="130921" y="492248"/>
                  </a:lnTo>
                  <a:lnTo>
                    <a:pt x="86036" y="356771"/>
                  </a:lnTo>
                  <a:lnTo>
                    <a:pt x="53812" y="350265"/>
                  </a:lnTo>
                  <a:cubicBezTo>
                    <a:pt x="22189" y="336890"/>
                    <a:pt x="0" y="305577"/>
                    <a:pt x="0" y="269082"/>
                  </a:cubicBezTo>
                  <a:cubicBezTo>
                    <a:pt x="0" y="220422"/>
                    <a:pt x="39447" y="180975"/>
                    <a:pt x="88107" y="180975"/>
                  </a:cubicBezTo>
                  <a:cubicBezTo>
                    <a:pt x="100272" y="180975"/>
                    <a:pt x="111861" y="183440"/>
                    <a:pt x="122402" y="187899"/>
                  </a:cubicBezTo>
                  <a:lnTo>
                    <a:pt x="129378" y="192602"/>
                  </a:lnTo>
                  <a:lnTo>
                    <a:pt x="250718" y="103300"/>
                  </a:lnTo>
                  <a:lnTo>
                    <a:pt x="247650" y="88107"/>
                  </a:lnTo>
                  <a:cubicBezTo>
                    <a:pt x="247650" y="39447"/>
                    <a:pt x="287097" y="0"/>
                    <a:pt x="335757" y="0"/>
                  </a:cubicBezTo>
                  <a:close/>
                </a:path>
              </a:pathLst>
            </a:cu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6" rIns="179234" bIns="143386" numCol="1" spcCol="0" rtlCol="0" fromWordArt="0" anchor="t" anchorCtr="0" forceAA="0" compatLnSpc="1">
              <a:prstTxWarp prst="textNoShape">
                <a:avLst/>
              </a:prstTxWarp>
              <a:noAutofit/>
            </a:bodyPr>
            <a:lstStyle/>
            <a:p>
              <a:pPr algn="ctr" defTabSz="913847" fontAlgn="base">
                <a:lnSpc>
                  <a:spcPct val="90000"/>
                </a:lnSpc>
                <a:spcBef>
                  <a:spcPct val="0"/>
                </a:spcBef>
                <a:spcAft>
                  <a:spcPct val="0"/>
                </a:spcAft>
                <a:defRPr/>
              </a:pPr>
              <a:endParaRPr lang="en-US" sz="1961" b="1">
                <a:solidFill>
                  <a:srgbClr val="FFFFFF"/>
                </a:solidFill>
                <a:latin typeface="Segoe UI Light"/>
                <a:ea typeface="Segoe UI" pitchFamily="34" charset="0"/>
                <a:cs typeface="Segoe UI" pitchFamily="34" charset="0"/>
              </a:endParaRPr>
            </a:p>
          </p:txBody>
        </p:sp>
      </p:grpSp>
      <p:grpSp>
        <p:nvGrpSpPr>
          <p:cNvPr id="375" name="Group 374"/>
          <p:cNvGrpSpPr/>
          <p:nvPr/>
        </p:nvGrpSpPr>
        <p:grpSpPr>
          <a:xfrm>
            <a:off x="7960648" y="523205"/>
            <a:ext cx="2202396" cy="1404418"/>
            <a:chOff x="8271660" y="469727"/>
            <a:chExt cx="2247197" cy="1432988"/>
          </a:xfrm>
        </p:grpSpPr>
        <p:sp>
          <p:nvSpPr>
            <p:cNvPr id="42" name="Rectangle 41"/>
            <p:cNvSpPr/>
            <p:nvPr/>
          </p:nvSpPr>
          <p:spPr bwMode="auto">
            <a:xfrm>
              <a:off x="8271660" y="469727"/>
              <a:ext cx="2214030" cy="1432988"/>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11" tIns="140570" rIns="175711" bIns="140570" numCol="1" spcCol="0" rtlCol="0" fromWordArt="0" anchor="t" anchorCtr="0" forceAA="0" compatLnSpc="1">
              <a:prstTxWarp prst="textNoShape">
                <a:avLst/>
              </a:prstTxWarp>
              <a:noAutofit/>
            </a:bodyPr>
            <a:lstStyle/>
            <a:p>
              <a:pPr algn="ctr" defTabSz="895672" fontAlgn="base">
                <a:lnSpc>
                  <a:spcPct val="90000"/>
                </a:lnSpc>
                <a:defRPr/>
              </a:pPr>
              <a:r>
                <a:rPr lang="en-US" sz="1175" b="1" kern="0">
                  <a:gradFill>
                    <a:gsLst>
                      <a:gs pos="0">
                        <a:srgbClr val="FFFFFF"/>
                      </a:gs>
                      <a:gs pos="100000">
                        <a:srgbClr val="FFFFFF"/>
                      </a:gs>
                    </a:gsLst>
                    <a:lin ang="5400000" scaled="0"/>
                  </a:gradFill>
                  <a:latin typeface="Segoe UI"/>
                  <a:ea typeface="Segoe UI" pitchFamily="34" charset="0"/>
                  <a:cs typeface="Segoe UI" pitchFamily="34" charset="0"/>
                </a:rPr>
                <a:t>Developer Services</a:t>
              </a:r>
            </a:p>
          </p:txBody>
        </p:sp>
        <p:grpSp>
          <p:nvGrpSpPr>
            <p:cNvPr id="144" name="Group 143"/>
            <p:cNvGrpSpPr/>
            <p:nvPr/>
          </p:nvGrpSpPr>
          <p:grpSpPr>
            <a:xfrm>
              <a:off x="8403450" y="918721"/>
              <a:ext cx="1016238" cy="309095"/>
              <a:chOff x="9025071" y="1995491"/>
              <a:chExt cx="1016238" cy="309095"/>
            </a:xfrm>
          </p:grpSpPr>
          <p:sp>
            <p:nvSpPr>
              <p:cNvPr id="167" name="TextBox 166"/>
              <p:cNvSpPr txBox="1"/>
              <p:nvPr/>
            </p:nvSpPr>
            <p:spPr>
              <a:xfrm>
                <a:off x="9371926" y="2054561"/>
                <a:ext cx="669383" cy="250025"/>
              </a:xfrm>
              <a:prstGeom prst="rect">
                <a:avLst/>
              </a:prstGeom>
              <a:noFill/>
              <a:ln>
                <a:noFill/>
              </a:ln>
            </p:spPr>
            <p:txBody>
              <a:bodyPr wrap="none" lIns="0" tIns="27413" rIns="0" bIns="0" rtlCol="0" anchor="t">
                <a:noAutofit/>
              </a:bodyPr>
              <a:lstStyle/>
              <a:p>
                <a:pPr defTabSz="91369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Visual Studio</a:t>
                </a:r>
              </a:p>
            </p:txBody>
          </p:sp>
          <p:pic>
            <p:nvPicPr>
              <p:cNvPr id="168" name="Picture 167" descr="Visual Studio Online.png"/>
              <p:cNvPicPr>
                <a:picLocks noChangeAspect="1"/>
              </p:cNvPicPr>
              <p:nvPr/>
            </p:nvPicPr>
            <p:blipFill>
              <a:blip r:embed="rId43" cstate="print">
                <a:biLevel thresh="25000"/>
                <a:extLst>
                  <a:ext uri="{28A0092B-C50C-407E-A947-70E740481C1C}">
                    <a14:useLocalDpi xmlns:a14="http://schemas.microsoft.com/office/drawing/2010/main" val="0"/>
                  </a:ext>
                </a:extLst>
              </a:blip>
              <a:stretch>
                <a:fillRect/>
              </a:stretch>
            </p:blipFill>
            <p:spPr>
              <a:xfrm>
                <a:off x="9025071" y="1995491"/>
                <a:ext cx="290489" cy="290489"/>
              </a:xfrm>
              <a:prstGeom prst="rect">
                <a:avLst/>
              </a:prstGeom>
            </p:spPr>
          </p:pic>
        </p:grpSp>
        <p:grpSp>
          <p:nvGrpSpPr>
            <p:cNvPr id="363" name="Group 362"/>
            <p:cNvGrpSpPr/>
            <p:nvPr/>
          </p:nvGrpSpPr>
          <p:grpSpPr>
            <a:xfrm>
              <a:off x="9485139" y="1461008"/>
              <a:ext cx="1033718" cy="308062"/>
              <a:chOff x="10156761" y="2537778"/>
              <a:chExt cx="1033718" cy="308062"/>
            </a:xfrm>
          </p:grpSpPr>
          <p:sp>
            <p:nvSpPr>
              <p:cNvPr id="169" name="TextBox 168"/>
              <p:cNvSpPr txBox="1"/>
              <p:nvPr/>
            </p:nvSpPr>
            <p:spPr>
              <a:xfrm>
                <a:off x="10531323" y="2544735"/>
                <a:ext cx="659156" cy="301105"/>
              </a:xfrm>
              <a:prstGeom prst="rect">
                <a:avLst/>
              </a:prstGeom>
              <a:noFill/>
              <a:ln>
                <a:noFill/>
              </a:ln>
            </p:spPr>
            <p:txBody>
              <a:bodyPr wrap="none" lIns="0" tIns="27413" rIns="0" bIns="0" rtlCol="0" anchor="t">
                <a:noAutofit/>
              </a:bodyPr>
              <a:lstStyle/>
              <a:p>
                <a:pPr defTabSz="91369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Application</a:t>
                </a:r>
              </a:p>
              <a:p>
                <a:pPr defTabSz="91369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Insights</a:t>
                </a:r>
              </a:p>
            </p:txBody>
          </p:sp>
          <p:pic>
            <p:nvPicPr>
              <p:cNvPr id="170" name="Picture 169" descr="Application Insights.png"/>
              <p:cNvPicPr>
                <a:picLocks noChangeAspect="1"/>
              </p:cNvPicPr>
              <p:nvPr/>
            </p:nvPicPr>
            <p:blipFill>
              <a:blip r:embed="rId44" cstate="print">
                <a:biLevel thresh="25000"/>
                <a:extLst>
                  <a:ext uri="{28A0092B-C50C-407E-A947-70E740481C1C}">
                    <a14:useLocalDpi xmlns:a14="http://schemas.microsoft.com/office/drawing/2010/main" val="0"/>
                  </a:ext>
                </a:extLst>
              </a:blip>
              <a:stretch>
                <a:fillRect/>
              </a:stretch>
            </p:blipFill>
            <p:spPr>
              <a:xfrm>
                <a:off x="10156761" y="2537778"/>
                <a:ext cx="292274" cy="292274"/>
              </a:xfrm>
              <a:prstGeom prst="rect">
                <a:avLst/>
              </a:prstGeom>
            </p:spPr>
          </p:pic>
        </p:grpSp>
        <p:grpSp>
          <p:nvGrpSpPr>
            <p:cNvPr id="361" name="Group 360"/>
            <p:cNvGrpSpPr/>
            <p:nvPr/>
          </p:nvGrpSpPr>
          <p:grpSpPr>
            <a:xfrm>
              <a:off x="9501495" y="902862"/>
              <a:ext cx="896892" cy="317811"/>
              <a:chOff x="10173117" y="1979632"/>
              <a:chExt cx="896892" cy="317811"/>
            </a:xfrm>
          </p:grpSpPr>
          <p:pic>
            <p:nvPicPr>
              <p:cNvPr id="273" name="Picture 272"/>
              <p:cNvPicPr>
                <a:picLocks noChangeAspect="1"/>
              </p:cNvPicPr>
              <p:nvPr/>
            </p:nvPicPr>
            <p:blipFill>
              <a:blip r:embed="rId45" cstate="print">
                <a:biLevel thresh="25000"/>
                <a:extLst>
                  <a:ext uri="{28A0092B-C50C-407E-A947-70E740481C1C}">
                    <a14:useLocalDpi xmlns:a14="http://schemas.microsoft.com/office/drawing/2010/main" val="0"/>
                  </a:ext>
                </a:extLst>
              </a:blip>
              <a:stretch>
                <a:fillRect/>
              </a:stretch>
            </p:blipFill>
            <p:spPr>
              <a:xfrm>
                <a:off x="10173117" y="1979632"/>
                <a:ext cx="302655" cy="302655"/>
              </a:xfrm>
              <a:prstGeom prst="rect">
                <a:avLst/>
              </a:prstGeom>
            </p:spPr>
          </p:pic>
          <p:sp>
            <p:nvSpPr>
              <p:cNvPr id="274" name="TextBox 273"/>
              <p:cNvSpPr txBox="1"/>
              <p:nvPr/>
            </p:nvSpPr>
            <p:spPr>
              <a:xfrm>
                <a:off x="10528812" y="2047418"/>
                <a:ext cx="541197" cy="250025"/>
              </a:xfrm>
              <a:prstGeom prst="rect">
                <a:avLst/>
              </a:prstGeom>
              <a:noFill/>
              <a:ln>
                <a:noFill/>
              </a:ln>
            </p:spPr>
            <p:txBody>
              <a:bodyPr wrap="none" lIns="0" tIns="27413" rIns="0" bIns="0" rtlCol="0" anchor="t">
                <a:noAutofit/>
              </a:bodyPr>
              <a:lstStyle/>
              <a:p>
                <a:pPr defTabSz="91369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Azure SDK</a:t>
                </a:r>
              </a:p>
            </p:txBody>
          </p:sp>
        </p:grpSp>
        <p:grpSp>
          <p:nvGrpSpPr>
            <p:cNvPr id="374" name="Group 373"/>
            <p:cNvGrpSpPr/>
            <p:nvPr/>
          </p:nvGrpSpPr>
          <p:grpSpPr>
            <a:xfrm>
              <a:off x="8403428" y="1416107"/>
              <a:ext cx="1007716" cy="307161"/>
              <a:chOff x="8298657" y="1416107"/>
              <a:chExt cx="1007716" cy="307161"/>
            </a:xfrm>
          </p:grpSpPr>
          <p:sp>
            <p:nvSpPr>
              <p:cNvPr id="239" name="TextBox 238"/>
              <p:cNvSpPr txBox="1"/>
              <p:nvPr/>
            </p:nvSpPr>
            <p:spPr>
              <a:xfrm>
                <a:off x="8645535" y="1473243"/>
                <a:ext cx="660838" cy="250025"/>
              </a:xfrm>
              <a:prstGeom prst="rect">
                <a:avLst/>
              </a:prstGeom>
              <a:noFill/>
              <a:ln>
                <a:noFill/>
              </a:ln>
            </p:spPr>
            <p:txBody>
              <a:bodyPr wrap="none" lIns="0" tIns="27413" rIns="0" bIns="0" rtlCol="0" anchor="t">
                <a:noAutofit/>
              </a:bodyPr>
              <a:lstStyle/>
              <a:p>
                <a:pPr defTabSz="91369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Team Project</a:t>
                </a:r>
              </a:p>
            </p:txBody>
          </p:sp>
          <p:sp>
            <p:nvSpPr>
              <p:cNvPr id="371" name="Freeform 370"/>
              <p:cNvSpPr/>
              <p:nvPr/>
            </p:nvSpPr>
            <p:spPr bwMode="auto">
              <a:xfrm>
                <a:off x="8298657" y="1416107"/>
                <a:ext cx="290511" cy="249138"/>
              </a:xfrm>
              <a:custGeom>
                <a:avLst/>
                <a:gdLst>
                  <a:gd name="connsiteX0" fmla="*/ 20235 w 769143"/>
                  <a:gd name="connsiteY0" fmla="*/ 443405 h 659607"/>
                  <a:gd name="connsiteX1" fmla="*/ 84659 w 769143"/>
                  <a:gd name="connsiteY1" fmla="*/ 443405 h 659607"/>
                  <a:gd name="connsiteX2" fmla="*/ 133712 w 769143"/>
                  <a:gd name="connsiteY2" fmla="*/ 527981 h 659607"/>
                  <a:gd name="connsiteX3" fmla="*/ 182766 w 769143"/>
                  <a:gd name="connsiteY3" fmla="*/ 443405 h 659607"/>
                  <a:gd name="connsiteX4" fmla="*/ 251228 w 769143"/>
                  <a:gd name="connsiteY4" fmla="*/ 443405 h 659607"/>
                  <a:gd name="connsiteX5" fmla="*/ 271462 w 769143"/>
                  <a:gd name="connsiteY5" fmla="*/ 463640 h 659607"/>
                  <a:gd name="connsiteX6" fmla="*/ 271462 w 769143"/>
                  <a:gd name="connsiteY6" fmla="*/ 634610 h 659607"/>
                  <a:gd name="connsiteX7" fmla="*/ 251228 w 769143"/>
                  <a:gd name="connsiteY7" fmla="*/ 654845 h 659607"/>
                  <a:gd name="connsiteX8" fmla="*/ 20235 w 769143"/>
                  <a:gd name="connsiteY8" fmla="*/ 654845 h 659607"/>
                  <a:gd name="connsiteX9" fmla="*/ 0 w 769143"/>
                  <a:gd name="connsiteY9" fmla="*/ 634610 h 659607"/>
                  <a:gd name="connsiteX10" fmla="*/ 0 w 769143"/>
                  <a:gd name="connsiteY10" fmla="*/ 463640 h 659607"/>
                  <a:gd name="connsiteX11" fmla="*/ 20235 w 769143"/>
                  <a:gd name="connsiteY11" fmla="*/ 443405 h 659607"/>
                  <a:gd name="connsiteX12" fmla="*/ 330596 w 769143"/>
                  <a:gd name="connsiteY12" fmla="*/ 290513 h 659607"/>
                  <a:gd name="connsiteX13" fmla="*/ 443055 w 769143"/>
                  <a:gd name="connsiteY13" fmla="*/ 290513 h 659607"/>
                  <a:gd name="connsiteX14" fmla="*/ 528684 w 769143"/>
                  <a:gd name="connsiteY14" fmla="*/ 438150 h 659607"/>
                  <a:gd name="connsiteX15" fmla="*/ 614314 w 769143"/>
                  <a:gd name="connsiteY15" fmla="*/ 290513 h 659607"/>
                  <a:gd name="connsiteX16" fmla="*/ 733821 w 769143"/>
                  <a:gd name="connsiteY16" fmla="*/ 290513 h 659607"/>
                  <a:gd name="connsiteX17" fmla="*/ 769143 w 769143"/>
                  <a:gd name="connsiteY17" fmla="*/ 325835 h 659607"/>
                  <a:gd name="connsiteX18" fmla="*/ 769143 w 769143"/>
                  <a:gd name="connsiteY18" fmla="*/ 624285 h 659607"/>
                  <a:gd name="connsiteX19" fmla="*/ 733821 w 769143"/>
                  <a:gd name="connsiteY19" fmla="*/ 659607 h 659607"/>
                  <a:gd name="connsiteX20" fmla="*/ 330596 w 769143"/>
                  <a:gd name="connsiteY20" fmla="*/ 659607 h 659607"/>
                  <a:gd name="connsiteX21" fmla="*/ 295274 w 769143"/>
                  <a:gd name="connsiteY21" fmla="*/ 624285 h 659607"/>
                  <a:gd name="connsiteX22" fmla="*/ 295274 w 769143"/>
                  <a:gd name="connsiteY22" fmla="*/ 325835 h 659607"/>
                  <a:gd name="connsiteX23" fmla="*/ 330596 w 769143"/>
                  <a:gd name="connsiteY23" fmla="*/ 290513 h 659607"/>
                  <a:gd name="connsiteX24" fmla="*/ 134367 w 769143"/>
                  <a:gd name="connsiteY24" fmla="*/ 276981 h 659607"/>
                  <a:gd name="connsiteX25" fmla="*/ 211441 w 769143"/>
                  <a:gd name="connsiteY25" fmla="*/ 354055 h 659607"/>
                  <a:gd name="connsiteX26" fmla="*/ 134367 w 769143"/>
                  <a:gd name="connsiteY26" fmla="*/ 431128 h 659607"/>
                  <a:gd name="connsiteX27" fmla="*/ 57293 w 769143"/>
                  <a:gd name="connsiteY27" fmla="*/ 354055 h 659607"/>
                  <a:gd name="connsiteX28" fmla="*/ 134367 w 769143"/>
                  <a:gd name="connsiteY28" fmla="*/ 276981 h 659607"/>
                  <a:gd name="connsiteX29" fmla="*/ 529827 w 769143"/>
                  <a:gd name="connsiteY29" fmla="*/ 0 h 659607"/>
                  <a:gd name="connsiteX30" fmla="*/ 664368 w 769143"/>
                  <a:gd name="connsiteY30" fmla="*/ 134541 h 659607"/>
                  <a:gd name="connsiteX31" fmla="*/ 529827 w 769143"/>
                  <a:gd name="connsiteY31" fmla="*/ 269082 h 659607"/>
                  <a:gd name="connsiteX32" fmla="*/ 395286 w 769143"/>
                  <a:gd name="connsiteY32" fmla="*/ 134541 h 659607"/>
                  <a:gd name="connsiteX33" fmla="*/ 529827 w 769143"/>
                  <a:gd name="connsiteY33" fmla="*/ 0 h 659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769143" h="659607">
                    <a:moveTo>
                      <a:pt x="20235" y="443405"/>
                    </a:moveTo>
                    <a:lnTo>
                      <a:pt x="84659" y="443405"/>
                    </a:lnTo>
                    <a:lnTo>
                      <a:pt x="133712" y="527981"/>
                    </a:lnTo>
                    <a:lnTo>
                      <a:pt x="182766" y="443405"/>
                    </a:lnTo>
                    <a:lnTo>
                      <a:pt x="251228" y="443405"/>
                    </a:lnTo>
                    <a:cubicBezTo>
                      <a:pt x="262403" y="443405"/>
                      <a:pt x="271462" y="452464"/>
                      <a:pt x="271462" y="463640"/>
                    </a:cubicBezTo>
                    <a:lnTo>
                      <a:pt x="271462" y="634610"/>
                    </a:lnTo>
                    <a:cubicBezTo>
                      <a:pt x="271462" y="645786"/>
                      <a:pt x="262403" y="654845"/>
                      <a:pt x="251228" y="654845"/>
                    </a:cubicBezTo>
                    <a:lnTo>
                      <a:pt x="20235" y="654845"/>
                    </a:lnTo>
                    <a:cubicBezTo>
                      <a:pt x="9060" y="654845"/>
                      <a:pt x="0" y="645786"/>
                      <a:pt x="0" y="634610"/>
                    </a:cubicBezTo>
                    <a:lnTo>
                      <a:pt x="0" y="463640"/>
                    </a:lnTo>
                    <a:cubicBezTo>
                      <a:pt x="0" y="452464"/>
                      <a:pt x="9060" y="443405"/>
                      <a:pt x="20235" y="443405"/>
                    </a:cubicBezTo>
                    <a:close/>
                    <a:moveTo>
                      <a:pt x="330596" y="290513"/>
                    </a:moveTo>
                    <a:lnTo>
                      <a:pt x="443055" y="290513"/>
                    </a:lnTo>
                    <a:lnTo>
                      <a:pt x="528684" y="438150"/>
                    </a:lnTo>
                    <a:lnTo>
                      <a:pt x="614314" y="290513"/>
                    </a:lnTo>
                    <a:lnTo>
                      <a:pt x="733821" y="290513"/>
                    </a:lnTo>
                    <a:cubicBezTo>
                      <a:pt x="753329" y="290513"/>
                      <a:pt x="769143" y="306327"/>
                      <a:pt x="769143" y="325835"/>
                    </a:cubicBezTo>
                    <a:lnTo>
                      <a:pt x="769143" y="624285"/>
                    </a:lnTo>
                    <a:cubicBezTo>
                      <a:pt x="769143" y="643793"/>
                      <a:pt x="753329" y="659607"/>
                      <a:pt x="733821" y="659607"/>
                    </a:cubicBezTo>
                    <a:lnTo>
                      <a:pt x="330596" y="659607"/>
                    </a:lnTo>
                    <a:cubicBezTo>
                      <a:pt x="311088" y="659607"/>
                      <a:pt x="295274" y="643793"/>
                      <a:pt x="295274" y="624285"/>
                    </a:cubicBezTo>
                    <a:lnTo>
                      <a:pt x="295274" y="325835"/>
                    </a:lnTo>
                    <a:cubicBezTo>
                      <a:pt x="295274" y="306327"/>
                      <a:pt x="311088" y="290513"/>
                      <a:pt x="330596" y="290513"/>
                    </a:cubicBezTo>
                    <a:close/>
                    <a:moveTo>
                      <a:pt x="134367" y="276981"/>
                    </a:moveTo>
                    <a:cubicBezTo>
                      <a:pt x="176934" y="276981"/>
                      <a:pt x="211441" y="311488"/>
                      <a:pt x="211441" y="354055"/>
                    </a:cubicBezTo>
                    <a:cubicBezTo>
                      <a:pt x="211441" y="396621"/>
                      <a:pt x="176934" y="431128"/>
                      <a:pt x="134367" y="431128"/>
                    </a:cubicBezTo>
                    <a:cubicBezTo>
                      <a:pt x="91800" y="431128"/>
                      <a:pt x="57293" y="396621"/>
                      <a:pt x="57293" y="354055"/>
                    </a:cubicBezTo>
                    <a:cubicBezTo>
                      <a:pt x="57293" y="311488"/>
                      <a:pt x="91800" y="276981"/>
                      <a:pt x="134367" y="276981"/>
                    </a:cubicBezTo>
                    <a:close/>
                    <a:moveTo>
                      <a:pt x="529827" y="0"/>
                    </a:moveTo>
                    <a:cubicBezTo>
                      <a:pt x="604132" y="0"/>
                      <a:pt x="664368" y="60236"/>
                      <a:pt x="664368" y="134541"/>
                    </a:cubicBezTo>
                    <a:cubicBezTo>
                      <a:pt x="664368" y="208846"/>
                      <a:pt x="604132" y="269082"/>
                      <a:pt x="529827" y="269082"/>
                    </a:cubicBezTo>
                    <a:cubicBezTo>
                      <a:pt x="455522" y="269082"/>
                      <a:pt x="395286" y="208846"/>
                      <a:pt x="395286" y="134541"/>
                    </a:cubicBezTo>
                    <a:cubicBezTo>
                      <a:pt x="395286" y="60236"/>
                      <a:pt x="455522" y="0"/>
                      <a:pt x="529827"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6" rIns="179234" bIns="143386" numCol="1" spcCol="0" rtlCol="0" fromWordArt="0" anchor="t" anchorCtr="0" forceAA="0" compatLnSpc="1">
                <a:prstTxWarp prst="textNoShape">
                  <a:avLst/>
                </a:prstTxWarp>
                <a:noAutofit/>
              </a:bodyPr>
              <a:lstStyle/>
              <a:p>
                <a:pPr algn="ctr" defTabSz="913847" fontAlgn="base">
                  <a:lnSpc>
                    <a:spcPct val="90000"/>
                  </a:lnSpc>
                  <a:spcBef>
                    <a:spcPct val="0"/>
                  </a:spcBef>
                  <a:spcAft>
                    <a:spcPct val="0"/>
                  </a:spcAft>
                  <a:defRPr/>
                </a:pPr>
                <a:endParaRPr lang="en-US" sz="1961" b="1">
                  <a:solidFill>
                    <a:srgbClr val="FFFFFF"/>
                  </a:solidFill>
                  <a:latin typeface="Segoe UI Light"/>
                  <a:ea typeface="Segoe UI" pitchFamily="34" charset="0"/>
                  <a:cs typeface="Segoe UI" pitchFamily="34" charset="0"/>
                </a:endParaRPr>
              </a:p>
            </p:txBody>
          </p:sp>
        </p:grpSp>
      </p:grpSp>
      <p:grpSp>
        <p:nvGrpSpPr>
          <p:cNvPr id="15" name="Group 14"/>
          <p:cNvGrpSpPr/>
          <p:nvPr/>
        </p:nvGrpSpPr>
        <p:grpSpPr>
          <a:xfrm>
            <a:off x="1497055" y="5134383"/>
            <a:ext cx="844567" cy="348967"/>
            <a:chOff x="1815887" y="5237334"/>
            <a:chExt cx="861746" cy="356066"/>
          </a:xfrm>
        </p:grpSpPr>
        <p:sp>
          <p:nvSpPr>
            <p:cNvPr id="62" name="Rectangle 61"/>
            <p:cNvSpPr/>
            <p:nvPr/>
          </p:nvSpPr>
          <p:spPr bwMode="auto">
            <a:xfrm>
              <a:off x="1815887" y="5237334"/>
              <a:ext cx="861746" cy="356066"/>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04697" tIns="44807" rIns="0" bIns="140570" numCol="1" spcCol="0" rtlCol="0" fromWordArt="0" anchor="t" anchorCtr="0" forceAA="0" compatLnSpc="1">
              <a:prstTxWarp prst="textNoShape">
                <a:avLst/>
              </a:prstTxWarp>
              <a:noAutofit/>
            </a:bodyPr>
            <a:lstStyle/>
            <a:p>
              <a:pPr defTabSz="895672" fontAlgn="base">
                <a:lnSpc>
                  <a:spcPct val="90000"/>
                </a:lnSpc>
                <a:defRPr/>
              </a:pPr>
              <a:r>
                <a:rPr lang="en-US" sz="784" kern="0">
                  <a:gradFill>
                    <a:gsLst>
                      <a:gs pos="0">
                        <a:srgbClr val="FFFFFF"/>
                      </a:gs>
                      <a:gs pos="100000">
                        <a:srgbClr val="FFFFFF"/>
                      </a:gs>
                    </a:gsLst>
                    <a:lin ang="5400000" scaled="0"/>
                  </a:gradFill>
                  <a:latin typeface="Segoe UI"/>
                  <a:ea typeface="Segoe UI" pitchFamily="34" charset="0"/>
                  <a:cs typeface="Segoe UI" pitchFamily="34" charset="0"/>
                </a:rPr>
                <a:t>Containers</a:t>
              </a:r>
            </a:p>
          </p:txBody>
        </p:sp>
        <p:grpSp>
          <p:nvGrpSpPr>
            <p:cNvPr id="412" name="Group 411"/>
            <p:cNvGrpSpPr/>
            <p:nvPr/>
          </p:nvGrpSpPr>
          <p:grpSpPr>
            <a:xfrm>
              <a:off x="1854319" y="5310201"/>
              <a:ext cx="221053" cy="170255"/>
              <a:chOff x="1410342" y="5288934"/>
              <a:chExt cx="294653" cy="226942"/>
            </a:xfrm>
          </p:grpSpPr>
          <p:grpSp>
            <p:nvGrpSpPr>
              <p:cNvPr id="402" name="Group 401"/>
              <p:cNvGrpSpPr/>
              <p:nvPr/>
            </p:nvGrpSpPr>
            <p:grpSpPr>
              <a:xfrm>
                <a:off x="1428991" y="5308456"/>
                <a:ext cx="97032" cy="104039"/>
                <a:chOff x="1286878" y="3925073"/>
                <a:chExt cx="291844" cy="312918"/>
              </a:xfrm>
              <a:solidFill>
                <a:schemeClr val="bg1"/>
              </a:solidFill>
            </p:grpSpPr>
            <p:sp>
              <p:nvSpPr>
                <p:cNvPr id="397" name="Diamond 396"/>
                <p:cNvSpPr/>
                <p:nvPr/>
              </p:nvSpPr>
              <p:spPr bwMode="auto">
                <a:xfrm rot="19690132">
                  <a:off x="1286878" y="3991205"/>
                  <a:ext cx="148048" cy="245585"/>
                </a:xfrm>
                <a:prstGeom prst="diamond">
                  <a:avLst/>
                </a:prstGeom>
                <a:grpFill/>
                <a:ln>
                  <a:noFill/>
                  <a:headEnd type="none" w="med" len="med"/>
                  <a:tailEnd type="none" w="med" len="med"/>
                </a:ln>
                <a:effectLst/>
                <a:scene3d>
                  <a:camera prst="orthographicFront">
                    <a:rot lat="899860" lon="21583921" rev="2154000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6" rIns="179234" bIns="143386" numCol="1" spcCol="0" rtlCol="0" fromWordArt="0" anchor="t" anchorCtr="0" forceAA="0" compatLnSpc="1">
                  <a:prstTxWarp prst="textNoShape">
                    <a:avLst/>
                  </a:prstTxWarp>
                  <a:noAutofit/>
                </a:bodyPr>
                <a:lstStyle/>
                <a:p>
                  <a:pPr algn="ctr" defTabSz="913847" fontAlgn="base">
                    <a:lnSpc>
                      <a:spcPct val="90000"/>
                    </a:lnSpc>
                    <a:spcBef>
                      <a:spcPct val="0"/>
                    </a:spcBef>
                    <a:spcAft>
                      <a:spcPct val="0"/>
                    </a:spcAft>
                    <a:defRPr/>
                  </a:pPr>
                  <a:endParaRPr lang="en-US" sz="1961" b="1">
                    <a:solidFill>
                      <a:srgbClr val="FFFFFF"/>
                    </a:solidFill>
                    <a:latin typeface="Segoe UI Light"/>
                    <a:ea typeface="Segoe UI" pitchFamily="34" charset="0"/>
                    <a:cs typeface="Segoe UI" pitchFamily="34" charset="0"/>
                  </a:endParaRPr>
                </a:p>
              </p:txBody>
            </p:sp>
            <p:sp>
              <p:nvSpPr>
                <p:cNvPr id="398" name="Diamond 397"/>
                <p:cNvSpPr/>
                <p:nvPr/>
              </p:nvSpPr>
              <p:spPr bwMode="auto">
                <a:xfrm rot="1935408">
                  <a:off x="1424781" y="3991343"/>
                  <a:ext cx="153941" cy="246648"/>
                </a:xfrm>
                <a:prstGeom prst="diamond">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6" rIns="179234" bIns="143386" numCol="1" spcCol="0" rtlCol="0" fromWordArt="0" anchor="t" anchorCtr="0" forceAA="0" compatLnSpc="1">
                  <a:prstTxWarp prst="textNoShape">
                    <a:avLst/>
                  </a:prstTxWarp>
                  <a:noAutofit/>
                </a:bodyPr>
                <a:lstStyle/>
                <a:p>
                  <a:pPr algn="ctr" defTabSz="913847" fontAlgn="base">
                    <a:lnSpc>
                      <a:spcPct val="90000"/>
                    </a:lnSpc>
                    <a:spcBef>
                      <a:spcPct val="0"/>
                    </a:spcBef>
                    <a:spcAft>
                      <a:spcPct val="0"/>
                    </a:spcAft>
                    <a:defRPr/>
                  </a:pPr>
                  <a:endParaRPr lang="en-US" sz="1961" b="1">
                    <a:solidFill>
                      <a:srgbClr val="FFFFFF"/>
                    </a:solidFill>
                    <a:latin typeface="Segoe UI Light"/>
                    <a:ea typeface="Segoe UI" pitchFamily="34" charset="0"/>
                    <a:cs typeface="Segoe UI" pitchFamily="34" charset="0"/>
                  </a:endParaRPr>
                </a:p>
              </p:txBody>
            </p:sp>
            <p:sp>
              <p:nvSpPr>
                <p:cNvPr id="399" name="Diamond 398"/>
                <p:cNvSpPr/>
                <p:nvPr/>
              </p:nvSpPr>
              <p:spPr bwMode="auto">
                <a:xfrm rot="5400000">
                  <a:off x="1355358" y="3879251"/>
                  <a:ext cx="153941" cy="245585"/>
                </a:xfrm>
                <a:prstGeom prst="diamond">
                  <a:avLst/>
                </a:prstGeom>
                <a:grpFill/>
                <a:ln>
                  <a:noFill/>
                  <a:headEnd type="none" w="med" len="med"/>
                  <a:tailEnd type="none" w="med" len="med"/>
                </a:ln>
                <a:effectLst/>
                <a:scene3d>
                  <a:camera prst="orthographicFront">
                    <a:rot lat="21599979" lon="240000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6" rIns="179234" bIns="143386" numCol="1" spcCol="0" rtlCol="0" fromWordArt="0" anchor="t" anchorCtr="0" forceAA="0" compatLnSpc="1">
                  <a:prstTxWarp prst="textNoShape">
                    <a:avLst/>
                  </a:prstTxWarp>
                  <a:noAutofit/>
                </a:bodyPr>
                <a:lstStyle/>
                <a:p>
                  <a:pPr algn="ctr" defTabSz="913847" fontAlgn="base">
                    <a:lnSpc>
                      <a:spcPct val="90000"/>
                    </a:lnSpc>
                    <a:spcBef>
                      <a:spcPct val="0"/>
                    </a:spcBef>
                    <a:spcAft>
                      <a:spcPct val="0"/>
                    </a:spcAft>
                    <a:defRPr/>
                  </a:pPr>
                  <a:endParaRPr lang="en-US" sz="1961" b="1">
                    <a:solidFill>
                      <a:srgbClr val="FFFFFF"/>
                    </a:solidFill>
                    <a:latin typeface="Segoe UI Light"/>
                    <a:ea typeface="Segoe UI" pitchFamily="34" charset="0"/>
                    <a:cs typeface="Segoe UI" pitchFamily="34" charset="0"/>
                  </a:endParaRPr>
                </a:p>
              </p:txBody>
            </p:sp>
          </p:grpSp>
          <p:sp>
            <p:nvSpPr>
              <p:cNvPr id="403" name="Rounded Rectangle 402"/>
              <p:cNvSpPr/>
              <p:nvPr/>
            </p:nvSpPr>
            <p:spPr bwMode="auto">
              <a:xfrm>
                <a:off x="1410342" y="5288934"/>
                <a:ext cx="294653" cy="226942"/>
              </a:xfrm>
              <a:prstGeom prst="roundRect">
                <a:avLst>
                  <a:gd name="adj" fmla="val 9184"/>
                </a:avLst>
              </a:prstGeom>
              <a:no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6" rIns="179234" bIns="143386" numCol="1" spcCol="0" rtlCol="0" fromWordArt="0" anchor="t" anchorCtr="0" forceAA="0" compatLnSpc="1">
                <a:prstTxWarp prst="textNoShape">
                  <a:avLst/>
                </a:prstTxWarp>
                <a:noAutofit/>
              </a:bodyPr>
              <a:lstStyle/>
              <a:p>
                <a:pPr algn="ctr" defTabSz="913847" fontAlgn="base">
                  <a:lnSpc>
                    <a:spcPct val="90000"/>
                  </a:lnSpc>
                  <a:spcBef>
                    <a:spcPct val="0"/>
                  </a:spcBef>
                  <a:spcAft>
                    <a:spcPct val="0"/>
                  </a:spcAft>
                  <a:defRPr/>
                </a:pPr>
                <a:endParaRPr lang="en-US" sz="1961" b="1">
                  <a:solidFill>
                    <a:srgbClr val="FFFFFF"/>
                  </a:solidFill>
                  <a:latin typeface="Segoe UI Light"/>
                  <a:ea typeface="Segoe UI" pitchFamily="34" charset="0"/>
                  <a:cs typeface="Segoe UI" pitchFamily="34" charset="0"/>
                </a:endParaRPr>
              </a:p>
            </p:txBody>
          </p:sp>
          <p:grpSp>
            <p:nvGrpSpPr>
              <p:cNvPr id="404" name="Group 403"/>
              <p:cNvGrpSpPr/>
              <p:nvPr/>
            </p:nvGrpSpPr>
            <p:grpSpPr>
              <a:xfrm>
                <a:off x="1573839" y="5308987"/>
                <a:ext cx="97032" cy="104039"/>
                <a:chOff x="1286878" y="3925073"/>
                <a:chExt cx="291844" cy="312918"/>
              </a:xfrm>
              <a:solidFill>
                <a:schemeClr val="bg1"/>
              </a:solidFill>
            </p:grpSpPr>
            <p:sp>
              <p:nvSpPr>
                <p:cNvPr id="405" name="Diamond 404"/>
                <p:cNvSpPr/>
                <p:nvPr/>
              </p:nvSpPr>
              <p:spPr bwMode="auto">
                <a:xfrm rot="19690132">
                  <a:off x="1286878" y="3991205"/>
                  <a:ext cx="148048" cy="245585"/>
                </a:xfrm>
                <a:prstGeom prst="diamond">
                  <a:avLst/>
                </a:prstGeom>
                <a:grpFill/>
                <a:ln>
                  <a:noFill/>
                  <a:headEnd type="none" w="med" len="med"/>
                  <a:tailEnd type="none" w="med" len="med"/>
                </a:ln>
                <a:effectLst/>
                <a:scene3d>
                  <a:camera prst="orthographicFront">
                    <a:rot lat="899860" lon="21583921" rev="2154000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6" rIns="179234" bIns="143386" numCol="1" spcCol="0" rtlCol="0" fromWordArt="0" anchor="t" anchorCtr="0" forceAA="0" compatLnSpc="1">
                  <a:prstTxWarp prst="textNoShape">
                    <a:avLst/>
                  </a:prstTxWarp>
                  <a:noAutofit/>
                </a:bodyPr>
                <a:lstStyle/>
                <a:p>
                  <a:pPr algn="ctr" defTabSz="913847" fontAlgn="base">
                    <a:lnSpc>
                      <a:spcPct val="90000"/>
                    </a:lnSpc>
                    <a:spcBef>
                      <a:spcPct val="0"/>
                    </a:spcBef>
                    <a:spcAft>
                      <a:spcPct val="0"/>
                    </a:spcAft>
                    <a:defRPr/>
                  </a:pPr>
                  <a:endParaRPr lang="en-US" sz="1961" b="1">
                    <a:solidFill>
                      <a:srgbClr val="FFFFFF"/>
                    </a:solidFill>
                    <a:latin typeface="Segoe UI Light"/>
                    <a:ea typeface="Segoe UI" pitchFamily="34" charset="0"/>
                    <a:cs typeface="Segoe UI" pitchFamily="34" charset="0"/>
                  </a:endParaRPr>
                </a:p>
              </p:txBody>
            </p:sp>
            <p:sp>
              <p:nvSpPr>
                <p:cNvPr id="406" name="Diamond 405"/>
                <p:cNvSpPr/>
                <p:nvPr/>
              </p:nvSpPr>
              <p:spPr bwMode="auto">
                <a:xfrm rot="1935408">
                  <a:off x="1424781" y="3991343"/>
                  <a:ext cx="153941" cy="246648"/>
                </a:xfrm>
                <a:prstGeom prst="diamond">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6" rIns="179234" bIns="143386" numCol="1" spcCol="0" rtlCol="0" fromWordArt="0" anchor="t" anchorCtr="0" forceAA="0" compatLnSpc="1">
                  <a:prstTxWarp prst="textNoShape">
                    <a:avLst/>
                  </a:prstTxWarp>
                  <a:noAutofit/>
                </a:bodyPr>
                <a:lstStyle/>
                <a:p>
                  <a:pPr algn="ctr" defTabSz="913847" fontAlgn="base">
                    <a:lnSpc>
                      <a:spcPct val="90000"/>
                    </a:lnSpc>
                    <a:spcBef>
                      <a:spcPct val="0"/>
                    </a:spcBef>
                    <a:spcAft>
                      <a:spcPct val="0"/>
                    </a:spcAft>
                    <a:defRPr/>
                  </a:pPr>
                  <a:endParaRPr lang="en-US" sz="1961" b="1">
                    <a:solidFill>
                      <a:srgbClr val="FFFFFF"/>
                    </a:solidFill>
                    <a:latin typeface="Segoe UI Light"/>
                    <a:ea typeface="Segoe UI" pitchFamily="34" charset="0"/>
                    <a:cs typeface="Segoe UI" pitchFamily="34" charset="0"/>
                  </a:endParaRPr>
                </a:p>
              </p:txBody>
            </p:sp>
            <p:sp>
              <p:nvSpPr>
                <p:cNvPr id="407" name="Diamond 406"/>
                <p:cNvSpPr/>
                <p:nvPr/>
              </p:nvSpPr>
              <p:spPr bwMode="auto">
                <a:xfrm rot="5400000">
                  <a:off x="1355358" y="3879251"/>
                  <a:ext cx="153941" cy="245585"/>
                </a:xfrm>
                <a:prstGeom prst="diamond">
                  <a:avLst/>
                </a:prstGeom>
                <a:grpFill/>
                <a:ln>
                  <a:noFill/>
                  <a:headEnd type="none" w="med" len="med"/>
                  <a:tailEnd type="none" w="med" len="med"/>
                </a:ln>
                <a:effectLst/>
                <a:scene3d>
                  <a:camera prst="orthographicFront">
                    <a:rot lat="21599979" lon="240000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6" rIns="179234" bIns="143386" numCol="1" spcCol="0" rtlCol="0" fromWordArt="0" anchor="t" anchorCtr="0" forceAA="0" compatLnSpc="1">
                  <a:prstTxWarp prst="textNoShape">
                    <a:avLst/>
                  </a:prstTxWarp>
                  <a:noAutofit/>
                </a:bodyPr>
                <a:lstStyle/>
                <a:p>
                  <a:pPr algn="ctr" defTabSz="913847" fontAlgn="base">
                    <a:lnSpc>
                      <a:spcPct val="90000"/>
                    </a:lnSpc>
                    <a:spcBef>
                      <a:spcPct val="0"/>
                    </a:spcBef>
                    <a:spcAft>
                      <a:spcPct val="0"/>
                    </a:spcAft>
                    <a:defRPr/>
                  </a:pPr>
                  <a:endParaRPr lang="en-US" sz="1961" b="1">
                    <a:solidFill>
                      <a:srgbClr val="FFFFFF"/>
                    </a:solidFill>
                    <a:latin typeface="Segoe UI Light"/>
                    <a:ea typeface="Segoe UI" pitchFamily="34" charset="0"/>
                    <a:cs typeface="Segoe UI" pitchFamily="34" charset="0"/>
                  </a:endParaRPr>
                </a:p>
              </p:txBody>
            </p:sp>
          </p:grpSp>
          <p:grpSp>
            <p:nvGrpSpPr>
              <p:cNvPr id="408" name="Group 407"/>
              <p:cNvGrpSpPr/>
              <p:nvPr/>
            </p:nvGrpSpPr>
            <p:grpSpPr>
              <a:xfrm>
                <a:off x="1505369" y="5390438"/>
                <a:ext cx="97032" cy="104039"/>
                <a:chOff x="1286878" y="3925073"/>
                <a:chExt cx="291844" cy="312918"/>
              </a:xfrm>
              <a:solidFill>
                <a:schemeClr val="bg1"/>
              </a:solidFill>
            </p:grpSpPr>
            <p:sp>
              <p:nvSpPr>
                <p:cNvPr id="409" name="Diamond 408"/>
                <p:cNvSpPr/>
                <p:nvPr/>
              </p:nvSpPr>
              <p:spPr bwMode="auto">
                <a:xfrm rot="19690132">
                  <a:off x="1286878" y="3991205"/>
                  <a:ext cx="148048" cy="245585"/>
                </a:xfrm>
                <a:prstGeom prst="diamond">
                  <a:avLst/>
                </a:prstGeom>
                <a:grpFill/>
                <a:ln>
                  <a:noFill/>
                  <a:headEnd type="none" w="med" len="med"/>
                  <a:tailEnd type="none" w="med" len="med"/>
                </a:ln>
                <a:effectLst/>
                <a:scene3d>
                  <a:camera prst="orthographicFront">
                    <a:rot lat="899860" lon="21583921" rev="2154000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6" rIns="179234" bIns="143386" numCol="1" spcCol="0" rtlCol="0" fromWordArt="0" anchor="t" anchorCtr="0" forceAA="0" compatLnSpc="1">
                  <a:prstTxWarp prst="textNoShape">
                    <a:avLst/>
                  </a:prstTxWarp>
                  <a:noAutofit/>
                </a:bodyPr>
                <a:lstStyle/>
                <a:p>
                  <a:pPr algn="ctr" defTabSz="913847" fontAlgn="base">
                    <a:lnSpc>
                      <a:spcPct val="90000"/>
                    </a:lnSpc>
                    <a:spcBef>
                      <a:spcPct val="0"/>
                    </a:spcBef>
                    <a:spcAft>
                      <a:spcPct val="0"/>
                    </a:spcAft>
                    <a:defRPr/>
                  </a:pPr>
                  <a:endParaRPr lang="en-US" sz="1961" b="1">
                    <a:solidFill>
                      <a:srgbClr val="FFFFFF"/>
                    </a:solidFill>
                    <a:latin typeface="Segoe UI Light"/>
                    <a:ea typeface="Segoe UI" pitchFamily="34" charset="0"/>
                    <a:cs typeface="Segoe UI" pitchFamily="34" charset="0"/>
                  </a:endParaRPr>
                </a:p>
              </p:txBody>
            </p:sp>
            <p:sp>
              <p:nvSpPr>
                <p:cNvPr id="410" name="Diamond 409"/>
                <p:cNvSpPr/>
                <p:nvPr/>
              </p:nvSpPr>
              <p:spPr bwMode="auto">
                <a:xfrm rot="1935408">
                  <a:off x="1424781" y="3991343"/>
                  <a:ext cx="153941" cy="246648"/>
                </a:xfrm>
                <a:prstGeom prst="diamond">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6" rIns="179234" bIns="143386" numCol="1" spcCol="0" rtlCol="0" fromWordArt="0" anchor="t" anchorCtr="0" forceAA="0" compatLnSpc="1">
                  <a:prstTxWarp prst="textNoShape">
                    <a:avLst/>
                  </a:prstTxWarp>
                  <a:noAutofit/>
                </a:bodyPr>
                <a:lstStyle/>
                <a:p>
                  <a:pPr algn="ctr" defTabSz="913847" fontAlgn="base">
                    <a:lnSpc>
                      <a:spcPct val="90000"/>
                    </a:lnSpc>
                    <a:spcBef>
                      <a:spcPct val="0"/>
                    </a:spcBef>
                    <a:spcAft>
                      <a:spcPct val="0"/>
                    </a:spcAft>
                    <a:defRPr/>
                  </a:pPr>
                  <a:endParaRPr lang="en-US" sz="1961" b="1">
                    <a:solidFill>
                      <a:srgbClr val="FFFFFF"/>
                    </a:solidFill>
                    <a:latin typeface="Segoe UI Light"/>
                    <a:ea typeface="Segoe UI" pitchFamily="34" charset="0"/>
                    <a:cs typeface="Segoe UI" pitchFamily="34" charset="0"/>
                  </a:endParaRPr>
                </a:p>
              </p:txBody>
            </p:sp>
            <p:sp>
              <p:nvSpPr>
                <p:cNvPr id="411" name="Diamond 410"/>
                <p:cNvSpPr/>
                <p:nvPr/>
              </p:nvSpPr>
              <p:spPr bwMode="auto">
                <a:xfrm rot="5400000">
                  <a:off x="1355358" y="3879251"/>
                  <a:ext cx="153941" cy="245585"/>
                </a:xfrm>
                <a:prstGeom prst="diamond">
                  <a:avLst/>
                </a:prstGeom>
                <a:grpFill/>
                <a:ln>
                  <a:noFill/>
                  <a:headEnd type="none" w="med" len="med"/>
                  <a:tailEnd type="none" w="med" len="med"/>
                </a:ln>
                <a:effectLst/>
                <a:scene3d>
                  <a:camera prst="orthographicFront">
                    <a:rot lat="21599979" lon="240000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6" rIns="179234" bIns="143386" numCol="1" spcCol="0" rtlCol="0" fromWordArt="0" anchor="t" anchorCtr="0" forceAA="0" compatLnSpc="1">
                  <a:prstTxWarp prst="textNoShape">
                    <a:avLst/>
                  </a:prstTxWarp>
                  <a:noAutofit/>
                </a:bodyPr>
                <a:lstStyle/>
                <a:p>
                  <a:pPr algn="ctr" defTabSz="913847" fontAlgn="base">
                    <a:lnSpc>
                      <a:spcPct val="90000"/>
                    </a:lnSpc>
                    <a:spcBef>
                      <a:spcPct val="0"/>
                    </a:spcBef>
                    <a:spcAft>
                      <a:spcPct val="0"/>
                    </a:spcAft>
                    <a:defRPr/>
                  </a:pPr>
                  <a:endParaRPr lang="en-US" sz="1961" b="1">
                    <a:solidFill>
                      <a:srgbClr val="FFFFFF"/>
                    </a:solidFill>
                    <a:latin typeface="Segoe UI Light"/>
                    <a:ea typeface="Segoe UI" pitchFamily="34" charset="0"/>
                    <a:cs typeface="Segoe UI" pitchFamily="34" charset="0"/>
                  </a:endParaRPr>
                </a:p>
              </p:txBody>
            </p:sp>
          </p:grpSp>
        </p:grpSp>
      </p:grpSp>
      <p:grpSp>
        <p:nvGrpSpPr>
          <p:cNvPr id="417" name="Group 416"/>
          <p:cNvGrpSpPr/>
          <p:nvPr/>
        </p:nvGrpSpPr>
        <p:grpSpPr>
          <a:xfrm>
            <a:off x="550007" y="4046985"/>
            <a:ext cx="988285" cy="303079"/>
            <a:chOff x="559429" y="4065187"/>
            <a:chExt cx="1008388" cy="309244"/>
          </a:xfrm>
        </p:grpSpPr>
        <p:pic>
          <p:nvPicPr>
            <p:cNvPr id="413" name="Picture 412"/>
            <p:cNvPicPr>
              <a:picLocks noChangeAspect="1"/>
            </p:cNvPicPr>
            <p:nvPr/>
          </p:nvPicPr>
          <p:blipFill>
            <a:blip r:embed="rId46" cstate="print">
              <a:biLevel thresh="25000"/>
              <a:extLst>
                <a:ext uri="{28A0092B-C50C-407E-A947-70E740481C1C}">
                  <a14:useLocalDpi xmlns:a14="http://schemas.microsoft.com/office/drawing/2010/main" val="0"/>
                </a:ext>
              </a:extLst>
            </a:blip>
            <a:stretch>
              <a:fillRect/>
            </a:stretch>
          </p:blipFill>
          <p:spPr>
            <a:xfrm>
              <a:off x="559429" y="4065187"/>
              <a:ext cx="252028" cy="252028"/>
            </a:xfrm>
            <a:prstGeom prst="rect">
              <a:avLst/>
            </a:prstGeom>
          </p:spPr>
        </p:pic>
        <p:sp>
          <p:nvSpPr>
            <p:cNvPr id="414" name="TextBox 413"/>
            <p:cNvSpPr txBox="1"/>
            <p:nvPr/>
          </p:nvSpPr>
          <p:spPr>
            <a:xfrm>
              <a:off x="908661" y="4073326"/>
              <a:ext cx="659156" cy="301105"/>
            </a:xfrm>
            <a:prstGeom prst="rect">
              <a:avLst/>
            </a:prstGeom>
            <a:noFill/>
            <a:ln>
              <a:noFill/>
            </a:ln>
          </p:spPr>
          <p:txBody>
            <a:bodyPr wrap="none" lIns="0" tIns="27413" rIns="0" bIns="0" rtlCol="0">
              <a:noAutofit/>
            </a:bodyPr>
            <a:lstStyle/>
            <a:p>
              <a:pPr defTabSz="91369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VM Image Gallery</a:t>
              </a:r>
            </a:p>
            <a:p>
              <a:pPr defTabSz="91369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&amp; VM Depot</a:t>
              </a:r>
            </a:p>
          </p:txBody>
        </p:sp>
      </p:grpSp>
      <p:grpSp>
        <p:nvGrpSpPr>
          <p:cNvPr id="23" name="Group 22"/>
          <p:cNvGrpSpPr/>
          <p:nvPr/>
        </p:nvGrpSpPr>
        <p:grpSpPr>
          <a:xfrm>
            <a:off x="7657120" y="5128157"/>
            <a:ext cx="772737" cy="339520"/>
            <a:chOff x="7811111" y="5230981"/>
            <a:chExt cx="788455" cy="346426"/>
          </a:xfrm>
        </p:grpSpPr>
        <p:sp>
          <p:nvSpPr>
            <p:cNvPr id="30" name="Rectangle 29"/>
            <p:cNvSpPr/>
            <p:nvPr/>
          </p:nvSpPr>
          <p:spPr bwMode="auto">
            <a:xfrm>
              <a:off x="7811111" y="5230981"/>
              <a:ext cx="788455" cy="346426"/>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04697" tIns="44807" rIns="0" bIns="140570" numCol="1" spcCol="0" rtlCol="0" fromWordArt="0" anchor="t" anchorCtr="0" forceAA="0" compatLnSpc="1">
              <a:prstTxWarp prst="textNoShape">
                <a:avLst/>
              </a:prstTxWarp>
              <a:noAutofit/>
            </a:bodyPr>
            <a:lstStyle/>
            <a:p>
              <a:pPr defTabSz="895672" fontAlgn="base">
                <a:lnSpc>
                  <a:spcPct val="90000"/>
                </a:lnSpc>
                <a:defRPr/>
              </a:pPr>
              <a:r>
                <a:rPr lang="en-US" sz="784" kern="0">
                  <a:gradFill>
                    <a:gsLst>
                      <a:gs pos="0">
                        <a:srgbClr val="FFFFFF"/>
                      </a:gs>
                      <a:gs pos="100000">
                        <a:srgbClr val="FFFFFF"/>
                      </a:gs>
                    </a:gsLst>
                    <a:lin ang="5400000" scaled="0"/>
                  </a:gradFill>
                  <a:latin typeface="Segoe UI"/>
                  <a:ea typeface="Segoe UI" pitchFamily="34" charset="0"/>
                  <a:cs typeface="Segoe UI" pitchFamily="34" charset="0"/>
                </a:rPr>
                <a:t>DNS</a:t>
              </a:r>
            </a:p>
          </p:txBody>
        </p:sp>
        <p:pic>
          <p:nvPicPr>
            <p:cNvPr id="4" name="Picture 3"/>
            <p:cNvPicPr>
              <a:picLocks noChangeAspect="1"/>
            </p:cNvPicPr>
            <p:nvPr/>
          </p:nvPicPr>
          <p:blipFill>
            <a:blip r:embed="rId47" cstate="print">
              <a:biLevel thresh="25000"/>
              <a:extLst>
                <a:ext uri="{28A0092B-C50C-407E-A947-70E740481C1C}">
                  <a14:useLocalDpi xmlns:a14="http://schemas.microsoft.com/office/drawing/2010/main" val="0"/>
                </a:ext>
              </a:extLst>
            </a:blip>
            <a:stretch>
              <a:fillRect/>
            </a:stretch>
          </p:blipFill>
          <p:spPr>
            <a:xfrm>
              <a:off x="7860724" y="5289060"/>
              <a:ext cx="211665" cy="211665"/>
            </a:xfrm>
            <a:prstGeom prst="rect">
              <a:avLst/>
            </a:prstGeom>
          </p:spPr>
        </p:pic>
      </p:grpSp>
      <p:grpSp>
        <p:nvGrpSpPr>
          <p:cNvPr id="240" name="Group 239"/>
          <p:cNvGrpSpPr/>
          <p:nvPr/>
        </p:nvGrpSpPr>
        <p:grpSpPr>
          <a:xfrm>
            <a:off x="10251483" y="5128157"/>
            <a:ext cx="853046" cy="339520"/>
            <a:chOff x="10458248" y="5230981"/>
            <a:chExt cx="870398" cy="346426"/>
          </a:xfrm>
        </p:grpSpPr>
        <p:sp>
          <p:nvSpPr>
            <p:cNvPr id="34" name="Rectangle 33"/>
            <p:cNvSpPr/>
            <p:nvPr/>
          </p:nvSpPr>
          <p:spPr bwMode="auto">
            <a:xfrm>
              <a:off x="10458248" y="5230981"/>
              <a:ext cx="870398" cy="346426"/>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04697" tIns="44807" rIns="0" bIns="140570" numCol="1" spcCol="0" rtlCol="0" fromWordArt="0" anchor="t" anchorCtr="0" forceAA="0" compatLnSpc="1">
              <a:prstTxWarp prst="textNoShape">
                <a:avLst/>
              </a:prstTxWarp>
              <a:noAutofit/>
            </a:bodyPr>
            <a:lstStyle/>
            <a:p>
              <a:pPr defTabSz="895672" fontAlgn="base">
                <a:lnSpc>
                  <a:spcPct val="90000"/>
                </a:lnSpc>
                <a:defRPr/>
              </a:pPr>
              <a:r>
                <a:rPr lang="en-US" sz="784" kern="0">
                  <a:gradFill>
                    <a:gsLst>
                      <a:gs pos="0">
                        <a:srgbClr val="FFFFFF"/>
                      </a:gs>
                      <a:gs pos="100000">
                        <a:srgbClr val="FFFFFF"/>
                      </a:gs>
                    </a:gsLst>
                    <a:lin ang="5400000" scaled="0"/>
                  </a:gradFill>
                  <a:latin typeface="Segoe UI"/>
                  <a:ea typeface="Segoe UI" pitchFamily="34" charset="0"/>
                  <a:cs typeface="Segoe UI" pitchFamily="34" charset="0"/>
                </a:rPr>
                <a:t>VPN Gateway</a:t>
              </a:r>
            </a:p>
          </p:txBody>
        </p:sp>
        <p:pic>
          <p:nvPicPr>
            <p:cNvPr id="10" name="Picture 9"/>
            <p:cNvPicPr>
              <a:picLocks noChangeAspect="1"/>
            </p:cNvPicPr>
            <p:nvPr/>
          </p:nvPicPr>
          <p:blipFill>
            <a:blip r:embed="rId48" cstate="print">
              <a:biLevel thresh="25000"/>
              <a:extLst>
                <a:ext uri="{28A0092B-C50C-407E-A947-70E740481C1C}">
                  <a14:useLocalDpi xmlns:a14="http://schemas.microsoft.com/office/drawing/2010/main" val="0"/>
                </a:ext>
              </a:extLst>
            </a:blip>
            <a:stretch>
              <a:fillRect/>
            </a:stretch>
          </p:blipFill>
          <p:spPr>
            <a:xfrm>
              <a:off x="10460633" y="5267779"/>
              <a:ext cx="241495" cy="241495"/>
            </a:xfrm>
            <a:prstGeom prst="rect">
              <a:avLst/>
            </a:prstGeom>
          </p:spPr>
        </p:pic>
      </p:grpSp>
      <p:grpSp>
        <p:nvGrpSpPr>
          <p:cNvPr id="21" name="Group 20"/>
          <p:cNvGrpSpPr/>
          <p:nvPr/>
        </p:nvGrpSpPr>
        <p:grpSpPr>
          <a:xfrm>
            <a:off x="6812264" y="5128482"/>
            <a:ext cx="813081" cy="339279"/>
            <a:chOff x="6949070" y="5231313"/>
            <a:chExt cx="829620" cy="346180"/>
          </a:xfrm>
        </p:grpSpPr>
        <p:sp>
          <p:nvSpPr>
            <p:cNvPr id="29" name="Rectangle 28"/>
            <p:cNvSpPr/>
            <p:nvPr/>
          </p:nvSpPr>
          <p:spPr bwMode="auto">
            <a:xfrm>
              <a:off x="6949070" y="5231313"/>
              <a:ext cx="829620" cy="346180"/>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04697" tIns="44807" rIns="0" bIns="140570" numCol="1" spcCol="0" rtlCol="0" fromWordArt="0" anchor="t" anchorCtr="0" forceAA="0" compatLnSpc="1">
              <a:prstTxWarp prst="textNoShape">
                <a:avLst/>
              </a:prstTxWarp>
              <a:noAutofit/>
            </a:bodyPr>
            <a:lstStyle/>
            <a:p>
              <a:pPr defTabSz="895672" fontAlgn="base">
                <a:lnSpc>
                  <a:spcPct val="90000"/>
                </a:lnSpc>
                <a:defRPr/>
              </a:pPr>
              <a:r>
                <a:rPr lang="en-US" sz="784" kern="0">
                  <a:gradFill>
                    <a:gsLst>
                      <a:gs pos="0">
                        <a:srgbClr val="FFFFFF"/>
                      </a:gs>
                      <a:gs pos="100000">
                        <a:srgbClr val="FFFFFF"/>
                      </a:gs>
                    </a:gsLst>
                    <a:lin ang="5400000" scaled="0"/>
                  </a:gradFill>
                  <a:latin typeface="Segoe UI"/>
                  <a:ea typeface="Segoe UI" pitchFamily="34" charset="0"/>
                  <a:cs typeface="Segoe UI" pitchFamily="34" charset="0"/>
                </a:rPr>
                <a:t>Load Balancer</a:t>
              </a:r>
            </a:p>
          </p:txBody>
        </p:sp>
        <p:pic>
          <p:nvPicPr>
            <p:cNvPr id="12" name="Picture 11"/>
            <p:cNvPicPr>
              <a:picLocks noChangeAspect="1"/>
            </p:cNvPicPr>
            <p:nvPr/>
          </p:nvPicPr>
          <p:blipFill>
            <a:blip r:embed="rId49" cstate="print">
              <a:biLevel thresh="25000"/>
              <a:extLst>
                <a:ext uri="{28A0092B-C50C-407E-A947-70E740481C1C}">
                  <a14:useLocalDpi xmlns:a14="http://schemas.microsoft.com/office/drawing/2010/main" val="0"/>
                </a:ext>
              </a:extLst>
            </a:blip>
            <a:stretch>
              <a:fillRect/>
            </a:stretch>
          </p:blipFill>
          <p:spPr>
            <a:xfrm>
              <a:off x="6988668" y="5270432"/>
              <a:ext cx="238842" cy="238842"/>
            </a:xfrm>
            <a:prstGeom prst="rect">
              <a:avLst/>
            </a:prstGeom>
          </p:spPr>
        </p:pic>
      </p:grpSp>
      <p:sp>
        <p:nvSpPr>
          <p:cNvPr id="244" name="Rectangle 243"/>
          <p:cNvSpPr/>
          <p:nvPr/>
        </p:nvSpPr>
        <p:spPr bwMode="auto">
          <a:xfrm>
            <a:off x="4842295" y="2070158"/>
            <a:ext cx="2609687" cy="2283276"/>
          </a:xfrm>
          <a:prstGeom prst="rect">
            <a:avLst/>
          </a:prstGeom>
          <a:solidFill>
            <a:srgbClr val="00B050"/>
          </a:solidFill>
          <a:ln w="6350" cap="flat" cmpd="sng" algn="ctr">
            <a:noFill/>
            <a:prstDash val="solid"/>
            <a:miter lim="800000"/>
            <a:headEnd type="none" w="med" len="med"/>
            <a:tailEnd type="none" w="med" len="med"/>
          </a:ln>
          <a:effectLst/>
        </p:spPr>
        <p:txBody>
          <a:bodyPr rot="0" spcFirstLastPara="0" vertOverflow="overflow" horzOverflow="overflow" vert="horz" wrap="square" lIns="89617" tIns="140570" rIns="89617" bIns="140570" numCol="1" spcCol="0" rtlCol="0" fromWordArt="0" anchor="t" anchorCtr="0" forceAA="0" compatLnSpc="1">
            <a:prstTxWarp prst="textNoShape">
              <a:avLst/>
            </a:prstTxWarp>
            <a:noAutofit/>
          </a:bodyPr>
          <a:lstStyle/>
          <a:p>
            <a:pPr algn="ctr" defTabSz="895672" fontAlgn="base">
              <a:lnSpc>
                <a:spcPct val="90000"/>
              </a:lnSpc>
              <a:defRPr/>
            </a:pPr>
            <a:r>
              <a:rPr lang="en-US" sz="1175" b="1" kern="0">
                <a:gradFill>
                  <a:gsLst>
                    <a:gs pos="0">
                      <a:srgbClr val="FFFFFF"/>
                    </a:gs>
                    <a:gs pos="100000">
                      <a:srgbClr val="FFFFFF"/>
                    </a:gs>
                  </a:gsLst>
                  <a:lin ang="5400000" scaled="0"/>
                </a:gradFill>
                <a:latin typeface="Segoe UI"/>
                <a:ea typeface="Segoe UI" pitchFamily="34" charset="0"/>
                <a:cs typeface="Segoe UI" pitchFamily="34" charset="0"/>
              </a:rPr>
              <a:t>Media &amp; CDN</a:t>
            </a:r>
          </a:p>
        </p:txBody>
      </p:sp>
      <p:grpSp>
        <p:nvGrpSpPr>
          <p:cNvPr id="245" name="Group 244"/>
          <p:cNvGrpSpPr/>
          <p:nvPr/>
        </p:nvGrpSpPr>
        <p:grpSpPr>
          <a:xfrm>
            <a:off x="6200795" y="3824523"/>
            <a:ext cx="1025807" cy="347639"/>
            <a:chOff x="3763993" y="3766457"/>
            <a:chExt cx="1046674" cy="331327"/>
          </a:xfrm>
          <a:solidFill>
            <a:srgbClr val="00B050"/>
          </a:solidFill>
        </p:grpSpPr>
        <p:sp>
          <p:nvSpPr>
            <p:cNvPr id="251" name="TextBox 250"/>
            <p:cNvSpPr txBox="1"/>
            <p:nvPr/>
          </p:nvSpPr>
          <p:spPr>
            <a:xfrm>
              <a:off x="4151511" y="3796679"/>
              <a:ext cx="659156" cy="301105"/>
            </a:xfrm>
            <a:prstGeom prst="rect">
              <a:avLst/>
            </a:prstGeom>
            <a:grpFill/>
            <a:ln>
              <a:noFill/>
            </a:ln>
          </p:spPr>
          <p:txBody>
            <a:bodyPr wrap="none" lIns="0" tIns="27413" rIns="0" bIns="0" rtlCol="0">
              <a:noAutofit/>
            </a:bodyPr>
            <a:lstStyle/>
            <a:p>
              <a:pPr defTabSz="913695" eaLnBrk="0" fontAlgn="base" hangingPunct="0">
                <a:lnSpc>
                  <a:spcPts val="800"/>
                </a:lnSpc>
                <a:spcBef>
                  <a:spcPct val="0"/>
                </a:spcBef>
                <a:spcAft>
                  <a:spcPct val="0"/>
                </a:spcAft>
                <a:defRPr/>
              </a:pPr>
              <a:r>
                <a:rPr lang="en-US" sz="784">
                  <a:solidFill>
                    <a:srgbClr val="FFFFFF"/>
                  </a:solidFill>
                  <a:latin typeface="Segoe UI Light" panose="020B0502040204020203" pitchFamily="34" charset="0"/>
                  <a:ea typeface="Arial Unicode MS" panose="020B0604020202020204" pitchFamily="34" charset="-128"/>
                  <a:cs typeface="Segoe UI Light" panose="020B0502040204020203" pitchFamily="34" charset="0"/>
                </a:rPr>
                <a:t>Content Delivery</a:t>
              </a:r>
            </a:p>
            <a:p>
              <a:pPr defTabSz="913695" eaLnBrk="0" fontAlgn="base" hangingPunct="0">
                <a:lnSpc>
                  <a:spcPts val="800"/>
                </a:lnSpc>
                <a:spcBef>
                  <a:spcPct val="0"/>
                </a:spcBef>
                <a:spcAft>
                  <a:spcPct val="0"/>
                </a:spcAft>
                <a:defRPr/>
              </a:pPr>
              <a:r>
                <a:rPr lang="en-US" sz="784">
                  <a:solidFill>
                    <a:srgbClr val="FFFFFF"/>
                  </a:solidFill>
                  <a:latin typeface="Segoe UI Light" panose="020B0502040204020203" pitchFamily="34" charset="0"/>
                  <a:ea typeface="Arial Unicode MS" panose="020B0604020202020204" pitchFamily="34" charset="-128"/>
                  <a:cs typeface="Segoe UI Light" panose="020B0502040204020203" pitchFamily="34" charset="0"/>
                </a:rPr>
                <a:t>Network (CDN)</a:t>
              </a:r>
            </a:p>
          </p:txBody>
        </p:sp>
        <p:pic>
          <p:nvPicPr>
            <p:cNvPr id="252" name="Picture 251" descr="Content Delivery Network (CDN).png"/>
            <p:cNvPicPr>
              <a:picLocks noChangeAspect="1"/>
            </p:cNvPicPr>
            <p:nvPr/>
          </p:nvPicPr>
          <p:blipFill>
            <a:blip r:embed="rId50" cstate="print">
              <a:biLevel thresh="25000"/>
              <a:extLst>
                <a:ext uri="{28A0092B-C50C-407E-A947-70E740481C1C}">
                  <a14:useLocalDpi xmlns:a14="http://schemas.microsoft.com/office/drawing/2010/main" val="0"/>
                </a:ext>
              </a:extLst>
            </a:blip>
            <a:stretch>
              <a:fillRect/>
            </a:stretch>
          </p:blipFill>
          <p:spPr>
            <a:xfrm>
              <a:off x="3763993" y="3766457"/>
              <a:ext cx="296167" cy="296167"/>
            </a:xfrm>
            <a:prstGeom prst="rect">
              <a:avLst/>
            </a:prstGeom>
            <a:grpFill/>
          </p:spPr>
        </p:pic>
      </p:grpSp>
      <p:sp>
        <p:nvSpPr>
          <p:cNvPr id="249" name="TextBox 248"/>
          <p:cNvSpPr txBox="1"/>
          <p:nvPr/>
        </p:nvSpPr>
        <p:spPr>
          <a:xfrm>
            <a:off x="6776788" y="2644072"/>
            <a:ext cx="646014" cy="315928"/>
          </a:xfrm>
          <a:prstGeom prst="rect">
            <a:avLst/>
          </a:prstGeom>
          <a:solidFill>
            <a:srgbClr val="00B050"/>
          </a:solidFill>
          <a:ln>
            <a:noFill/>
          </a:ln>
        </p:spPr>
        <p:txBody>
          <a:bodyPr wrap="none" lIns="0" tIns="27413" rIns="0" bIns="0" rtlCol="0">
            <a:noAutofit/>
          </a:bodyPr>
          <a:lstStyle/>
          <a:p>
            <a:pPr defTabSz="913695" eaLnBrk="0" fontAlgn="base" hangingPunct="0">
              <a:lnSpc>
                <a:spcPts val="800"/>
              </a:lnSpc>
              <a:spcBef>
                <a:spcPct val="0"/>
              </a:spcBef>
              <a:spcAft>
                <a:spcPct val="0"/>
              </a:spcAft>
              <a:defRPr/>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Video AI</a:t>
            </a:r>
          </a:p>
        </p:txBody>
      </p:sp>
      <p:sp>
        <p:nvSpPr>
          <p:cNvPr id="262" name="TextBox 261"/>
          <p:cNvSpPr txBox="1"/>
          <p:nvPr/>
        </p:nvSpPr>
        <p:spPr>
          <a:xfrm>
            <a:off x="5464995" y="2579002"/>
            <a:ext cx="646014" cy="315928"/>
          </a:xfrm>
          <a:prstGeom prst="rect">
            <a:avLst/>
          </a:prstGeom>
          <a:solidFill>
            <a:srgbClr val="00B050"/>
          </a:solidFill>
          <a:ln>
            <a:noFill/>
          </a:ln>
        </p:spPr>
        <p:txBody>
          <a:bodyPr wrap="none" lIns="0" tIns="27413" rIns="0" bIns="0" rtlCol="0">
            <a:noAutofit/>
          </a:bodyPr>
          <a:lstStyle/>
          <a:p>
            <a:pPr defTabSz="913695" eaLnBrk="0" fontAlgn="base" hangingPunct="0">
              <a:lnSpc>
                <a:spcPts val="800"/>
              </a:lnSpc>
              <a:spcBef>
                <a:spcPct val="0"/>
              </a:spcBef>
              <a:spcAft>
                <a:spcPct val="0"/>
              </a:spcAft>
              <a:defRPr/>
            </a:pPr>
            <a:r>
              <a:rPr lang="en-US" sz="750" kern="0" err="1">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VoD</a:t>
            </a:r>
            <a:r>
              <a:rPr lang="en-US" sz="750"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/Live </a:t>
            </a:r>
          </a:p>
          <a:p>
            <a:pPr defTabSz="913695" eaLnBrk="0" fontAlgn="base" hangingPunct="0">
              <a:lnSpc>
                <a:spcPts val="800"/>
              </a:lnSpc>
              <a:spcBef>
                <a:spcPct val="0"/>
              </a:spcBef>
              <a:spcAft>
                <a:spcPct val="0"/>
              </a:spcAft>
              <a:defRPr/>
            </a:pPr>
            <a:r>
              <a:rPr lang="en-US" sz="750"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Transcoding</a:t>
            </a:r>
            <a:endPar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p:txBody>
      </p:sp>
      <p:sp>
        <p:nvSpPr>
          <p:cNvPr id="265" name="TextBox 264"/>
          <p:cNvSpPr txBox="1"/>
          <p:nvPr/>
        </p:nvSpPr>
        <p:spPr>
          <a:xfrm>
            <a:off x="5522359" y="3853328"/>
            <a:ext cx="646014" cy="315928"/>
          </a:xfrm>
          <a:prstGeom prst="rect">
            <a:avLst/>
          </a:prstGeom>
          <a:solidFill>
            <a:srgbClr val="00B050"/>
          </a:solidFill>
          <a:ln>
            <a:noFill/>
          </a:ln>
        </p:spPr>
        <p:txBody>
          <a:bodyPr wrap="none" lIns="0" tIns="27413" rIns="0" bIns="0" rtlCol="0">
            <a:noAutofit/>
          </a:bodyPr>
          <a:lstStyle/>
          <a:p>
            <a:pPr defTabSz="91369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Azure Media </a:t>
            </a:r>
          </a:p>
          <a:p>
            <a:pPr defTabSz="91369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Player</a:t>
            </a:r>
          </a:p>
        </p:txBody>
      </p:sp>
      <p:sp>
        <p:nvSpPr>
          <p:cNvPr id="276" name="icon encoding"/>
          <p:cNvSpPr>
            <a:spLocks/>
          </p:cNvSpPr>
          <p:nvPr>
            <p:custDataLst>
              <p:custData r:id="rId1"/>
            </p:custDataLst>
          </p:nvPr>
        </p:nvSpPr>
        <p:spPr bwMode="black">
          <a:xfrm>
            <a:off x="5054868" y="2578014"/>
            <a:ext cx="294524" cy="278680"/>
          </a:xfrm>
          <a:custGeom>
            <a:avLst/>
            <a:gdLst>
              <a:gd name="T0" fmla="*/ 87 w 291"/>
              <a:gd name="T1" fmla="*/ 18 h 275"/>
              <a:gd name="T2" fmla="*/ 96 w 291"/>
              <a:gd name="T3" fmla="*/ 48 h 275"/>
              <a:gd name="T4" fmla="*/ 0 w 291"/>
              <a:gd name="T5" fmla="*/ 140 h 275"/>
              <a:gd name="T6" fmla="*/ 128 w 291"/>
              <a:gd name="T7" fmla="*/ 56 h 275"/>
              <a:gd name="T8" fmla="*/ 201 w 291"/>
              <a:gd name="T9" fmla="*/ 36 h 275"/>
              <a:gd name="T10" fmla="*/ 122 w 291"/>
              <a:gd name="T11" fmla="*/ 198 h 275"/>
              <a:gd name="T12" fmla="*/ 122 w 291"/>
              <a:gd name="T13" fmla="*/ 195 h 275"/>
              <a:gd name="T14" fmla="*/ 122 w 291"/>
              <a:gd name="T15" fmla="*/ 192 h 275"/>
              <a:gd name="T16" fmla="*/ 122 w 291"/>
              <a:gd name="T17" fmla="*/ 189 h 275"/>
              <a:gd name="T18" fmla="*/ 122 w 291"/>
              <a:gd name="T19" fmla="*/ 185 h 275"/>
              <a:gd name="T20" fmla="*/ 122 w 291"/>
              <a:gd name="T21" fmla="*/ 182 h 275"/>
              <a:gd name="T22" fmla="*/ 122 w 291"/>
              <a:gd name="T23" fmla="*/ 179 h 275"/>
              <a:gd name="T24" fmla="*/ 122 w 291"/>
              <a:gd name="T25" fmla="*/ 175 h 275"/>
              <a:gd name="T26" fmla="*/ 122 w 291"/>
              <a:gd name="T27" fmla="*/ 172 h 275"/>
              <a:gd name="T28" fmla="*/ 122 w 291"/>
              <a:gd name="T29" fmla="*/ 169 h 275"/>
              <a:gd name="T30" fmla="*/ 122 w 291"/>
              <a:gd name="T31" fmla="*/ 165 h 275"/>
              <a:gd name="T32" fmla="*/ 122 w 291"/>
              <a:gd name="T33" fmla="*/ 162 h 275"/>
              <a:gd name="T34" fmla="*/ 123 w 291"/>
              <a:gd name="T35" fmla="*/ 157 h 275"/>
              <a:gd name="T36" fmla="*/ 103 w 291"/>
              <a:gd name="T37" fmla="*/ 158 h 275"/>
              <a:gd name="T38" fmla="*/ 103 w 291"/>
              <a:gd name="T39" fmla="*/ 162 h 275"/>
              <a:gd name="T40" fmla="*/ 103 w 291"/>
              <a:gd name="T41" fmla="*/ 166 h 275"/>
              <a:gd name="T42" fmla="*/ 103 w 291"/>
              <a:gd name="T43" fmla="*/ 169 h 275"/>
              <a:gd name="T44" fmla="*/ 103 w 291"/>
              <a:gd name="T45" fmla="*/ 172 h 275"/>
              <a:gd name="T46" fmla="*/ 103 w 291"/>
              <a:gd name="T47" fmla="*/ 176 h 275"/>
              <a:gd name="T48" fmla="*/ 104 w 291"/>
              <a:gd name="T49" fmla="*/ 179 h 275"/>
              <a:gd name="T50" fmla="*/ 104 w 291"/>
              <a:gd name="T51" fmla="*/ 182 h 275"/>
              <a:gd name="T52" fmla="*/ 104 w 291"/>
              <a:gd name="T53" fmla="*/ 185 h 275"/>
              <a:gd name="T54" fmla="*/ 104 w 291"/>
              <a:gd name="T55" fmla="*/ 189 h 275"/>
              <a:gd name="T56" fmla="*/ 104 w 291"/>
              <a:gd name="T57" fmla="*/ 192 h 275"/>
              <a:gd name="T58" fmla="*/ 104 w 291"/>
              <a:gd name="T59" fmla="*/ 195 h 275"/>
              <a:gd name="T60" fmla="*/ 104 w 291"/>
              <a:gd name="T61" fmla="*/ 199 h 275"/>
              <a:gd name="T62" fmla="*/ 104 w 291"/>
              <a:gd name="T63" fmla="*/ 232 h 275"/>
              <a:gd name="T64" fmla="*/ 104 w 291"/>
              <a:gd name="T65" fmla="*/ 235 h 275"/>
              <a:gd name="T66" fmla="*/ 104 w 291"/>
              <a:gd name="T67" fmla="*/ 238 h 275"/>
              <a:gd name="T68" fmla="*/ 104 w 291"/>
              <a:gd name="T69" fmla="*/ 242 h 275"/>
              <a:gd name="T70" fmla="*/ 104 w 291"/>
              <a:gd name="T71" fmla="*/ 245 h 275"/>
              <a:gd name="T72" fmla="*/ 104 w 291"/>
              <a:gd name="T73" fmla="*/ 248 h 275"/>
              <a:gd name="T74" fmla="*/ 104 w 291"/>
              <a:gd name="T75" fmla="*/ 252 h 275"/>
              <a:gd name="T76" fmla="*/ 105 w 291"/>
              <a:gd name="T77" fmla="*/ 255 h 275"/>
              <a:gd name="T78" fmla="*/ 98 w 291"/>
              <a:gd name="T79" fmla="*/ 257 h 275"/>
              <a:gd name="T80" fmla="*/ 61 w 291"/>
              <a:gd name="T81" fmla="*/ 265 h 275"/>
              <a:gd name="T82" fmla="*/ 131 w 291"/>
              <a:gd name="T83" fmla="*/ 266 h 275"/>
              <a:gd name="T84" fmla="*/ 167 w 291"/>
              <a:gd name="T85" fmla="*/ 259 h 275"/>
              <a:gd name="T86" fmla="*/ 123 w 291"/>
              <a:gd name="T87" fmla="*/ 256 h 275"/>
              <a:gd name="T88" fmla="*/ 123 w 291"/>
              <a:gd name="T89" fmla="*/ 253 h 275"/>
              <a:gd name="T90" fmla="*/ 123 w 291"/>
              <a:gd name="T91" fmla="*/ 249 h 275"/>
              <a:gd name="T92" fmla="*/ 123 w 291"/>
              <a:gd name="T93" fmla="*/ 246 h 275"/>
              <a:gd name="T94" fmla="*/ 123 w 291"/>
              <a:gd name="T95" fmla="*/ 243 h 275"/>
              <a:gd name="T96" fmla="*/ 123 w 291"/>
              <a:gd name="T97" fmla="*/ 239 h 275"/>
              <a:gd name="T98" fmla="*/ 123 w 291"/>
              <a:gd name="T99" fmla="*/ 236 h 275"/>
              <a:gd name="T100" fmla="*/ 123 w 291"/>
              <a:gd name="T101" fmla="*/ 233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91" h="275">
                <a:moveTo>
                  <a:pt x="291" y="170"/>
                </a:moveTo>
                <a:cubicBezTo>
                  <a:pt x="291" y="159"/>
                  <a:pt x="291" y="109"/>
                  <a:pt x="290" y="60"/>
                </a:cubicBezTo>
                <a:cubicBezTo>
                  <a:pt x="290" y="29"/>
                  <a:pt x="260" y="0"/>
                  <a:pt x="215" y="1"/>
                </a:cubicBezTo>
                <a:cubicBezTo>
                  <a:pt x="208" y="1"/>
                  <a:pt x="102" y="2"/>
                  <a:pt x="102" y="2"/>
                </a:cubicBezTo>
                <a:cubicBezTo>
                  <a:pt x="89" y="3"/>
                  <a:pt x="87" y="13"/>
                  <a:pt x="87" y="18"/>
                </a:cubicBezTo>
                <a:cubicBezTo>
                  <a:pt x="87" y="23"/>
                  <a:pt x="87" y="19"/>
                  <a:pt x="87" y="26"/>
                </a:cubicBezTo>
                <a:cubicBezTo>
                  <a:pt x="87" y="32"/>
                  <a:pt x="94" y="37"/>
                  <a:pt x="101" y="38"/>
                </a:cubicBezTo>
                <a:cubicBezTo>
                  <a:pt x="101" y="38"/>
                  <a:pt x="101" y="38"/>
                  <a:pt x="101" y="39"/>
                </a:cubicBezTo>
                <a:cubicBezTo>
                  <a:pt x="101" y="40"/>
                  <a:pt x="101" y="40"/>
                  <a:pt x="102" y="41"/>
                </a:cubicBezTo>
                <a:cubicBezTo>
                  <a:pt x="96" y="48"/>
                  <a:pt x="96" y="48"/>
                  <a:pt x="96" y="48"/>
                </a:cubicBezTo>
                <a:cubicBezTo>
                  <a:pt x="96" y="56"/>
                  <a:pt x="96" y="56"/>
                  <a:pt x="96" y="56"/>
                </a:cubicBezTo>
                <a:cubicBezTo>
                  <a:pt x="40" y="56"/>
                  <a:pt x="40" y="56"/>
                  <a:pt x="40" y="56"/>
                </a:cubicBezTo>
                <a:cubicBezTo>
                  <a:pt x="40" y="92"/>
                  <a:pt x="40" y="92"/>
                  <a:pt x="40" y="92"/>
                </a:cubicBezTo>
                <a:cubicBezTo>
                  <a:pt x="0" y="92"/>
                  <a:pt x="0" y="92"/>
                  <a:pt x="0" y="92"/>
                </a:cubicBezTo>
                <a:cubicBezTo>
                  <a:pt x="0" y="140"/>
                  <a:pt x="0" y="140"/>
                  <a:pt x="0" y="140"/>
                </a:cubicBezTo>
                <a:cubicBezTo>
                  <a:pt x="207" y="140"/>
                  <a:pt x="207" y="140"/>
                  <a:pt x="207" y="140"/>
                </a:cubicBezTo>
                <a:cubicBezTo>
                  <a:pt x="207" y="92"/>
                  <a:pt x="207" y="92"/>
                  <a:pt x="207" y="92"/>
                </a:cubicBezTo>
                <a:cubicBezTo>
                  <a:pt x="179" y="92"/>
                  <a:pt x="179" y="92"/>
                  <a:pt x="179" y="92"/>
                </a:cubicBezTo>
                <a:cubicBezTo>
                  <a:pt x="179" y="56"/>
                  <a:pt x="179" y="56"/>
                  <a:pt x="179" y="56"/>
                </a:cubicBezTo>
                <a:cubicBezTo>
                  <a:pt x="128" y="56"/>
                  <a:pt x="128" y="56"/>
                  <a:pt x="128" y="56"/>
                </a:cubicBezTo>
                <a:cubicBezTo>
                  <a:pt x="128" y="49"/>
                  <a:pt x="128" y="49"/>
                  <a:pt x="128" y="49"/>
                </a:cubicBezTo>
                <a:cubicBezTo>
                  <a:pt x="122" y="41"/>
                  <a:pt x="122" y="41"/>
                  <a:pt x="122" y="41"/>
                </a:cubicBezTo>
                <a:cubicBezTo>
                  <a:pt x="122" y="40"/>
                  <a:pt x="123" y="40"/>
                  <a:pt x="123" y="39"/>
                </a:cubicBezTo>
                <a:cubicBezTo>
                  <a:pt x="123" y="38"/>
                  <a:pt x="123" y="38"/>
                  <a:pt x="122" y="37"/>
                </a:cubicBezTo>
                <a:cubicBezTo>
                  <a:pt x="149" y="37"/>
                  <a:pt x="193" y="36"/>
                  <a:pt x="201" y="36"/>
                </a:cubicBezTo>
                <a:cubicBezTo>
                  <a:pt x="246" y="36"/>
                  <a:pt x="250" y="54"/>
                  <a:pt x="250" y="66"/>
                </a:cubicBezTo>
                <a:cubicBezTo>
                  <a:pt x="250" y="77"/>
                  <a:pt x="251" y="145"/>
                  <a:pt x="251" y="172"/>
                </a:cubicBezTo>
                <a:cubicBezTo>
                  <a:pt x="252" y="198"/>
                  <a:pt x="210" y="198"/>
                  <a:pt x="202" y="198"/>
                </a:cubicBezTo>
                <a:cubicBezTo>
                  <a:pt x="197" y="198"/>
                  <a:pt x="147" y="198"/>
                  <a:pt x="123" y="199"/>
                </a:cubicBezTo>
                <a:cubicBezTo>
                  <a:pt x="123" y="199"/>
                  <a:pt x="122" y="198"/>
                  <a:pt x="122" y="198"/>
                </a:cubicBezTo>
                <a:cubicBezTo>
                  <a:pt x="120" y="198"/>
                  <a:pt x="120" y="198"/>
                  <a:pt x="120" y="198"/>
                </a:cubicBezTo>
                <a:cubicBezTo>
                  <a:pt x="120" y="197"/>
                  <a:pt x="120" y="197"/>
                  <a:pt x="120" y="197"/>
                </a:cubicBezTo>
                <a:cubicBezTo>
                  <a:pt x="122" y="196"/>
                  <a:pt x="122" y="196"/>
                  <a:pt x="122" y="196"/>
                </a:cubicBezTo>
                <a:cubicBezTo>
                  <a:pt x="122" y="196"/>
                  <a:pt x="123" y="196"/>
                  <a:pt x="123" y="196"/>
                </a:cubicBezTo>
                <a:cubicBezTo>
                  <a:pt x="123" y="195"/>
                  <a:pt x="122" y="195"/>
                  <a:pt x="122" y="195"/>
                </a:cubicBezTo>
                <a:cubicBezTo>
                  <a:pt x="120" y="195"/>
                  <a:pt x="120" y="195"/>
                  <a:pt x="120" y="195"/>
                </a:cubicBezTo>
                <a:cubicBezTo>
                  <a:pt x="120" y="193"/>
                  <a:pt x="120" y="193"/>
                  <a:pt x="120" y="193"/>
                </a:cubicBezTo>
                <a:cubicBezTo>
                  <a:pt x="122" y="193"/>
                  <a:pt x="122" y="193"/>
                  <a:pt x="122" y="193"/>
                </a:cubicBezTo>
                <a:cubicBezTo>
                  <a:pt x="122" y="193"/>
                  <a:pt x="123" y="193"/>
                  <a:pt x="123" y="192"/>
                </a:cubicBezTo>
                <a:cubicBezTo>
                  <a:pt x="123" y="192"/>
                  <a:pt x="122" y="192"/>
                  <a:pt x="122" y="192"/>
                </a:cubicBezTo>
                <a:cubicBezTo>
                  <a:pt x="120" y="192"/>
                  <a:pt x="120" y="192"/>
                  <a:pt x="120" y="192"/>
                </a:cubicBezTo>
                <a:cubicBezTo>
                  <a:pt x="120" y="190"/>
                  <a:pt x="120" y="190"/>
                  <a:pt x="120" y="190"/>
                </a:cubicBezTo>
                <a:cubicBezTo>
                  <a:pt x="122" y="190"/>
                  <a:pt x="122" y="190"/>
                  <a:pt x="122" y="190"/>
                </a:cubicBezTo>
                <a:cubicBezTo>
                  <a:pt x="122" y="190"/>
                  <a:pt x="123" y="190"/>
                  <a:pt x="123" y="189"/>
                </a:cubicBezTo>
                <a:cubicBezTo>
                  <a:pt x="123" y="189"/>
                  <a:pt x="122" y="189"/>
                  <a:pt x="122" y="189"/>
                </a:cubicBezTo>
                <a:cubicBezTo>
                  <a:pt x="120" y="189"/>
                  <a:pt x="120" y="189"/>
                  <a:pt x="120" y="189"/>
                </a:cubicBezTo>
                <a:cubicBezTo>
                  <a:pt x="120" y="187"/>
                  <a:pt x="120" y="187"/>
                  <a:pt x="120" y="187"/>
                </a:cubicBezTo>
                <a:cubicBezTo>
                  <a:pt x="122" y="187"/>
                  <a:pt x="122" y="187"/>
                  <a:pt x="122" y="187"/>
                </a:cubicBezTo>
                <a:cubicBezTo>
                  <a:pt x="122" y="187"/>
                  <a:pt x="123" y="186"/>
                  <a:pt x="123" y="186"/>
                </a:cubicBezTo>
                <a:cubicBezTo>
                  <a:pt x="123" y="186"/>
                  <a:pt x="122" y="185"/>
                  <a:pt x="122" y="185"/>
                </a:cubicBezTo>
                <a:cubicBezTo>
                  <a:pt x="120" y="185"/>
                  <a:pt x="120" y="185"/>
                  <a:pt x="120" y="185"/>
                </a:cubicBezTo>
                <a:cubicBezTo>
                  <a:pt x="120" y="183"/>
                  <a:pt x="120" y="183"/>
                  <a:pt x="120" y="183"/>
                </a:cubicBezTo>
                <a:cubicBezTo>
                  <a:pt x="122" y="183"/>
                  <a:pt x="122" y="183"/>
                  <a:pt x="122" y="183"/>
                </a:cubicBezTo>
                <a:cubicBezTo>
                  <a:pt x="122" y="183"/>
                  <a:pt x="123" y="183"/>
                  <a:pt x="123" y="183"/>
                </a:cubicBezTo>
                <a:cubicBezTo>
                  <a:pt x="123" y="182"/>
                  <a:pt x="122" y="182"/>
                  <a:pt x="122" y="182"/>
                </a:cubicBezTo>
                <a:cubicBezTo>
                  <a:pt x="120" y="182"/>
                  <a:pt x="120" y="182"/>
                  <a:pt x="120" y="182"/>
                </a:cubicBezTo>
                <a:cubicBezTo>
                  <a:pt x="119" y="180"/>
                  <a:pt x="119" y="180"/>
                  <a:pt x="119" y="180"/>
                </a:cubicBezTo>
                <a:cubicBezTo>
                  <a:pt x="122" y="180"/>
                  <a:pt x="122" y="180"/>
                  <a:pt x="122" y="180"/>
                </a:cubicBezTo>
                <a:cubicBezTo>
                  <a:pt x="122" y="180"/>
                  <a:pt x="123" y="180"/>
                  <a:pt x="123" y="179"/>
                </a:cubicBezTo>
                <a:cubicBezTo>
                  <a:pt x="122" y="179"/>
                  <a:pt x="122" y="179"/>
                  <a:pt x="122" y="179"/>
                </a:cubicBezTo>
                <a:cubicBezTo>
                  <a:pt x="119" y="179"/>
                  <a:pt x="119" y="179"/>
                  <a:pt x="119" y="179"/>
                </a:cubicBezTo>
                <a:cubicBezTo>
                  <a:pt x="119" y="177"/>
                  <a:pt x="119" y="177"/>
                  <a:pt x="119" y="177"/>
                </a:cubicBezTo>
                <a:cubicBezTo>
                  <a:pt x="122" y="177"/>
                  <a:pt x="122" y="177"/>
                  <a:pt x="122" y="177"/>
                </a:cubicBezTo>
                <a:cubicBezTo>
                  <a:pt x="122" y="177"/>
                  <a:pt x="122" y="176"/>
                  <a:pt x="122" y="176"/>
                </a:cubicBezTo>
                <a:cubicBezTo>
                  <a:pt x="122" y="176"/>
                  <a:pt x="122" y="175"/>
                  <a:pt x="122" y="175"/>
                </a:cubicBezTo>
                <a:cubicBezTo>
                  <a:pt x="119" y="175"/>
                  <a:pt x="119" y="175"/>
                  <a:pt x="119" y="175"/>
                </a:cubicBezTo>
                <a:cubicBezTo>
                  <a:pt x="119" y="173"/>
                  <a:pt x="119" y="173"/>
                  <a:pt x="119" y="173"/>
                </a:cubicBezTo>
                <a:cubicBezTo>
                  <a:pt x="122" y="173"/>
                  <a:pt x="122" y="173"/>
                  <a:pt x="122" y="173"/>
                </a:cubicBezTo>
                <a:cubicBezTo>
                  <a:pt x="122" y="173"/>
                  <a:pt x="122" y="173"/>
                  <a:pt x="122" y="173"/>
                </a:cubicBezTo>
                <a:cubicBezTo>
                  <a:pt x="122" y="172"/>
                  <a:pt x="122" y="172"/>
                  <a:pt x="122" y="172"/>
                </a:cubicBezTo>
                <a:cubicBezTo>
                  <a:pt x="119" y="172"/>
                  <a:pt x="119" y="172"/>
                  <a:pt x="119" y="172"/>
                </a:cubicBezTo>
                <a:cubicBezTo>
                  <a:pt x="119" y="170"/>
                  <a:pt x="119" y="170"/>
                  <a:pt x="119" y="170"/>
                </a:cubicBezTo>
                <a:cubicBezTo>
                  <a:pt x="122" y="170"/>
                  <a:pt x="122" y="170"/>
                  <a:pt x="122" y="170"/>
                </a:cubicBezTo>
                <a:cubicBezTo>
                  <a:pt x="122" y="170"/>
                  <a:pt x="122" y="170"/>
                  <a:pt x="122" y="169"/>
                </a:cubicBezTo>
                <a:cubicBezTo>
                  <a:pt x="122" y="169"/>
                  <a:pt x="122" y="169"/>
                  <a:pt x="122" y="169"/>
                </a:cubicBezTo>
                <a:cubicBezTo>
                  <a:pt x="119" y="169"/>
                  <a:pt x="119" y="169"/>
                  <a:pt x="119" y="169"/>
                </a:cubicBezTo>
                <a:cubicBezTo>
                  <a:pt x="119" y="167"/>
                  <a:pt x="119" y="167"/>
                  <a:pt x="119" y="167"/>
                </a:cubicBezTo>
                <a:cubicBezTo>
                  <a:pt x="122" y="167"/>
                  <a:pt x="122" y="167"/>
                  <a:pt x="122" y="167"/>
                </a:cubicBezTo>
                <a:cubicBezTo>
                  <a:pt x="122" y="167"/>
                  <a:pt x="122" y="166"/>
                  <a:pt x="122" y="166"/>
                </a:cubicBezTo>
                <a:cubicBezTo>
                  <a:pt x="122" y="166"/>
                  <a:pt x="122" y="165"/>
                  <a:pt x="122" y="165"/>
                </a:cubicBezTo>
                <a:cubicBezTo>
                  <a:pt x="119" y="165"/>
                  <a:pt x="119" y="165"/>
                  <a:pt x="119" y="165"/>
                </a:cubicBezTo>
                <a:cubicBezTo>
                  <a:pt x="119" y="163"/>
                  <a:pt x="119" y="163"/>
                  <a:pt x="119" y="163"/>
                </a:cubicBezTo>
                <a:cubicBezTo>
                  <a:pt x="122" y="163"/>
                  <a:pt x="122" y="163"/>
                  <a:pt x="122" y="163"/>
                </a:cubicBezTo>
                <a:cubicBezTo>
                  <a:pt x="122" y="163"/>
                  <a:pt x="122" y="163"/>
                  <a:pt x="122" y="163"/>
                </a:cubicBezTo>
                <a:cubicBezTo>
                  <a:pt x="122" y="162"/>
                  <a:pt x="122" y="162"/>
                  <a:pt x="122" y="162"/>
                </a:cubicBezTo>
                <a:cubicBezTo>
                  <a:pt x="119" y="162"/>
                  <a:pt x="119" y="162"/>
                  <a:pt x="119" y="162"/>
                </a:cubicBezTo>
                <a:cubicBezTo>
                  <a:pt x="119" y="161"/>
                  <a:pt x="119" y="161"/>
                  <a:pt x="119" y="161"/>
                </a:cubicBezTo>
                <a:cubicBezTo>
                  <a:pt x="122" y="161"/>
                  <a:pt x="122" y="161"/>
                  <a:pt x="122" y="161"/>
                </a:cubicBezTo>
                <a:cubicBezTo>
                  <a:pt x="123" y="161"/>
                  <a:pt x="124" y="160"/>
                  <a:pt x="124" y="159"/>
                </a:cubicBezTo>
                <a:cubicBezTo>
                  <a:pt x="124" y="158"/>
                  <a:pt x="124" y="158"/>
                  <a:pt x="123" y="157"/>
                </a:cubicBezTo>
                <a:cubicBezTo>
                  <a:pt x="129" y="150"/>
                  <a:pt x="129" y="150"/>
                  <a:pt x="129" y="150"/>
                </a:cubicBezTo>
                <a:cubicBezTo>
                  <a:pt x="129" y="140"/>
                  <a:pt x="129" y="140"/>
                  <a:pt x="129" y="140"/>
                </a:cubicBezTo>
                <a:cubicBezTo>
                  <a:pt x="97" y="140"/>
                  <a:pt x="97" y="140"/>
                  <a:pt x="97" y="140"/>
                </a:cubicBezTo>
                <a:cubicBezTo>
                  <a:pt x="97" y="149"/>
                  <a:pt x="97" y="149"/>
                  <a:pt x="97" y="149"/>
                </a:cubicBezTo>
                <a:cubicBezTo>
                  <a:pt x="103" y="158"/>
                  <a:pt x="103" y="158"/>
                  <a:pt x="103" y="158"/>
                </a:cubicBezTo>
                <a:cubicBezTo>
                  <a:pt x="102" y="158"/>
                  <a:pt x="102" y="159"/>
                  <a:pt x="102" y="159"/>
                </a:cubicBezTo>
                <a:cubicBezTo>
                  <a:pt x="102" y="161"/>
                  <a:pt x="103" y="161"/>
                  <a:pt x="104" y="161"/>
                </a:cubicBezTo>
                <a:cubicBezTo>
                  <a:pt x="105" y="161"/>
                  <a:pt x="105" y="161"/>
                  <a:pt x="105" y="161"/>
                </a:cubicBezTo>
                <a:cubicBezTo>
                  <a:pt x="105" y="162"/>
                  <a:pt x="105" y="162"/>
                  <a:pt x="105" y="162"/>
                </a:cubicBezTo>
                <a:cubicBezTo>
                  <a:pt x="103" y="162"/>
                  <a:pt x="103" y="162"/>
                  <a:pt x="103" y="162"/>
                </a:cubicBezTo>
                <a:cubicBezTo>
                  <a:pt x="103" y="162"/>
                  <a:pt x="103" y="163"/>
                  <a:pt x="103" y="163"/>
                </a:cubicBezTo>
                <a:cubicBezTo>
                  <a:pt x="103" y="163"/>
                  <a:pt x="103" y="164"/>
                  <a:pt x="103" y="164"/>
                </a:cubicBezTo>
                <a:cubicBezTo>
                  <a:pt x="105" y="164"/>
                  <a:pt x="105" y="164"/>
                  <a:pt x="105" y="164"/>
                </a:cubicBezTo>
                <a:cubicBezTo>
                  <a:pt x="105" y="166"/>
                  <a:pt x="105" y="166"/>
                  <a:pt x="105" y="166"/>
                </a:cubicBezTo>
                <a:cubicBezTo>
                  <a:pt x="103" y="166"/>
                  <a:pt x="103" y="166"/>
                  <a:pt x="103" y="166"/>
                </a:cubicBezTo>
                <a:cubicBezTo>
                  <a:pt x="103" y="166"/>
                  <a:pt x="103" y="166"/>
                  <a:pt x="103" y="166"/>
                </a:cubicBezTo>
                <a:cubicBezTo>
                  <a:pt x="103" y="167"/>
                  <a:pt x="103" y="167"/>
                  <a:pt x="103" y="167"/>
                </a:cubicBezTo>
                <a:cubicBezTo>
                  <a:pt x="105" y="167"/>
                  <a:pt x="105" y="167"/>
                  <a:pt x="105" y="167"/>
                </a:cubicBezTo>
                <a:cubicBezTo>
                  <a:pt x="105" y="169"/>
                  <a:pt x="105" y="169"/>
                  <a:pt x="105" y="169"/>
                </a:cubicBezTo>
                <a:cubicBezTo>
                  <a:pt x="103" y="169"/>
                  <a:pt x="103" y="169"/>
                  <a:pt x="103" y="169"/>
                </a:cubicBezTo>
                <a:cubicBezTo>
                  <a:pt x="103" y="169"/>
                  <a:pt x="103" y="169"/>
                  <a:pt x="103" y="170"/>
                </a:cubicBezTo>
                <a:cubicBezTo>
                  <a:pt x="103" y="170"/>
                  <a:pt x="103" y="170"/>
                  <a:pt x="103" y="170"/>
                </a:cubicBezTo>
                <a:cubicBezTo>
                  <a:pt x="105" y="170"/>
                  <a:pt x="105" y="170"/>
                  <a:pt x="105" y="170"/>
                </a:cubicBezTo>
                <a:cubicBezTo>
                  <a:pt x="105" y="172"/>
                  <a:pt x="105" y="172"/>
                  <a:pt x="105" y="172"/>
                </a:cubicBezTo>
                <a:cubicBezTo>
                  <a:pt x="103" y="172"/>
                  <a:pt x="103" y="172"/>
                  <a:pt x="103" y="172"/>
                </a:cubicBezTo>
                <a:cubicBezTo>
                  <a:pt x="103" y="172"/>
                  <a:pt x="103" y="173"/>
                  <a:pt x="103" y="173"/>
                </a:cubicBezTo>
                <a:cubicBezTo>
                  <a:pt x="103" y="173"/>
                  <a:pt x="103" y="174"/>
                  <a:pt x="103" y="174"/>
                </a:cubicBezTo>
                <a:cubicBezTo>
                  <a:pt x="105" y="174"/>
                  <a:pt x="105" y="174"/>
                  <a:pt x="105" y="174"/>
                </a:cubicBezTo>
                <a:cubicBezTo>
                  <a:pt x="105" y="176"/>
                  <a:pt x="105" y="176"/>
                  <a:pt x="105" y="176"/>
                </a:cubicBezTo>
                <a:cubicBezTo>
                  <a:pt x="103" y="176"/>
                  <a:pt x="103" y="176"/>
                  <a:pt x="103" y="176"/>
                </a:cubicBezTo>
                <a:cubicBezTo>
                  <a:pt x="103" y="176"/>
                  <a:pt x="103" y="176"/>
                  <a:pt x="103" y="176"/>
                </a:cubicBezTo>
                <a:cubicBezTo>
                  <a:pt x="103" y="177"/>
                  <a:pt x="103" y="177"/>
                  <a:pt x="104" y="177"/>
                </a:cubicBezTo>
                <a:cubicBezTo>
                  <a:pt x="105" y="177"/>
                  <a:pt x="105" y="177"/>
                  <a:pt x="105" y="177"/>
                </a:cubicBezTo>
                <a:cubicBezTo>
                  <a:pt x="105" y="179"/>
                  <a:pt x="105" y="179"/>
                  <a:pt x="105" y="179"/>
                </a:cubicBezTo>
                <a:cubicBezTo>
                  <a:pt x="104" y="179"/>
                  <a:pt x="104" y="179"/>
                  <a:pt x="104" y="179"/>
                </a:cubicBezTo>
                <a:cubicBezTo>
                  <a:pt x="103" y="179"/>
                  <a:pt x="103" y="179"/>
                  <a:pt x="103" y="180"/>
                </a:cubicBezTo>
                <a:cubicBezTo>
                  <a:pt x="103" y="180"/>
                  <a:pt x="103" y="180"/>
                  <a:pt x="104" y="180"/>
                </a:cubicBezTo>
                <a:cubicBezTo>
                  <a:pt x="105" y="180"/>
                  <a:pt x="105" y="180"/>
                  <a:pt x="105" y="180"/>
                </a:cubicBezTo>
                <a:cubicBezTo>
                  <a:pt x="105" y="182"/>
                  <a:pt x="105" y="182"/>
                  <a:pt x="105" y="182"/>
                </a:cubicBezTo>
                <a:cubicBezTo>
                  <a:pt x="104" y="182"/>
                  <a:pt x="104" y="182"/>
                  <a:pt x="104" y="182"/>
                </a:cubicBezTo>
                <a:cubicBezTo>
                  <a:pt x="103" y="182"/>
                  <a:pt x="103" y="182"/>
                  <a:pt x="103" y="183"/>
                </a:cubicBezTo>
                <a:cubicBezTo>
                  <a:pt x="103" y="183"/>
                  <a:pt x="103" y="183"/>
                  <a:pt x="104" y="183"/>
                </a:cubicBezTo>
                <a:cubicBezTo>
                  <a:pt x="105" y="183"/>
                  <a:pt x="105" y="183"/>
                  <a:pt x="105" y="183"/>
                </a:cubicBezTo>
                <a:cubicBezTo>
                  <a:pt x="105" y="185"/>
                  <a:pt x="105" y="185"/>
                  <a:pt x="105" y="185"/>
                </a:cubicBezTo>
                <a:cubicBezTo>
                  <a:pt x="104" y="185"/>
                  <a:pt x="104" y="185"/>
                  <a:pt x="104" y="185"/>
                </a:cubicBezTo>
                <a:cubicBezTo>
                  <a:pt x="103" y="185"/>
                  <a:pt x="103" y="186"/>
                  <a:pt x="103" y="186"/>
                </a:cubicBezTo>
                <a:cubicBezTo>
                  <a:pt x="103" y="187"/>
                  <a:pt x="103" y="187"/>
                  <a:pt x="104" y="187"/>
                </a:cubicBezTo>
                <a:cubicBezTo>
                  <a:pt x="105" y="187"/>
                  <a:pt x="105" y="187"/>
                  <a:pt x="105" y="187"/>
                </a:cubicBezTo>
                <a:cubicBezTo>
                  <a:pt x="105" y="189"/>
                  <a:pt x="105" y="189"/>
                  <a:pt x="105" y="189"/>
                </a:cubicBezTo>
                <a:cubicBezTo>
                  <a:pt x="104" y="189"/>
                  <a:pt x="104" y="189"/>
                  <a:pt x="104" y="189"/>
                </a:cubicBezTo>
                <a:cubicBezTo>
                  <a:pt x="103" y="189"/>
                  <a:pt x="103" y="189"/>
                  <a:pt x="103" y="189"/>
                </a:cubicBezTo>
                <a:cubicBezTo>
                  <a:pt x="103" y="190"/>
                  <a:pt x="103" y="190"/>
                  <a:pt x="104" y="190"/>
                </a:cubicBezTo>
                <a:cubicBezTo>
                  <a:pt x="105" y="190"/>
                  <a:pt x="105" y="190"/>
                  <a:pt x="105" y="190"/>
                </a:cubicBezTo>
                <a:cubicBezTo>
                  <a:pt x="105" y="192"/>
                  <a:pt x="105" y="192"/>
                  <a:pt x="105" y="192"/>
                </a:cubicBezTo>
                <a:cubicBezTo>
                  <a:pt x="104" y="192"/>
                  <a:pt x="104" y="192"/>
                  <a:pt x="104" y="192"/>
                </a:cubicBezTo>
                <a:cubicBezTo>
                  <a:pt x="103" y="192"/>
                  <a:pt x="103" y="192"/>
                  <a:pt x="103" y="193"/>
                </a:cubicBezTo>
                <a:cubicBezTo>
                  <a:pt x="103" y="193"/>
                  <a:pt x="103" y="193"/>
                  <a:pt x="104" y="193"/>
                </a:cubicBezTo>
                <a:cubicBezTo>
                  <a:pt x="105" y="193"/>
                  <a:pt x="105" y="193"/>
                  <a:pt x="105" y="193"/>
                </a:cubicBezTo>
                <a:cubicBezTo>
                  <a:pt x="105" y="195"/>
                  <a:pt x="105" y="195"/>
                  <a:pt x="105" y="195"/>
                </a:cubicBezTo>
                <a:cubicBezTo>
                  <a:pt x="104" y="195"/>
                  <a:pt x="104" y="195"/>
                  <a:pt x="104" y="195"/>
                </a:cubicBezTo>
                <a:cubicBezTo>
                  <a:pt x="103" y="195"/>
                  <a:pt x="103" y="196"/>
                  <a:pt x="103" y="196"/>
                </a:cubicBezTo>
                <a:cubicBezTo>
                  <a:pt x="103" y="196"/>
                  <a:pt x="103" y="197"/>
                  <a:pt x="104" y="197"/>
                </a:cubicBezTo>
                <a:cubicBezTo>
                  <a:pt x="105" y="197"/>
                  <a:pt x="105" y="197"/>
                  <a:pt x="105" y="197"/>
                </a:cubicBezTo>
                <a:cubicBezTo>
                  <a:pt x="105" y="199"/>
                  <a:pt x="105" y="199"/>
                  <a:pt x="105" y="199"/>
                </a:cubicBezTo>
                <a:cubicBezTo>
                  <a:pt x="104" y="199"/>
                  <a:pt x="104" y="199"/>
                  <a:pt x="104" y="199"/>
                </a:cubicBezTo>
                <a:cubicBezTo>
                  <a:pt x="103" y="199"/>
                  <a:pt x="103" y="199"/>
                  <a:pt x="103" y="199"/>
                </a:cubicBezTo>
                <a:cubicBezTo>
                  <a:pt x="103" y="199"/>
                  <a:pt x="103" y="200"/>
                  <a:pt x="103" y="200"/>
                </a:cubicBezTo>
                <a:cubicBezTo>
                  <a:pt x="98" y="201"/>
                  <a:pt x="94" y="204"/>
                  <a:pt x="94" y="210"/>
                </a:cubicBezTo>
                <a:cubicBezTo>
                  <a:pt x="94" y="214"/>
                  <a:pt x="94" y="215"/>
                  <a:pt x="95" y="221"/>
                </a:cubicBezTo>
                <a:cubicBezTo>
                  <a:pt x="95" y="226"/>
                  <a:pt x="99" y="231"/>
                  <a:pt x="104" y="232"/>
                </a:cubicBezTo>
                <a:cubicBezTo>
                  <a:pt x="104" y="232"/>
                  <a:pt x="104" y="232"/>
                  <a:pt x="104" y="232"/>
                </a:cubicBezTo>
                <a:cubicBezTo>
                  <a:pt x="104" y="233"/>
                  <a:pt x="104" y="233"/>
                  <a:pt x="104" y="233"/>
                </a:cubicBezTo>
                <a:cubicBezTo>
                  <a:pt x="106" y="233"/>
                  <a:pt x="106" y="233"/>
                  <a:pt x="106" y="233"/>
                </a:cubicBezTo>
                <a:cubicBezTo>
                  <a:pt x="106" y="235"/>
                  <a:pt x="106" y="235"/>
                  <a:pt x="106" y="235"/>
                </a:cubicBezTo>
                <a:cubicBezTo>
                  <a:pt x="104" y="235"/>
                  <a:pt x="104" y="235"/>
                  <a:pt x="104" y="235"/>
                </a:cubicBezTo>
                <a:cubicBezTo>
                  <a:pt x="104" y="235"/>
                  <a:pt x="104" y="235"/>
                  <a:pt x="104" y="236"/>
                </a:cubicBezTo>
                <a:cubicBezTo>
                  <a:pt x="104" y="236"/>
                  <a:pt x="104" y="236"/>
                  <a:pt x="104" y="236"/>
                </a:cubicBezTo>
                <a:cubicBezTo>
                  <a:pt x="106" y="236"/>
                  <a:pt x="106" y="236"/>
                  <a:pt x="106" y="236"/>
                </a:cubicBezTo>
                <a:cubicBezTo>
                  <a:pt x="106" y="238"/>
                  <a:pt x="106" y="238"/>
                  <a:pt x="106" y="238"/>
                </a:cubicBezTo>
                <a:cubicBezTo>
                  <a:pt x="104" y="238"/>
                  <a:pt x="104" y="238"/>
                  <a:pt x="104" y="238"/>
                </a:cubicBezTo>
                <a:cubicBezTo>
                  <a:pt x="104" y="238"/>
                  <a:pt x="104" y="239"/>
                  <a:pt x="104" y="239"/>
                </a:cubicBezTo>
                <a:cubicBezTo>
                  <a:pt x="104" y="239"/>
                  <a:pt x="104" y="240"/>
                  <a:pt x="104" y="240"/>
                </a:cubicBezTo>
                <a:cubicBezTo>
                  <a:pt x="106" y="240"/>
                  <a:pt x="106" y="240"/>
                  <a:pt x="106" y="240"/>
                </a:cubicBezTo>
                <a:cubicBezTo>
                  <a:pt x="106" y="242"/>
                  <a:pt x="106" y="242"/>
                  <a:pt x="106" y="242"/>
                </a:cubicBezTo>
                <a:cubicBezTo>
                  <a:pt x="104" y="242"/>
                  <a:pt x="104" y="242"/>
                  <a:pt x="104" y="242"/>
                </a:cubicBezTo>
                <a:cubicBezTo>
                  <a:pt x="104" y="242"/>
                  <a:pt x="104" y="242"/>
                  <a:pt x="104" y="242"/>
                </a:cubicBezTo>
                <a:cubicBezTo>
                  <a:pt x="104" y="243"/>
                  <a:pt x="104" y="243"/>
                  <a:pt x="104" y="243"/>
                </a:cubicBezTo>
                <a:cubicBezTo>
                  <a:pt x="106" y="243"/>
                  <a:pt x="106" y="243"/>
                  <a:pt x="106" y="243"/>
                </a:cubicBezTo>
                <a:cubicBezTo>
                  <a:pt x="106" y="245"/>
                  <a:pt x="106" y="245"/>
                  <a:pt x="106" y="245"/>
                </a:cubicBezTo>
                <a:cubicBezTo>
                  <a:pt x="104" y="245"/>
                  <a:pt x="104" y="245"/>
                  <a:pt x="104" y="245"/>
                </a:cubicBezTo>
                <a:cubicBezTo>
                  <a:pt x="104" y="245"/>
                  <a:pt x="104" y="245"/>
                  <a:pt x="104" y="246"/>
                </a:cubicBezTo>
                <a:cubicBezTo>
                  <a:pt x="104" y="246"/>
                  <a:pt x="104" y="246"/>
                  <a:pt x="104" y="246"/>
                </a:cubicBezTo>
                <a:cubicBezTo>
                  <a:pt x="106" y="246"/>
                  <a:pt x="106" y="246"/>
                  <a:pt x="106" y="246"/>
                </a:cubicBezTo>
                <a:cubicBezTo>
                  <a:pt x="106" y="248"/>
                  <a:pt x="106" y="248"/>
                  <a:pt x="106" y="248"/>
                </a:cubicBezTo>
                <a:cubicBezTo>
                  <a:pt x="104" y="248"/>
                  <a:pt x="104" y="248"/>
                  <a:pt x="104" y="248"/>
                </a:cubicBezTo>
                <a:cubicBezTo>
                  <a:pt x="104" y="248"/>
                  <a:pt x="104" y="249"/>
                  <a:pt x="104" y="249"/>
                </a:cubicBezTo>
                <a:cubicBezTo>
                  <a:pt x="104" y="249"/>
                  <a:pt x="104" y="250"/>
                  <a:pt x="104" y="250"/>
                </a:cubicBezTo>
                <a:cubicBezTo>
                  <a:pt x="106" y="250"/>
                  <a:pt x="106" y="250"/>
                  <a:pt x="106" y="250"/>
                </a:cubicBezTo>
                <a:cubicBezTo>
                  <a:pt x="106" y="252"/>
                  <a:pt x="106" y="252"/>
                  <a:pt x="106" y="252"/>
                </a:cubicBezTo>
                <a:cubicBezTo>
                  <a:pt x="104" y="252"/>
                  <a:pt x="104" y="252"/>
                  <a:pt x="104" y="252"/>
                </a:cubicBezTo>
                <a:cubicBezTo>
                  <a:pt x="104" y="252"/>
                  <a:pt x="104" y="252"/>
                  <a:pt x="104" y="252"/>
                </a:cubicBezTo>
                <a:cubicBezTo>
                  <a:pt x="104" y="253"/>
                  <a:pt x="104" y="253"/>
                  <a:pt x="105" y="253"/>
                </a:cubicBezTo>
                <a:cubicBezTo>
                  <a:pt x="106" y="253"/>
                  <a:pt x="106" y="253"/>
                  <a:pt x="106" y="253"/>
                </a:cubicBezTo>
                <a:cubicBezTo>
                  <a:pt x="106" y="255"/>
                  <a:pt x="106" y="255"/>
                  <a:pt x="106" y="255"/>
                </a:cubicBezTo>
                <a:cubicBezTo>
                  <a:pt x="105" y="255"/>
                  <a:pt x="105" y="255"/>
                  <a:pt x="105" y="255"/>
                </a:cubicBezTo>
                <a:cubicBezTo>
                  <a:pt x="104" y="255"/>
                  <a:pt x="104" y="255"/>
                  <a:pt x="104" y="256"/>
                </a:cubicBezTo>
                <a:cubicBezTo>
                  <a:pt x="104" y="256"/>
                  <a:pt x="104" y="256"/>
                  <a:pt x="105" y="256"/>
                </a:cubicBezTo>
                <a:cubicBezTo>
                  <a:pt x="106" y="256"/>
                  <a:pt x="106" y="256"/>
                  <a:pt x="106" y="256"/>
                </a:cubicBezTo>
                <a:cubicBezTo>
                  <a:pt x="106" y="257"/>
                  <a:pt x="106" y="257"/>
                  <a:pt x="106" y="257"/>
                </a:cubicBezTo>
                <a:cubicBezTo>
                  <a:pt x="98" y="257"/>
                  <a:pt x="98" y="257"/>
                  <a:pt x="98" y="257"/>
                </a:cubicBezTo>
                <a:cubicBezTo>
                  <a:pt x="98" y="260"/>
                  <a:pt x="98" y="260"/>
                  <a:pt x="98" y="260"/>
                </a:cubicBezTo>
                <a:cubicBezTo>
                  <a:pt x="61" y="260"/>
                  <a:pt x="61" y="260"/>
                  <a:pt x="61" y="260"/>
                </a:cubicBezTo>
                <a:cubicBezTo>
                  <a:pt x="58" y="260"/>
                  <a:pt x="56" y="261"/>
                  <a:pt x="56" y="262"/>
                </a:cubicBezTo>
                <a:cubicBezTo>
                  <a:pt x="56" y="263"/>
                  <a:pt x="56" y="263"/>
                  <a:pt x="56" y="263"/>
                </a:cubicBezTo>
                <a:cubicBezTo>
                  <a:pt x="56" y="264"/>
                  <a:pt x="58" y="265"/>
                  <a:pt x="61" y="265"/>
                </a:cubicBezTo>
                <a:cubicBezTo>
                  <a:pt x="98" y="264"/>
                  <a:pt x="98" y="264"/>
                  <a:pt x="98" y="264"/>
                </a:cubicBezTo>
                <a:cubicBezTo>
                  <a:pt x="98" y="266"/>
                  <a:pt x="98" y="266"/>
                  <a:pt x="98" y="266"/>
                </a:cubicBezTo>
                <a:cubicBezTo>
                  <a:pt x="105" y="275"/>
                  <a:pt x="105" y="275"/>
                  <a:pt x="105" y="275"/>
                </a:cubicBezTo>
                <a:cubicBezTo>
                  <a:pt x="124" y="275"/>
                  <a:pt x="124" y="275"/>
                  <a:pt x="124" y="275"/>
                </a:cubicBezTo>
                <a:cubicBezTo>
                  <a:pt x="131" y="266"/>
                  <a:pt x="131" y="266"/>
                  <a:pt x="131" y="266"/>
                </a:cubicBezTo>
                <a:cubicBezTo>
                  <a:pt x="131" y="264"/>
                  <a:pt x="131" y="264"/>
                  <a:pt x="131" y="264"/>
                </a:cubicBezTo>
                <a:cubicBezTo>
                  <a:pt x="167" y="264"/>
                  <a:pt x="167" y="264"/>
                  <a:pt x="167" y="264"/>
                </a:cubicBezTo>
                <a:cubicBezTo>
                  <a:pt x="170" y="263"/>
                  <a:pt x="173" y="263"/>
                  <a:pt x="173" y="262"/>
                </a:cubicBezTo>
                <a:cubicBezTo>
                  <a:pt x="172" y="260"/>
                  <a:pt x="172" y="260"/>
                  <a:pt x="172" y="260"/>
                </a:cubicBezTo>
                <a:cubicBezTo>
                  <a:pt x="172" y="259"/>
                  <a:pt x="170" y="259"/>
                  <a:pt x="167" y="259"/>
                </a:cubicBezTo>
                <a:cubicBezTo>
                  <a:pt x="131" y="259"/>
                  <a:pt x="131" y="259"/>
                  <a:pt x="131" y="259"/>
                </a:cubicBezTo>
                <a:cubicBezTo>
                  <a:pt x="131" y="257"/>
                  <a:pt x="131" y="257"/>
                  <a:pt x="131" y="257"/>
                </a:cubicBezTo>
                <a:cubicBezTo>
                  <a:pt x="121" y="257"/>
                  <a:pt x="121" y="257"/>
                  <a:pt x="121" y="257"/>
                </a:cubicBezTo>
                <a:cubicBezTo>
                  <a:pt x="121" y="256"/>
                  <a:pt x="121" y="256"/>
                  <a:pt x="121" y="256"/>
                </a:cubicBezTo>
                <a:cubicBezTo>
                  <a:pt x="123" y="256"/>
                  <a:pt x="123" y="256"/>
                  <a:pt x="123" y="256"/>
                </a:cubicBezTo>
                <a:cubicBezTo>
                  <a:pt x="123" y="256"/>
                  <a:pt x="124" y="256"/>
                  <a:pt x="124" y="255"/>
                </a:cubicBezTo>
                <a:cubicBezTo>
                  <a:pt x="124" y="255"/>
                  <a:pt x="123" y="255"/>
                  <a:pt x="123" y="255"/>
                </a:cubicBezTo>
                <a:cubicBezTo>
                  <a:pt x="120" y="255"/>
                  <a:pt x="120" y="255"/>
                  <a:pt x="120" y="255"/>
                </a:cubicBezTo>
                <a:cubicBezTo>
                  <a:pt x="120" y="253"/>
                  <a:pt x="120" y="253"/>
                  <a:pt x="120" y="253"/>
                </a:cubicBezTo>
                <a:cubicBezTo>
                  <a:pt x="123" y="253"/>
                  <a:pt x="123" y="253"/>
                  <a:pt x="123" y="253"/>
                </a:cubicBezTo>
                <a:cubicBezTo>
                  <a:pt x="123" y="253"/>
                  <a:pt x="123" y="252"/>
                  <a:pt x="123" y="252"/>
                </a:cubicBezTo>
                <a:cubicBezTo>
                  <a:pt x="123" y="252"/>
                  <a:pt x="123" y="251"/>
                  <a:pt x="123" y="251"/>
                </a:cubicBezTo>
                <a:cubicBezTo>
                  <a:pt x="120" y="251"/>
                  <a:pt x="120" y="251"/>
                  <a:pt x="120" y="251"/>
                </a:cubicBezTo>
                <a:cubicBezTo>
                  <a:pt x="120" y="249"/>
                  <a:pt x="120" y="249"/>
                  <a:pt x="120" y="249"/>
                </a:cubicBezTo>
                <a:cubicBezTo>
                  <a:pt x="123" y="249"/>
                  <a:pt x="123" y="249"/>
                  <a:pt x="123" y="249"/>
                </a:cubicBezTo>
                <a:cubicBezTo>
                  <a:pt x="123" y="249"/>
                  <a:pt x="123" y="249"/>
                  <a:pt x="123" y="249"/>
                </a:cubicBezTo>
                <a:cubicBezTo>
                  <a:pt x="123" y="248"/>
                  <a:pt x="123" y="248"/>
                  <a:pt x="123" y="248"/>
                </a:cubicBezTo>
                <a:cubicBezTo>
                  <a:pt x="120" y="248"/>
                  <a:pt x="120" y="248"/>
                  <a:pt x="120" y="248"/>
                </a:cubicBezTo>
                <a:cubicBezTo>
                  <a:pt x="120" y="246"/>
                  <a:pt x="120" y="246"/>
                  <a:pt x="120" y="246"/>
                </a:cubicBezTo>
                <a:cubicBezTo>
                  <a:pt x="123" y="246"/>
                  <a:pt x="123" y="246"/>
                  <a:pt x="123" y="246"/>
                </a:cubicBezTo>
                <a:cubicBezTo>
                  <a:pt x="123" y="246"/>
                  <a:pt x="123" y="246"/>
                  <a:pt x="123" y="245"/>
                </a:cubicBezTo>
                <a:cubicBezTo>
                  <a:pt x="123" y="245"/>
                  <a:pt x="123" y="245"/>
                  <a:pt x="123" y="245"/>
                </a:cubicBezTo>
                <a:cubicBezTo>
                  <a:pt x="120" y="245"/>
                  <a:pt x="120" y="245"/>
                  <a:pt x="120" y="245"/>
                </a:cubicBezTo>
                <a:cubicBezTo>
                  <a:pt x="120" y="243"/>
                  <a:pt x="120" y="243"/>
                  <a:pt x="120" y="243"/>
                </a:cubicBezTo>
                <a:cubicBezTo>
                  <a:pt x="123" y="243"/>
                  <a:pt x="123" y="243"/>
                  <a:pt x="123" y="243"/>
                </a:cubicBezTo>
                <a:cubicBezTo>
                  <a:pt x="123" y="243"/>
                  <a:pt x="123" y="242"/>
                  <a:pt x="123" y="242"/>
                </a:cubicBezTo>
                <a:cubicBezTo>
                  <a:pt x="123" y="242"/>
                  <a:pt x="123" y="241"/>
                  <a:pt x="123" y="241"/>
                </a:cubicBezTo>
                <a:cubicBezTo>
                  <a:pt x="120" y="241"/>
                  <a:pt x="120" y="241"/>
                  <a:pt x="120" y="241"/>
                </a:cubicBezTo>
                <a:cubicBezTo>
                  <a:pt x="120" y="240"/>
                  <a:pt x="120" y="240"/>
                  <a:pt x="120" y="240"/>
                </a:cubicBezTo>
                <a:cubicBezTo>
                  <a:pt x="123" y="239"/>
                  <a:pt x="123" y="239"/>
                  <a:pt x="123" y="239"/>
                </a:cubicBezTo>
                <a:cubicBezTo>
                  <a:pt x="123" y="239"/>
                  <a:pt x="123" y="239"/>
                  <a:pt x="123" y="239"/>
                </a:cubicBezTo>
                <a:cubicBezTo>
                  <a:pt x="123" y="238"/>
                  <a:pt x="123" y="238"/>
                  <a:pt x="123" y="238"/>
                </a:cubicBezTo>
                <a:cubicBezTo>
                  <a:pt x="120" y="238"/>
                  <a:pt x="120" y="238"/>
                  <a:pt x="120" y="238"/>
                </a:cubicBezTo>
                <a:cubicBezTo>
                  <a:pt x="120" y="236"/>
                  <a:pt x="120" y="236"/>
                  <a:pt x="120" y="236"/>
                </a:cubicBezTo>
                <a:cubicBezTo>
                  <a:pt x="123" y="236"/>
                  <a:pt x="123" y="236"/>
                  <a:pt x="123" y="236"/>
                </a:cubicBezTo>
                <a:cubicBezTo>
                  <a:pt x="123" y="236"/>
                  <a:pt x="123" y="236"/>
                  <a:pt x="123" y="236"/>
                </a:cubicBezTo>
                <a:cubicBezTo>
                  <a:pt x="123" y="235"/>
                  <a:pt x="123" y="235"/>
                  <a:pt x="123" y="235"/>
                </a:cubicBezTo>
                <a:cubicBezTo>
                  <a:pt x="120" y="235"/>
                  <a:pt x="120" y="235"/>
                  <a:pt x="120" y="235"/>
                </a:cubicBezTo>
                <a:cubicBezTo>
                  <a:pt x="120" y="233"/>
                  <a:pt x="120" y="233"/>
                  <a:pt x="120" y="233"/>
                </a:cubicBezTo>
                <a:cubicBezTo>
                  <a:pt x="123" y="233"/>
                  <a:pt x="123" y="233"/>
                  <a:pt x="123" y="233"/>
                </a:cubicBezTo>
                <a:cubicBezTo>
                  <a:pt x="123" y="233"/>
                  <a:pt x="123" y="233"/>
                  <a:pt x="123" y="232"/>
                </a:cubicBezTo>
                <a:cubicBezTo>
                  <a:pt x="123" y="232"/>
                  <a:pt x="123" y="232"/>
                  <a:pt x="123" y="232"/>
                </a:cubicBezTo>
                <a:cubicBezTo>
                  <a:pt x="140" y="232"/>
                  <a:pt x="169" y="231"/>
                  <a:pt x="217" y="231"/>
                </a:cubicBezTo>
                <a:cubicBezTo>
                  <a:pt x="291" y="230"/>
                  <a:pt x="291" y="182"/>
                  <a:pt x="291" y="170"/>
                </a:cubicBezTo>
                <a:close/>
              </a:path>
            </a:pathLst>
          </a:custGeom>
          <a:solidFill>
            <a:schemeClr val="bg1"/>
          </a:solidFill>
          <a:ln>
            <a:solidFill>
              <a:schemeClr val="accent1">
                <a:lumMod val="60000"/>
                <a:lumOff val="40000"/>
              </a:schemeClr>
            </a:solidFill>
          </a:ln>
          <a:effectLst/>
        </p:spPr>
        <p:txBody>
          <a:bodyPr vert="horz" wrap="square" lIns="82249" tIns="41125" rIns="82249" bIns="41125" numCol="1" anchor="t" anchorCtr="0" compatLnSpc="1">
            <a:prstTxWarp prst="textNoShape">
              <a:avLst/>
            </a:prstTxWarp>
          </a:bodyPr>
          <a:lstStyle/>
          <a:p>
            <a:pPr defTabSz="1087591">
              <a:defRPr/>
            </a:pPr>
            <a:endParaRPr lang="en-US" sz="1600" kern="0">
              <a:solidFill>
                <a:srgbClr val="00B0F0"/>
              </a:solidFill>
              <a:latin typeface="Segoe UI"/>
            </a:endParaRPr>
          </a:p>
        </p:txBody>
      </p:sp>
      <p:grpSp>
        <p:nvGrpSpPr>
          <p:cNvPr id="277" name="icon format conversion"/>
          <p:cNvGrpSpPr/>
          <p:nvPr/>
        </p:nvGrpSpPr>
        <p:grpSpPr>
          <a:xfrm>
            <a:off x="6101905" y="2614187"/>
            <a:ext cx="550146" cy="181848"/>
            <a:chOff x="5191683" y="3261003"/>
            <a:chExt cx="787478" cy="243068"/>
          </a:xfrm>
          <a:solidFill>
            <a:schemeClr val="bg1"/>
          </a:solidFill>
        </p:grpSpPr>
        <p:sp>
          <p:nvSpPr>
            <p:cNvPr id="278" name="element format 2"/>
            <p:cNvSpPr>
              <a:spLocks/>
            </p:cNvSpPr>
            <p:nvPr/>
          </p:nvSpPr>
          <p:spPr bwMode="black">
            <a:xfrm>
              <a:off x="5624837" y="3265150"/>
              <a:ext cx="354324" cy="227305"/>
            </a:xfrm>
            <a:custGeom>
              <a:avLst/>
              <a:gdLst>
                <a:gd name="T0" fmla="*/ 427 w 427"/>
                <a:gd name="T1" fmla="*/ 123 h 274"/>
                <a:gd name="T2" fmla="*/ 312 w 427"/>
                <a:gd name="T3" fmla="*/ 123 h 274"/>
                <a:gd name="T4" fmla="*/ 312 w 427"/>
                <a:gd name="T5" fmla="*/ 0 h 274"/>
                <a:gd name="T6" fmla="*/ 253 w 427"/>
                <a:gd name="T7" fmla="*/ 0 h 274"/>
                <a:gd name="T8" fmla="*/ 253 w 427"/>
                <a:gd name="T9" fmla="*/ 23 h 274"/>
                <a:gd name="T10" fmla="*/ 118 w 427"/>
                <a:gd name="T11" fmla="*/ 23 h 274"/>
                <a:gd name="T12" fmla="*/ 118 w 427"/>
                <a:gd name="T13" fmla="*/ 68 h 274"/>
                <a:gd name="T14" fmla="*/ 0 w 427"/>
                <a:gd name="T15" fmla="*/ 68 h 274"/>
                <a:gd name="T16" fmla="*/ 0 w 427"/>
                <a:gd name="T17" fmla="*/ 99 h 274"/>
                <a:gd name="T18" fmla="*/ 118 w 427"/>
                <a:gd name="T19" fmla="*/ 99 h 274"/>
                <a:gd name="T20" fmla="*/ 118 w 427"/>
                <a:gd name="T21" fmla="*/ 175 h 274"/>
                <a:gd name="T22" fmla="*/ 0 w 427"/>
                <a:gd name="T23" fmla="*/ 175 h 274"/>
                <a:gd name="T24" fmla="*/ 0 w 427"/>
                <a:gd name="T25" fmla="*/ 208 h 274"/>
                <a:gd name="T26" fmla="*/ 118 w 427"/>
                <a:gd name="T27" fmla="*/ 208 h 274"/>
                <a:gd name="T28" fmla="*/ 118 w 427"/>
                <a:gd name="T29" fmla="*/ 250 h 274"/>
                <a:gd name="T30" fmla="*/ 253 w 427"/>
                <a:gd name="T31" fmla="*/ 250 h 274"/>
                <a:gd name="T32" fmla="*/ 253 w 427"/>
                <a:gd name="T33" fmla="*/ 274 h 274"/>
                <a:gd name="T34" fmla="*/ 312 w 427"/>
                <a:gd name="T35" fmla="*/ 274 h 274"/>
                <a:gd name="T36" fmla="*/ 312 w 427"/>
                <a:gd name="T37" fmla="*/ 160 h 274"/>
                <a:gd name="T38" fmla="*/ 427 w 427"/>
                <a:gd name="T39" fmla="*/ 160 h 274"/>
                <a:gd name="T40" fmla="*/ 427 w 427"/>
                <a:gd name="T41" fmla="*/ 1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27" h="274">
                  <a:moveTo>
                    <a:pt x="427" y="123"/>
                  </a:moveTo>
                  <a:lnTo>
                    <a:pt x="312" y="123"/>
                  </a:lnTo>
                  <a:lnTo>
                    <a:pt x="312" y="0"/>
                  </a:lnTo>
                  <a:lnTo>
                    <a:pt x="253" y="0"/>
                  </a:lnTo>
                  <a:lnTo>
                    <a:pt x="253" y="23"/>
                  </a:lnTo>
                  <a:lnTo>
                    <a:pt x="118" y="23"/>
                  </a:lnTo>
                  <a:lnTo>
                    <a:pt x="118" y="68"/>
                  </a:lnTo>
                  <a:lnTo>
                    <a:pt x="0" y="68"/>
                  </a:lnTo>
                  <a:lnTo>
                    <a:pt x="0" y="99"/>
                  </a:lnTo>
                  <a:lnTo>
                    <a:pt x="118" y="99"/>
                  </a:lnTo>
                  <a:lnTo>
                    <a:pt x="118" y="175"/>
                  </a:lnTo>
                  <a:lnTo>
                    <a:pt x="0" y="175"/>
                  </a:lnTo>
                  <a:lnTo>
                    <a:pt x="0" y="208"/>
                  </a:lnTo>
                  <a:lnTo>
                    <a:pt x="118" y="208"/>
                  </a:lnTo>
                  <a:lnTo>
                    <a:pt x="118" y="250"/>
                  </a:lnTo>
                  <a:lnTo>
                    <a:pt x="253" y="250"/>
                  </a:lnTo>
                  <a:lnTo>
                    <a:pt x="253" y="274"/>
                  </a:lnTo>
                  <a:lnTo>
                    <a:pt x="312" y="274"/>
                  </a:lnTo>
                  <a:lnTo>
                    <a:pt x="312" y="160"/>
                  </a:lnTo>
                  <a:lnTo>
                    <a:pt x="427" y="160"/>
                  </a:lnTo>
                  <a:lnTo>
                    <a:pt x="427" y="123"/>
                  </a:lnTo>
                  <a:close/>
                </a:path>
              </a:pathLst>
            </a:custGeom>
            <a:grpFill/>
            <a:ln>
              <a:solidFill>
                <a:schemeClr val="accent1">
                  <a:lumMod val="60000"/>
                  <a:lumOff val="40000"/>
                </a:schemeClr>
              </a:solidFill>
            </a:ln>
            <a:effectLst/>
          </p:spPr>
          <p:txBody>
            <a:bodyPr vert="horz" wrap="square" lIns="82249" tIns="41125" rIns="82249" bIns="41125" numCol="1" anchor="t" anchorCtr="0" compatLnSpc="1">
              <a:prstTxWarp prst="textNoShape">
                <a:avLst/>
              </a:prstTxWarp>
            </a:bodyPr>
            <a:lstStyle/>
            <a:p>
              <a:pPr defTabSz="1087591">
                <a:defRPr/>
              </a:pPr>
              <a:endParaRPr lang="en-US" sz="1600" kern="0">
                <a:solidFill>
                  <a:srgbClr val="00B0F0"/>
                </a:solidFill>
                <a:latin typeface="Segoe UI"/>
              </a:endParaRPr>
            </a:p>
          </p:txBody>
        </p:sp>
        <p:sp>
          <p:nvSpPr>
            <p:cNvPr id="279" name="element format"/>
            <p:cNvSpPr>
              <a:spLocks/>
            </p:cNvSpPr>
            <p:nvPr/>
          </p:nvSpPr>
          <p:spPr bwMode="black">
            <a:xfrm>
              <a:off x="5191683" y="3261003"/>
              <a:ext cx="364282" cy="243068"/>
            </a:xfrm>
            <a:custGeom>
              <a:avLst/>
              <a:gdLst>
                <a:gd name="T0" fmla="*/ 156 w 439"/>
                <a:gd name="T1" fmla="*/ 0 h 293"/>
                <a:gd name="T2" fmla="*/ 113 w 439"/>
                <a:gd name="T3" fmla="*/ 57 h 293"/>
                <a:gd name="T4" fmla="*/ 111 w 439"/>
                <a:gd name="T5" fmla="*/ 57 h 293"/>
                <a:gd name="T6" fmla="*/ 111 w 439"/>
                <a:gd name="T7" fmla="*/ 59 h 293"/>
                <a:gd name="T8" fmla="*/ 111 w 439"/>
                <a:gd name="T9" fmla="*/ 61 h 293"/>
                <a:gd name="T10" fmla="*/ 111 w 439"/>
                <a:gd name="T11" fmla="*/ 61 h 293"/>
                <a:gd name="T12" fmla="*/ 111 w 439"/>
                <a:gd name="T13" fmla="*/ 123 h 293"/>
                <a:gd name="T14" fmla="*/ 0 w 439"/>
                <a:gd name="T15" fmla="*/ 123 h 293"/>
                <a:gd name="T16" fmla="*/ 0 w 439"/>
                <a:gd name="T17" fmla="*/ 161 h 293"/>
                <a:gd name="T18" fmla="*/ 111 w 439"/>
                <a:gd name="T19" fmla="*/ 161 h 293"/>
                <a:gd name="T20" fmla="*/ 111 w 439"/>
                <a:gd name="T21" fmla="*/ 234 h 293"/>
                <a:gd name="T22" fmla="*/ 111 w 439"/>
                <a:gd name="T23" fmla="*/ 234 h 293"/>
                <a:gd name="T24" fmla="*/ 111 w 439"/>
                <a:gd name="T25" fmla="*/ 234 h 293"/>
                <a:gd name="T26" fmla="*/ 111 w 439"/>
                <a:gd name="T27" fmla="*/ 239 h 293"/>
                <a:gd name="T28" fmla="*/ 115 w 439"/>
                <a:gd name="T29" fmla="*/ 239 h 293"/>
                <a:gd name="T30" fmla="*/ 156 w 439"/>
                <a:gd name="T31" fmla="*/ 293 h 293"/>
                <a:gd name="T32" fmla="*/ 439 w 439"/>
                <a:gd name="T33" fmla="*/ 293 h 293"/>
                <a:gd name="T34" fmla="*/ 437 w 439"/>
                <a:gd name="T35" fmla="*/ 239 h 293"/>
                <a:gd name="T36" fmla="*/ 437 w 439"/>
                <a:gd name="T37" fmla="*/ 239 h 293"/>
                <a:gd name="T38" fmla="*/ 437 w 439"/>
                <a:gd name="T39" fmla="*/ 57 h 293"/>
                <a:gd name="T40" fmla="*/ 437 w 439"/>
                <a:gd name="T41" fmla="*/ 57 h 293"/>
                <a:gd name="T42" fmla="*/ 439 w 439"/>
                <a:gd name="T43" fmla="*/ 0 h 293"/>
                <a:gd name="T44" fmla="*/ 156 w 439"/>
                <a:gd name="T45" fmla="*/ 0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39" h="293">
                  <a:moveTo>
                    <a:pt x="156" y="0"/>
                  </a:moveTo>
                  <a:lnTo>
                    <a:pt x="113" y="57"/>
                  </a:lnTo>
                  <a:lnTo>
                    <a:pt x="111" y="57"/>
                  </a:lnTo>
                  <a:lnTo>
                    <a:pt x="111" y="59"/>
                  </a:lnTo>
                  <a:lnTo>
                    <a:pt x="111" y="61"/>
                  </a:lnTo>
                  <a:lnTo>
                    <a:pt x="111" y="61"/>
                  </a:lnTo>
                  <a:lnTo>
                    <a:pt x="111" y="123"/>
                  </a:lnTo>
                  <a:lnTo>
                    <a:pt x="0" y="123"/>
                  </a:lnTo>
                  <a:lnTo>
                    <a:pt x="0" y="161"/>
                  </a:lnTo>
                  <a:lnTo>
                    <a:pt x="111" y="161"/>
                  </a:lnTo>
                  <a:lnTo>
                    <a:pt x="111" y="234"/>
                  </a:lnTo>
                  <a:lnTo>
                    <a:pt x="111" y="234"/>
                  </a:lnTo>
                  <a:lnTo>
                    <a:pt x="111" y="234"/>
                  </a:lnTo>
                  <a:lnTo>
                    <a:pt x="111" y="239"/>
                  </a:lnTo>
                  <a:lnTo>
                    <a:pt x="115" y="239"/>
                  </a:lnTo>
                  <a:lnTo>
                    <a:pt x="156" y="293"/>
                  </a:lnTo>
                  <a:lnTo>
                    <a:pt x="439" y="293"/>
                  </a:lnTo>
                  <a:lnTo>
                    <a:pt x="437" y="239"/>
                  </a:lnTo>
                  <a:lnTo>
                    <a:pt x="437" y="239"/>
                  </a:lnTo>
                  <a:lnTo>
                    <a:pt x="437" y="57"/>
                  </a:lnTo>
                  <a:lnTo>
                    <a:pt x="437" y="57"/>
                  </a:lnTo>
                  <a:lnTo>
                    <a:pt x="439" y="0"/>
                  </a:lnTo>
                  <a:lnTo>
                    <a:pt x="156" y="0"/>
                  </a:lnTo>
                  <a:close/>
                </a:path>
              </a:pathLst>
            </a:custGeom>
            <a:grpFill/>
            <a:ln>
              <a:solidFill>
                <a:schemeClr val="accent1">
                  <a:lumMod val="60000"/>
                  <a:lumOff val="40000"/>
                </a:schemeClr>
              </a:solidFill>
            </a:ln>
            <a:effectLst/>
          </p:spPr>
          <p:txBody>
            <a:bodyPr vert="horz" wrap="square" lIns="82249" tIns="41125" rIns="82249" bIns="41125" numCol="1" anchor="t" anchorCtr="0" compatLnSpc="1">
              <a:prstTxWarp prst="textNoShape">
                <a:avLst/>
              </a:prstTxWarp>
            </a:bodyPr>
            <a:lstStyle/>
            <a:p>
              <a:pPr defTabSz="1087591">
                <a:defRPr/>
              </a:pPr>
              <a:endParaRPr lang="en-US" sz="1600" kern="0">
                <a:solidFill>
                  <a:srgbClr val="00B0F0"/>
                </a:solidFill>
                <a:latin typeface="Segoe UI"/>
              </a:endParaRPr>
            </a:p>
          </p:txBody>
        </p:sp>
      </p:grpSp>
      <p:grpSp>
        <p:nvGrpSpPr>
          <p:cNvPr id="6" name="Group 5"/>
          <p:cNvGrpSpPr/>
          <p:nvPr/>
        </p:nvGrpSpPr>
        <p:grpSpPr>
          <a:xfrm>
            <a:off x="5135264" y="3169872"/>
            <a:ext cx="962991" cy="354405"/>
            <a:chOff x="5134990" y="3116578"/>
            <a:chExt cx="963265" cy="354506"/>
          </a:xfrm>
        </p:grpSpPr>
        <p:sp>
          <p:nvSpPr>
            <p:cNvPr id="268" name="TextBox 267"/>
            <p:cNvSpPr txBox="1"/>
            <p:nvPr/>
          </p:nvSpPr>
          <p:spPr>
            <a:xfrm>
              <a:off x="5452057" y="3155066"/>
              <a:ext cx="646198" cy="316018"/>
            </a:xfrm>
            <a:prstGeom prst="rect">
              <a:avLst/>
            </a:prstGeom>
            <a:solidFill>
              <a:srgbClr val="00B050"/>
            </a:solidFill>
            <a:ln>
              <a:noFill/>
            </a:ln>
          </p:spPr>
          <p:txBody>
            <a:bodyPr wrap="none" lIns="0" tIns="27413" rIns="0" bIns="0" rtlCol="0">
              <a:noAutofit/>
            </a:bodyPr>
            <a:lstStyle/>
            <a:p>
              <a:pPr defTabSz="91369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Multi DRM </a:t>
              </a:r>
            </a:p>
          </p:txBody>
        </p:sp>
        <p:sp>
          <p:nvSpPr>
            <p:cNvPr id="280" name="icon content protection"/>
            <p:cNvSpPr>
              <a:spLocks noEditPoints="1"/>
            </p:cNvSpPr>
            <p:nvPr/>
          </p:nvSpPr>
          <p:spPr bwMode="black">
            <a:xfrm>
              <a:off x="5134990" y="3116578"/>
              <a:ext cx="191825" cy="291683"/>
            </a:xfrm>
            <a:custGeom>
              <a:avLst/>
              <a:gdLst>
                <a:gd name="T0" fmla="*/ 15 w 48"/>
                <a:gd name="T1" fmla="*/ 11 h 66"/>
                <a:gd name="T2" fmla="*/ 24 w 48"/>
                <a:gd name="T3" fmla="*/ 9 h 66"/>
                <a:gd name="T4" fmla="*/ 33 w 48"/>
                <a:gd name="T5" fmla="*/ 11 h 66"/>
                <a:gd name="T6" fmla="*/ 35 w 48"/>
                <a:gd name="T7" fmla="*/ 23 h 66"/>
                <a:gd name="T8" fmla="*/ 35 w 48"/>
                <a:gd name="T9" fmla="*/ 25 h 66"/>
                <a:gd name="T10" fmla="*/ 35 w 48"/>
                <a:gd name="T11" fmla="*/ 27 h 66"/>
                <a:gd name="T12" fmla="*/ 14 w 48"/>
                <a:gd name="T13" fmla="*/ 27 h 66"/>
                <a:gd name="T14" fmla="*/ 14 w 48"/>
                <a:gd name="T15" fmla="*/ 25 h 66"/>
                <a:gd name="T16" fmla="*/ 14 w 48"/>
                <a:gd name="T17" fmla="*/ 22 h 66"/>
                <a:gd name="T18" fmla="*/ 15 w 48"/>
                <a:gd name="T19" fmla="*/ 11 h 66"/>
                <a:gd name="T20" fmla="*/ 44 w 48"/>
                <a:gd name="T21" fmla="*/ 28 h 66"/>
                <a:gd name="T22" fmla="*/ 44 w 48"/>
                <a:gd name="T23" fmla="*/ 25 h 66"/>
                <a:gd name="T24" fmla="*/ 44 w 48"/>
                <a:gd name="T25" fmla="*/ 23 h 66"/>
                <a:gd name="T26" fmla="*/ 39 w 48"/>
                <a:gd name="T27" fmla="*/ 5 h 66"/>
                <a:gd name="T28" fmla="*/ 24 w 48"/>
                <a:gd name="T29" fmla="*/ 0 h 66"/>
                <a:gd name="T30" fmla="*/ 9 w 48"/>
                <a:gd name="T31" fmla="*/ 5 h 66"/>
                <a:gd name="T32" fmla="*/ 5 w 48"/>
                <a:gd name="T33" fmla="*/ 22 h 66"/>
                <a:gd name="T34" fmla="*/ 5 w 48"/>
                <a:gd name="T35" fmla="*/ 25 h 66"/>
                <a:gd name="T36" fmla="*/ 5 w 48"/>
                <a:gd name="T37" fmla="*/ 27 h 66"/>
                <a:gd name="T38" fmla="*/ 0 w 48"/>
                <a:gd name="T39" fmla="*/ 32 h 66"/>
                <a:gd name="T40" fmla="*/ 0 w 48"/>
                <a:gd name="T41" fmla="*/ 62 h 66"/>
                <a:gd name="T42" fmla="*/ 5 w 48"/>
                <a:gd name="T43" fmla="*/ 66 h 66"/>
                <a:gd name="T44" fmla="*/ 43 w 48"/>
                <a:gd name="T45" fmla="*/ 66 h 66"/>
                <a:gd name="T46" fmla="*/ 48 w 48"/>
                <a:gd name="T47" fmla="*/ 62 h 66"/>
                <a:gd name="T48" fmla="*/ 48 w 48"/>
                <a:gd name="T49" fmla="*/ 32 h 66"/>
                <a:gd name="T50" fmla="*/ 44 w 48"/>
                <a:gd name="T51" fmla="*/ 2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8" h="66">
                  <a:moveTo>
                    <a:pt x="15" y="11"/>
                  </a:moveTo>
                  <a:cubicBezTo>
                    <a:pt x="17" y="10"/>
                    <a:pt x="20" y="9"/>
                    <a:pt x="24" y="9"/>
                  </a:cubicBezTo>
                  <a:cubicBezTo>
                    <a:pt x="29" y="9"/>
                    <a:pt x="32" y="10"/>
                    <a:pt x="33" y="11"/>
                  </a:cubicBezTo>
                  <a:cubicBezTo>
                    <a:pt x="35" y="13"/>
                    <a:pt x="35" y="18"/>
                    <a:pt x="35" y="23"/>
                  </a:cubicBezTo>
                  <a:cubicBezTo>
                    <a:pt x="35" y="25"/>
                    <a:pt x="35" y="25"/>
                    <a:pt x="35" y="25"/>
                  </a:cubicBezTo>
                  <a:cubicBezTo>
                    <a:pt x="35" y="26"/>
                    <a:pt x="35" y="27"/>
                    <a:pt x="35" y="27"/>
                  </a:cubicBezTo>
                  <a:cubicBezTo>
                    <a:pt x="14" y="27"/>
                    <a:pt x="14" y="27"/>
                    <a:pt x="14" y="27"/>
                  </a:cubicBezTo>
                  <a:cubicBezTo>
                    <a:pt x="14" y="27"/>
                    <a:pt x="14" y="26"/>
                    <a:pt x="14" y="25"/>
                  </a:cubicBezTo>
                  <a:cubicBezTo>
                    <a:pt x="14" y="22"/>
                    <a:pt x="14" y="22"/>
                    <a:pt x="14" y="22"/>
                  </a:cubicBezTo>
                  <a:cubicBezTo>
                    <a:pt x="14" y="17"/>
                    <a:pt x="14" y="13"/>
                    <a:pt x="15" y="11"/>
                  </a:cubicBezTo>
                  <a:moveTo>
                    <a:pt x="44" y="28"/>
                  </a:moveTo>
                  <a:cubicBezTo>
                    <a:pt x="44" y="27"/>
                    <a:pt x="44" y="26"/>
                    <a:pt x="44" y="25"/>
                  </a:cubicBezTo>
                  <a:cubicBezTo>
                    <a:pt x="44" y="23"/>
                    <a:pt x="44" y="23"/>
                    <a:pt x="44" y="23"/>
                  </a:cubicBezTo>
                  <a:cubicBezTo>
                    <a:pt x="44" y="16"/>
                    <a:pt x="44" y="10"/>
                    <a:pt x="39" y="5"/>
                  </a:cubicBezTo>
                  <a:cubicBezTo>
                    <a:pt x="36" y="2"/>
                    <a:pt x="31" y="0"/>
                    <a:pt x="24" y="0"/>
                  </a:cubicBezTo>
                  <a:cubicBezTo>
                    <a:pt x="17" y="0"/>
                    <a:pt x="12" y="2"/>
                    <a:pt x="9" y="5"/>
                  </a:cubicBezTo>
                  <a:cubicBezTo>
                    <a:pt x="5" y="9"/>
                    <a:pt x="5" y="16"/>
                    <a:pt x="5" y="22"/>
                  </a:cubicBezTo>
                  <a:cubicBezTo>
                    <a:pt x="5" y="25"/>
                    <a:pt x="5" y="25"/>
                    <a:pt x="5" y="25"/>
                  </a:cubicBezTo>
                  <a:cubicBezTo>
                    <a:pt x="5" y="26"/>
                    <a:pt x="5" y="27"/>
                    <a:pt x="5" y="27"/>
                  </a:cubicBezTo>
                  <a:cubicBezTo>
                    <a:pt x="2" y="28"/>
                    <a:pt x="0" y="30"/>
                    <a:pt x="0" y="32"/>
                  </a:cubicBezTo>
                  <a:cubicBezTo>
                    <a:pt x="0" y="62"/>
                    <a:pt x="0" y="62"/>
                    <a:pt x="0" y="62"/>
                  </a:cubicBezTo>
                  <a:cubicBezTo>
                    <a:pt x="0" y="64"/>
                    <a:pt x="2" y="66"/>
                    <a:pt x="5" y="66"/>
                  </a:cubicBezTo>
                  <a:cubicBezTo>
                    <a:pt x="43" y="66"/>
                    <a:pt x="43" y="66"/>
                    <a:pt x="43" y="66"/>
                  </a:cubicBezTo>
                  <a:cubicBezTo>
                    <a:pt x="46" y="66"/>
                    <a:pt x="48" y="64"/>
                    <a:pt x="48" y="62"/>
                  </a:cubicBezTo>
                  <a:cubicBezTo>
                    <a:pt x="48" y="32"/>
                    <a:pt x="48" y="32"/>
                    <a:pt x="48" y="32"/>
                  </a:cubicBezTo>
                  <a:cubicBezTo>
                    <a:pt x="48" y="30"/>
                    <a:pt x="46" y="28"/>
                    <a:pt x="44" y="28"/>
                  </a:cubicBezTo>
                </a:path>
              </a:pathLst>
            </a:custGeom>
            <a:solidFill>
              <a:schemeClr val="bg1"/>
            </a:solidFill>
            <a:ln>
              <a:solidFill>
                <a:schemeClr val="accent1">
                  <a:lumMod val="60000"/>
                  <a:lumOff val="40000"/>
                </a:schemeClr>
              </a:solidFill>
            </a:ln>
            <a:effectLst/>
            <a:extLst/>
          </p:spPr>
          <p:txBody>
            <a:bodyPr vert="horz" wrap="square" lIns="91377" tIns="45690" rIns="91377" bIns="45690" numCol="1" anchor="t" anchorCtr="0" compatLnSpc="1">
              <a:prstTxWarp prst="textNoShape">
                <a:avLst/>
              </a:prstTxWarp>
            </a:bodyPr>
            <a:lstStyle/>
            <a:p>
              <a:pPr defTabSz="1087591">
                <a:defRPr/>
              </a:pPr>
              <a:endParaRPr lang="en-US" sz="2199" kern="0">
                <a:solidFill>
                  <a:srgbClr val="00B0F0"/>
                </a:solidFill>
                <a:latin typeface="Segoe UI"/>
              </a:endParaRPr>
            </a:p>
          </p:txBody>
        </p:sp>
      </p:grpSp>
      <p:grpSp>
        <p:nvGrpSpPr>
          <p:cNvPr id="7" name="Group 6"/>
          <p:cNvGrpSpPr/>
          <p:nvPr/>
        </p:nvGrpSpPr>
        <p:grpSpPr>
          <a:xfrm>
            <a:off x="6207535" y="3184202"/>
            <a:ext cx="1079506" cy="327247"/>
            <a:chOff x="6207565" y="3150265"/>
            <a:chExt cx="1079813" cy="327340"/>
          </a:xfrm>
        </p:grpSpPr>
        <p:sp>
          <p:nvSpPr>
            <p:cNvPr id="271" name="TextBox 270"/>
            <p:cNvSpPr txBox="1"/>
            <p:nvPr/>
          </p:nvSpPr>
          <p:spPr>
            <a:xfrm>
              <a:off x="6641180" y="3161587"/>
              <a:ext cx="646198" cy="316018"/>
            </a:xfrm>
            <a:prstGeom prst="rect">
              <a:avLst/>
            </a:prstGeom>
            <a:solidFill>
              <a:srgbClr val="00B050"/>
            </a:solidFill>
            <a:ln>
              <a:noFill/>
            </a:ln>
          </p:spPr>
          <p:txBody>
            <a:bodyPr wrap="none" lIns="0" tIns="27413" rIns="0" bIns="0" rtlCol="0">
              <a:noAutofit/>
            </a:bodyPr>
            <a:lstStyle/>
            <a:p>
              <a:pPr defTabSz="913695" eaLnBrk="0" fontAlgn="base" hangingPunct="0">
                <a:lnSpc>
                  <a:spcPts val="800"/>
                </a:lnSpc>
                <a:spcBef>
                  <a:spcPct val="0"/>
                </a:spcBef>
                <a:spcAft>
                  <a:spcPct val="0"/>
                </a:spcAft>
                <a:defRPr/>
              </a:pPr>
              <a:r>
                <a:rPr lang="en-US" sz="750" err="1">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VoD</a:t>
              </a: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/Live Channel </a:t>
              </a:r>
            </a:p>
            <a:p>
              <a:pPr defTabSz="913695" eaLnBrk="0" fontAlgn="base" hangingPunct="0">
                <a:lnSpc>
                  <a:spcPts val="800"/>
                </a:lnSpc>
                <a:spcBef>
                  <a:spcPct val="0"/>
                </a:spcBef>
                <a:spcAft>
                  <a:spcPct val="0"/>
                </a:spcAft>
                <a:defRPr/>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Streaming </a:t>
              </a:r>
            </a:p>
          </p:txBody>
        </p:sp>
        <p:pic>
          <p:nvPicPr>
            <p:cNvPr id="281" name="Picture 280" descr="Media Services.png"/>
            <p:cNvPicPr>
              <a:picLocks noChangeAspect="1"/>
            </p:cNvPicPr>
            <p:nvPr/>
          </p:nvPicPr>
          <p:blipFill>
            <a:blip r:embed="rId51" cstate="print">
              <a:biLevel thresh="25000"/>
              <a:extLst>
                <a:ext uri="{28A0092B-C50C-407E-A947-70E740481C1C}">
                  <a14:useLocalDpi xmlns:a14="http://schemas.microsoft.com/office/drawing/2010/main" val="0"/>
                </a:ext>
              </a:extLst>
            </a:blip>
            <a:stretch>
              <a:fillRect/>
            </a:stretch>
          </p:blipFill>
          <p:spPr>
            <a:xfrm>
              <a:off x="6207565" y="3150265"/>
              <a:ext cx="276588" cy="296107"/>
            </a:xfrm>
            <a:prstGeom prst="rect">
              <a:avLst/>
            </a:prstGeom>
            <a:solidFill>
              <a:srgbClr val="00B050"/>
            </a:solidFill>
          </p:spPr>
        </p:pic>
      </p:grpSp>
      <p:sp>
        <p:nvSpPr>
          <p:cNvPr id="283" name="Freeform 35"/>
          <p:cNvSpPr>
            <a:spLocks/>
          </p:cNvSpPr>
          <p:nvPr/>
        </p:nvSpPr>
        <p:spPr bwMode="auto">
          <a:xfrm>
            <a:off x="5050958" y="3819930"/>
            <a:ext cx="425404" cy="254253"/>
          </a:xfrm>
          <a:prstGeom prst="rect">
            <a:avLst/>
          </a:prstGeom>
          <a:solidFill>
            <a:schemeClr val="bg1"/>
          </a:solidFill>
          <a:ln>
            <a:solidFill>
              <a:schemeClr val="accent1">
                <a:lumMod val="60000"/>
                <a:lumOff val="40000"/>
              </a:schemeClr>
            </a:solidFill>
          </a:ln>
          <a:extLst/>
        </p:spPr>
        <p:txBody>
          <a:bodyPr vert="horz" wrap="square" lIns="89604" tIns="44801" rIns="89604" bIns="44801" numCol="1" anchor="t" anchorCtr="0" compatLnSpc="1">
            <a:prstTxWarp prst="textNoShape">
              <a:avLst/>
            </a:prstTxWarp>
          </a:bodyPr>
          <a:lstStyle/>
          <a:p>
            <a:pPr defTabSz="913936">
              <a:defRPr/>
            </a:pPr>
            <a:endParaRPr lang="en-US" sz="1400" kern="0">
              <a:solidFill>
                <a:srgbClr val="000000"/>
              </a:solidFill>
              <a:latin typeface="Segoe UI"/>
            </a:endParaRPr>
          </a:p>
        </p:txBody>
      </p:sp>
      <p:grpSp>
        <p:nvGrpSpPr>
          <p:cNvPr id="284" name="Group 283"/>
          <p:cNvGrpSpPr/>
          <p:nvPr/>
        </p:nvGrpSpPr>
        <p:grpSpPr>
          <a:xfrm>
            <a:off x="5186004" y="3865121"/>
            <a:ext cx="169458" cy="195834"/>
            <a:chOff x="10040039" y="3875383"/>
            <a:chExt cx="811477" cy="933661"/>
          </a:xfrm>
          <a:solidFill>
            <a:schemeClr val="bg1"/>
          </a:solidFill>
        </p:grpSpPr>
        <p:sp>
          <p:nvSpPr>
            <p:cNvPr id="285" name="Freeform 14"/>
            <p:cNvSpPr>
              <a:spLocks/>
            </p:cNvSpPr>
            <p:nvPr/>
          </p:nvSpPr>
          <p:spPr bwMode="auto">
            <a:xfrm>
              <a:off x="10040039" y="4109130"/>
              <a:ext cx="406403" cy="699914"/>
            </a:xfrm>
            <a:custGeom>
              <a:avLst/>
              <a:gdLst>
                <a:gd name="T0" fmla="*/ 306 w 306"/>
                <a:gd name="T1" fmla="*/ 175 h 527"/>
                <a:gd name="T2" fmla="*/ 306 w 306"/>
                <a:gd name="T3" fmla="*/ 527 h 527"/>
                <a:gd name="T4" fmla="*/ 0 w 306"/>
                <a:gd name="T5" fmla="*/ 351 h 527"/>
                <a:gd name="T6" fmla="*/ 0 w 306"/>
                <a:gd name="T7" fmla="*/ 0 h 527"/>
                <a:gd name="T8" fmla="*/ 306 w 306"/>
                <a:gd name="T9" fmla="*/ 175 h 527"/>
              </a:gdLst>
              <a:ahLst/>
              <a:cxnLst>
                <a:cxn ang="0">
                  <a:pos x="T0" y="T1"/>
                </a:cxn>
                <a:cxn ang="0">
                  <a:pos x="T2" y="T3"/>
                </a:cxn>
                <a:cxn ang="0">
                  <a:pos x="T4" y="T5"/>
                </a:cxn>
                <a:cxn ang="0">
                  <a:pos x="T6" y="T7"/>
                </a:cxn>
                <a:cxn ang="0">
                  <a:pos x="T8" y="T9"/>
                </a:cxn>
              </a:cxnLst>
              <a:rect l="0" t="0" r="r" b="b"/>
              <a:pathLst>
                <a:path w="306" h="527">
                  <a:moveTo>
                    <a:pt x="306" y="175"/>
                  </a:moveTo>
                  <a:lnTo>
                    <a:pt x="306" y="527"/>
                  </a:lnTo>
                  <a:lnTo>
                    <a:pt x="0" y="351"/>
                  </a:lnTo>
                  <a:lnTo>
                    <a:pt x="0" y="0"/>
                  </a:lnTo>
                  <a:lnTo>
                    <a:pt x="306" y="175"/>
                  </a:lnTo>
                  <a:close/>
                </a:path>
              </a:pathLst>
            </a:custGeom>
            <a:grpFill/>
            <a:ln w="9525">
              <a:solidFill>
                <a:schemeClr val="accent1">
                  <a:lumMod val="60000"/>
                  <a:lumOff val="40000"/>
                </a:schemeClr>
              </a:solidFill>
              <a:round/>
              <a:headEnd/>
              <a:tailEnd/>
            </a:ln>
            <a:extLst/>
          </p:spPr>
          <p:txBody>
            <a:bodyPr vert="horz" wrap="square" lIns="91401" tIns="45700" rIns="91401" bIns="45700" numCol="1" anchor="t" anchorCtr="0" compatLnSpc="1">
              <a:prstTxWarp prst="textNoShape">
                <a:avLst/>
              </a:prstTxWarp>
            </a:bodyPr>
            <a:lstStyle/>
            <a:p>
              <a:pPr defTabSz="913969">
                <a:defRPr/>
              </a:pPr>
              <a:endParaRPr lang="en-US" kern="0">
                <a:solidFill>
                  <a:srgbClr val="505050"/>
                </a:solidFill>
                <a:latin typeface="Segoe UI"/>
              </a:endParaRPr>
            </a:p>
          </p:txBody>
        </p:sp>
        <p:sp>
          <p:nvSpPr>
            <p:cNvPr id="286" name="Freeform 15"/>
            <p:cNvSpPr>
              <a:spLocks/>
            </p:cNvSpPr>
            <p:nvPr/>
          </p:nvSpPr>
          <p:spPr bwMode="auto">
            <a:xfrm>
              <a:off x="10446440" y="4109130"/>
              <a:ext cx="405074" cy="699914"/>
            </a:xfrm>
            <a:custGeom>
              <a:avLst/>
              <a:gdLst>
                <a:gd name="T0" fmla="*/ 0 w 305"/>
                <a:gd name="T1" fmla="*/ 175 h 527"/>
                <a:gd name="T2" fmla="*/ 0 w 305"/>
                <a:gd name="T3" fmla="*/ 527 h 527"/>
                <a:gd name="T4" fmla="*/ 305 w 305"/>
                <a:gd name="T5" fmla="*/ 351 h 527"/>
                <a:gd name="T6" fmla="*/ 305 w 305"/>
                <a:gd name="T7" fmla="*/ 0 h 527"/>
                <a:gd name="T8" fmla="*/ 0 w 305"/>
                <a:gd name="T9" fmla="*/ 175 h 527"/>
              </a:gdLst>
              <a:ahLst/>
              <a:cxnLst>
                <a:cxn ang="0">
                  <a:pos x="T0" y="T1"/>
                </a:cxn>
                <a:cxn ang="0">
                  <a:pos x="T2" y="T3"/>
                </a:cxn>
                <a:cxn ang="0">
                  <a:pos x="T4" y="T5"/>
                </a:cxn>
                <a:cxn ang="0">
                  <a:pos x="T6" y="T7"/>
                </a:cxn>
                <a:cxn ang="0">
                  <a:pos x="T8" y="T9"/>
                </a:cxn>
              </a:cxnLst>
              <a:rect l="0" t="0" r="r" b="b"/>
              <a:pathLst>
                <a:path w="305" h="527">
                  <a:moveTo>
                    <a:pt x="0" y="175"/>
                  </a:moveTo>
                  <a:lnTo>
                    <a:pt x="0" y="527"/>
                  </a:lnTo>
                  <a:lnTo>
                    <a:pt x="305" y="351"/>
                  </a:lnTo>
                  <a:lnTo>
                    <a:pt x="305" y="0"/>
                  </a:lnTo>
                  <a:lnTo>
                    <a:pt x="0" y="175"/>
                  </a:lnTo>
                  <a:close/>
                </a:path>
              </a:pathLst>
            </a:custGeom>
            <a:grpFill/>
            <a:ln w="9525">
              <a:solidFill>
                <a:schemeClr val="accent1">
                  <a:lumMod val="60000"/>
                  <a:lumOff val="40000"/>
                </a:schemeClr>
              </a:solidFill>
              <a:round/>
              <a:headEnd/>
              <a:tailEnd/>
            </a:ln>
            <a:extLst/>
          </p:spPr>
          <p:txBody>
            <a:bodyPr vert="horz" wrap="square" lIns="91401" tIns="45700" rIns="91401" bIns="45700" numCol="1" anchor="t" anchorCtr="0" compatLnSpc="1">
              <a:prstTxWarp prst="textNoShape">
                <a:avLst/>
              </a:prstTxWarp>
            </a:bodyPr>
            <a:lstStyle/>
            <a:p>
              <a:pPr defTabSz="913969">
                <a:defRPr/>
              </a:pPr>
              <a:endParaRPr lang="en-US" kern="0">
                <a:solidFill>
                  <a:srgbClr val="505050"/>
                </a:solidFill>
                <a:latin typeface="Segoe UI"/>
              </a:endParaRPr>
            </a:p>
          </p:txBody>
        </p:sp>
        <p:sp>
          <p:nvSpPr>
            <p:cNvPr id="287" name="Freeform 16"/>
            <p:cNvSpPr>
              <a:spLocks/>
            </p:cNvSpPr>
            <p:nvPr/>
          </p:nvSpPr>
          <p:spPr bwMode="auto">
            <a:xfrm>
              <a:off x="10040039" y="3875383"/>
              <a:ext cx="811477" cy="466167"/>
            </a:xfrm>
            <a:custGeom>
              <a:avLst/>
              <a:gdLst>
                <a:gd name="T0" fmla="*/ 306 w 611"/>
                <a:gd name="T1" fmla="*/ 351 h 351"/>
                <a:gd name="T2" fmla="*/ 0 w 611"/>
                <a:gd name="T3" fmla="*/ 173 h 351"/>
                <a:gd name="T4" fmla="*/ 306 w 611"/>
                <a:gd name="T5" fmla="*/ 0 h 351"/>
                <a:gd name="T6" fmla="*/ 611 w 611"/>
                <a:gd name="T7" fmla="*/ 173 h 351"/>
                <a:gd name="T8" fmla="*/ 306 w 611"/>
                <a:gd name="T9" fmla="*/ 351 h 351"/>
              </a:gdLst>
              <a:ahLst/>
              <a:cxnLst>
                <a:cxn ang="0">
                  <a:pos x="T0" y="T1"/>
                </a:cxn>
                <a:cxn ang="0">
                  <a:pos x="T2" y="T3"/>
                </a:cxn>
                <a:cxn ang="0">
                  <a:pos x="T4" y="T5"/>
                </a:cxn>
                <a:cxn ang="0">
                  <a:pos x="T6" y="T7"/>
                </a:cxn>
                <a:cxn ang="0">
                  <a:pos x="T8" y="T9"/>
                </a:cxn>
              </a:cxnLst>
              <a:rect l="0" t="0" r="r" b="b"/>
              <a:pathLst>
                <a:path w="611" h="351">
                  <a:moveTo>
                    <a:pt x="306" y="351"/>
                  </a:moveTo>
                  <a:lnTo>
                    <a:pt x="0" y="173"/>
                  </a:lnTo>
                  <a:lnTo>
                    <a:pt x="306" y="0"/>
                  </a:lnTo>
                  <a:lnTo>
                    <a:pt x="611" y="173"/>
                  </a:lnTo>
                  <a:lnTo>
                    <a:pt x="306" y="351"/>
                  </a:lnTo>
                  <a:close/>
                </a:path>
              </a:pathLst>
            </a:custGeom>
            <a:grpFill/>
            <a:ln w="9525">
              <a:solidFill>
                <a:schemeClr val="accent1">
                  <a:lumMod val="60000"/>
                  <a:lumOff val="40000"/>
                </a:schemeClr>
              </a:solidFill>
              <a:round/>
              <a:headEnd/>
              <a:tailEnd/>
            </a:ln>
            <a:extLst/>
          </p:spPr>
          <p:txBody>
            <a:bodyPr vert="horz" wrap="square" lIns="91401" tIns="45700" rIns="91401" bIns="45700" numCol="1" anchor="t" anchorCtr="0" compatLnSpc="1">
              <a:prstTxWarp prst="textNoShape">
                <a:avLst/>
              </a:prstTxWarp>
            </a:bodyPr>
            <a:lstStyle/>
            <a:p>
              <a:pPr defTabSz="913969">
                <a:defRPr/>
              </a:pPr>
              <a:endParaRPr lang="en-US" kern="0">
                <a:solidFill>
                  <a:srgbClr val="505050"/>
                </a:solidFill>
                <a:latin typeface="Segoe UI"/>
              </a:endParaRPr>
            </a:p>
          </p:txBody>
        </p:sp>
      </p:grpSp>
      <p:pic>
        <p:nvPicPr>
          <p:cNvPr id="243" name="Picture 242">
            <a:extLst>
              <a:ext uri="{FF2B5EF4-FFF2-40B4-BE49-F238E27FC236}">
                <a16:creationId xmlns:a16="http://schemas.microsoft.com/office/drawing/2014/main" id="{7C697426-8A89-4804-AA54-914BC498E2DB}"/>
              </a:ext>
            </a:extLst>
          </p:cNvPr>
          <p:cNvPicPr>
            <a:picLocks noChangeAspect="1"/>
          </p:cNvPicPr>
          <p:nvPr/>
        </p:nvPicPr>
        <p:blipFill>
          <a:blip r:embed="rId52"/>
          <a:stretch>
            <a:fillRect/>
          </a:stretch>
        </p:blipFill>
        <p:spPr>
          <a:xfrm>
            <a:off x="-264804" y="48060"/>
            <a:ext cx="12434711" cy="5744504"/>
          </a:xfrm>
          <a:prstGeom prst="rect">
            <a:avLst/>
          </a:prstGeom>
        </p:spPr>
      </p:pic>
    </p:spTree>
    <p:extLst>
      <p:ext uri="{BB962C8B-B14F-4D97-AF65-F5344CB8AC3E}">
        <p14:creationId xmlns:p14="http://schemas.microsoft.com/office/powerpoint/2010/main" val="2082858364"/>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nodeType="clickEffect">
                                  <p:stCondLst>
                                    <p:cond delay="0"/>
                                  </p:stCondLst>
                                  <p:childTnLst>
                                    <p:anim calcmode="lin" valueType="num">
                                      <p:cBhvr additive="base">
                                        <p:cTn id="6" dur="500"/>
                                        <p:tgtEl>
                                          <p:spTgt spid="243"/>
                                        </p:tgtEl>
                                        <p:attrNameLst>
                                          <p:attrName>ppt_x</p:attrName>
                                        </p:attrNameLst>
                                      </p:cBhvr>
                                      <p:tavLst>
                                        <p:tav tm="0">
                                          <p:val>
                                            <p:strVal val="ppt_x"/>
                                          </p:val>
                                        </p:tav>
                                        <p:tav tm="100000">
                                          <p:val>
                                            <p:strVal val="ppt_x"/>
                                          </p:val>
                                        </p:tav>
                                      </p:tavLst>
                                    </p:anim>
                                    <p:anim calcmode="lin" valueType="num">
                                      <p:cBhvr additive="base">
                                        <p:cTn id="7" dur="500"/>
                                        <p:tgtEl>
                                          <p:spTgt spid="243"/>
                                        </p:tgtEl>
                                        <p:attrNameLst>
                                          <p:attrName>ppt_y</p:attrName>
                                        </p:attrNameLst>
                                      </p:cBhvr>
                                      <p:tavLst>
                                        <p:tav tm="0">
                                          <p:val>
                                            <p:strVal val="ppt_y"/>
                                          </p:val>
                                        </p:tav>
                                        <p:tav tm="100000">
                                          <p:val>
                                            <p:strVal val="1+ppt_h/2"/>
                                          </p:val>
                                        </p:tav>
                                      </p:tavLst>
                                    </p:anim>
                                    <p:set>
                                      <p:cBhvr>
                                        <p:cTn id="8" dur="1" fill="hold">
                                          <p:stCondLst>
                                            <p:cond delay="499"/>
                                          </p:stCondLst>
                                        </p:cTn>
                                        <p:tgtEl>
                                          <p:spTgt spid="24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514AD403-0CEF-43D4-A0B7-9EA63A74DDE4}"/>
              </a:ext>
            </a:extLst>
          </p:cNvPr>
          <p:cNvGrpSpPr/>
          <p:nvPr/>
        </p:nvGrpSpPr>
        <p:grpSpPr>
          <a:xfrm>
            <a:off x="6160069" y="1246890"/>
            <a:ext cx="4175695" cy="3286604"/>
            <a:chOff x="5695199" y="1764863"/>
            <a:chExt cx="4900976" cy="3927090"/>
          </a:xfrm>
        </p:grpSpPr>
        <p:grpSp>
          <p:nvGrpSpPr>
            <p:cNvPr id="17" name="Group 16">
              <a:extLst>
                <a:ext uri="{FF2B5EF4-FFF2-40B4-BE49-F238E27FC236}">
                  <a16:creationId xmlns:a16="http://schemas.microsoft.com/office/drawing/2014/main" id="{E37A7CE2-FA27-42B2-BD3D-FBF038B25907}"/>
                </a:ext>
              </a:extLst>
            </p:cNvPr>
            <p:cNvGrpSpPr/>
            <p:nvPr/>
          </p:nvGrpSpPr>
          <p:grpSpPr>
            <a:xfrm>
              <a:off x="5695199" y="1764863"/>
              <a:ext cx="4900976" cy="3927090"/>
              <a:chOff x="6649560" y="2626041"/>
              <a:chExt cx="4902297" cy="3928148"/>
            </a:xfrm>
          </p:grpSpPr>
          <p:sp>
            <p:nvSpPr>
              <p:cNvPr id="19" name="Text Placeholder 2">
                <a:extLst>
                  <a:ext uri="{FF2B5EF4-FFF2-40B4-BE49-F238E27FC236}">
                    <a16:creationId xmlns:a16="http://schemas.microsoft.com/office/drawing/2014/main" id="{ADA65AA9-EC82-40AE-95EF-C6293DDC8C22}"/>
                  </a:ext>
                </a:extLst>
              </p:cNvPr>
              <p:cNvSpPr txBox="1">
                <a:spLocks/>
              </p:cNvSpPr>
              <p:nvPr/>
            </p:nvSpPr>
            <p:spPr>
              <a:xfrm>
                <a:off x="6649560" y="4590115"/>
                <a:ext cx="4129275" cy="1219200"/>
              </a:xfrm>
              <a:prstGeom prst="rect">
                <a:avLst/>
              </a:prstGeom>
            </p:spPr>
            <p:txBody>
              <a:bodyPr/>
              <a:lstStyle>
                <a:lvl1pPr marL="344488" indent="-344488" algn="l" defTabSz="914363" rtl="0" eaLnBrk="1" latinLnBrk="0" hangingPunct="1">
                  <a:lnSpc>
                    <a:spcPct val="100000"/>
                  </a:lnSpc>
                  <a:spcBef>
                    <a:spcPts val="1200"/>
                  </a:spcBef>
                  <a:buSzPct val="80000"/>
                  <a:buFont typeface="Arial" pitchFamily="34" charset="0"/>
                  <a:buChar char="•"/>
                  <a:defRPr sz="3200" kern="1200">
                    <a:ln>
                      <a:solidFill>
                        <a:schemeClr val="bg1">
                          <a:alpha val="0"/>
                        </a:schemeClr>
                      </a:solidFill>
                    </a:ln>
                    <a:gradFill>
                      <a:gsLst>
                        <a:gs pos="0">
                          <a:srgbClr val="595959"/>
                        </a:gs>
                        <a:gs pos="86000">
                          <a:srgbClr val="595959"/>
                        </a:gs>
                      </a:gsLst>
                      <a:lin ang="5400000" scaled="0"/>
                    </a:gradFill>
                    <a:latin typeface="+mn-lt"/>
                    <a:ea typeface="+mn-ea"/>
                    <a:cs typeface="+mn-cs"/>
                  </a:defRPr>
                </a:lvl1pPr>
                <a:lvl2pPr marL="801688" indent="-341313" algn="l" defTabSz="914363" rtl="0" eaLnBrk="1" latinLnBrk="0" hangingPunct="1">
                  <a:lnSpc>
                    <a:spcPct val="100000"/>
                  </a:lnSpc>
                  <a:spcBef>
                    <a:spcPts val="300"/>
                  </a:spcBef>
                  <a:buSzPct val="80000"/>
                  <a:buFont typeface="Arial" pitchFamily="34" charset="0"/>
                  <a:buChar char="•"/>
                  <a:defRPr sz="2800" kern="1200">
                    <a:ln>
                      <a:solidFill>
                        <a:schemeClr val="bg1">
                          <a:alpha val="0"/>
                        </a:schemeClr>
                      </a:solidFill>
                    </a:ln>
                    <a:gradFill>
                      <a:gsLst>
                        <a:gs pos="0">
                          <a:srgbClr val="595959"/>
                        </a:gs>
                        <a:gs pos="86000">
                          <a:srgbClr val="595959"/>
                        </a:gs>
                      </a:gsLst>
                      <a:lin ang="5400000" scaled="0"/>
                    </a:gradFill>
                    <a:latin typeface="+mn-lt"/>
                    <a:ea typeface="+mn-ea"/>
                    <a:cs typeface="+mn-cs"/>
                  </a:defRPr>
                </a:lvl2pPr>
                <a:lvl3pPr marL="1258888" indent="-344488" algn="l" defTabSz="914363" rtl="0" eaLnBrk="1" latinLnBrk="0" hangingPunct="1">
                  <a:lnSpc>
                    <a:spcPct val="100000"/>
                  </a:lnSpc>
                  <a:spcBef>
                    <a:spcPts val="300"/>
                  </a:spcBef>
                  <a:buSzPct val="80000"/>
                  <a:buFont typeface="Arial" pitchFamily="34" charset="0"/>
                  <a:buChar char="•"/>
                  <a:defRPr sz="2400" kern="1200">
                    <a:ln>
                      <a:solidFill>
                        <a:schemeClr val="bg1">
                          <a:alpha val="0"/>
                        </a:schemeClr>
                      </a:solidFill>
                    </a:ln>
                    <a:gradFill>
                      <a:gsLst>
                        <a:gs pos="0">
                          <a:srgbClr val="595959"/>
                        </a:gs>
                        <a:gs pos="86000">
                          <a:srgbClr val="595959"/>
                        </a:gs>
                      </a:gsLst>
                      <a:lin ang="5400000" scaled="0"/>
                    </a:gradFill>
                    <a:latin typeface="+mn-lt"/>
                    <a:ea typeface="+mn-ea"/>
                    <a:cs typeface="+mn-cs"/>
                  </a:defRPr>
                </a:lvl3pPr>
                <a:lvl4pPr marL="1716088" indent="-346075" algn="l" defTabSz="914363" rtl="0" eaLnBrk="1" latinLnBrk="0" hangingPunct="1">
                  <a:lnSpc>
                    <a:spcPct val="100000"/>
                  </a:lnSpc>
                  <a:spcBef>
                    <a:spcPts val="300"/>
                  </a:spcBef>
                  <a:buSzPct val="80000"/>
                  <a:buFont typeface="Arial" pitchFamily="34" charset="0"/>
                  <a:buChar char="•"/>
                  <a:defRPr sz="2000" kern="1200">
                    <a:ln>
                      <a:solidFill>
                        <a:schemeClr val="bg1">
                          <a:alpha val="0"/>
                        </a:schemeClr>
                      </a:solidFill>
                    </a:ln>
                    <a:gradFill>
                      <a:gsLst>
                        <a:gs pos="0">
                          <a:srgbClr val="595959"/>
                        </a:gs>
                        <a:gs pos="86000">
                          <a:srgbClr val="595959"/>
                        </a:gs>
                      </a:gsLst>
                      <a:lin ang="5400000" scaled="0"/>
                    </a:gradFill>
                    <a:latin typeface="+mn-lt"/>
                    <a:ea typeface="+mn-ea"/>
                    <a:cs typeface="+mn-cs"/>
                  </a:defRPr>
                </a:lvl4pPr>
                <a:lvl5pPr marL="2173288" indent="-336550" algn="l" defTabSz="914363" rtl="0" eaLnBrk="1" latinLnBrk="0" hangingPunct="1">
                  <a:lnSpc>
                    <a:spcPct val="100000"/>
                  </a:lnSpc>
                  <a:spcBef>
                    <a:spcPts val="300"/>
                  </a:spcBef>
                  <a:buSzPct val="80000"/>
                  <a:buFont typeface="Arial" pitchFamily="34" charset="0"/>
                  <a:buChar char="•"/>
                  <a:defRPr sz="2000" kern="1200">
                    <a:ln>
                      <a:solidFill>
                        <a:schemeClr val="bg1">
                          <a:alpha val="0"/>
                        </a:schemeClr>
                      </a:solidFill>
                    </a:ln>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183">
                  <a:spcBef>
                    <a:spcPts val="1176"/>
                  </a:spcBef>
                  <a:buNone/>
                  <a:defRPr/>
                </a:pPr>
                <a:endParaRPr lang="en-US" dirty="0">
                  <a:ln>
                    <a:solidFill>
                      <a:srgbClr val="FFFFFF">
                        <a:alpha val="0"/>
                      </a:srgbClr>
                    </a:solidFill>
                  </a:ln>
                  <a:solidFill>
                    <a:prstClr val="white"/>
                  </a:solidFill>
                  <a:latin typeface="Segoe UI"/>
                </a:endParaRPr>
              </a:p>
              <a:p>
                <a:pPr marL="337639" indent="-337639" defTabSz="896183">
                  <a:spcBef>
                    <a:spcPts val="1176"/>
                  </a:spcBef>
                  <a:defRPr/>
                </a:pPr>
                <a:endParaRPr lang="en-US" dirty="0">
                  <a:ln>
                    <a:solidFill>
                      <a:srgbClr val="FFFFFF">
                        <a:alpha val="0"/>
                      </a:srgbClr>
                    </a:solidFill>
                  </a:ln>
                  <a:solidFill>
                    <a:prstClr val="white"/>
                  </a:solidFill>
                  <a:latin typeface="Segoe UI"/>
                </a:endParaRPr>
              </a:p>
            </p:txBody>
          </p:sp>
          <p:sp>
            <p:nvSpPr>
              <p:cNvPr id="20" name="Rectangle 19">
                <a:extLst>
                  <a:ext uri="{FF2B5EF4-FFF2-40B4-BE49-F238E27FC236}">
                    <a16:creationId xmlns:a16="http://schemas.microsoft.com/office/drawing/2014/main" id="{8D40B593-C44C-4BBD-A7D6-167D82AB19E5}"/>
                  </a:ext>
                </a:extLst>
              </p:cNvPr>
              <p:cNvSpPr/>
              <p:nvPr/>
            </p:nvSpPr>
            <p:spPr>
              <a:xfrm>
                <a:off x="6896136" y="2803461"/>
                <a:ext cx="4435523" cy="2536076"/>
              </a:xfrm>
              <a:prstGeom prst="rect">
                <a:avLst/>
              </a:prstGeom>
              <a:solidFill>
                <a:srgbClr val="1D1D1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02" tIns="91402" rIns="91402" bIns="91402" numCol="1" spcCol="0" rtlCol="0" fromWordArt="0" anchor="b" anchorCtr="0" forceAA="0" compatLnSpc="1">
                <a:prstTxWarp prst="textNoShape">
                  <a:avLst/>
                </a:prstTxWarp>
                <a:noAutofit/>
              </a:bodyPr>
              <a:lstStyle/>
              <a:p>
                <a:pPr algn="r" defTabSz="914053">
                  <a:defRPr/>
                </a:pPr>
                <a:endParaRPr lang="en-US" sz="1200" kern="0" dirty="0" err="1">
                  <a:solidFill>
                    <a:prstClr val="white"/>
                  </a:solidFill>
                  <a:latin typeface="Segoe UI"/>
                </a:endParaRPr>
              </a:p>
            </p:txBody>
          </p:sp>
          <p:pic>
            <p:nvPicPr>
              <p:cNvPr id="21" name="Picture 20">
                <a:extLst>
                  <a:ext uri="{FF2B5EF4-FFF2-40B4-BE49-F238E27FC236}">
                    <a16:creationId xmlns:a16="http://schemas.microsoft.com/office/drawing/2014/main" id="{1A1DE841-ED23-42BA-9A30-42AC22D6BF2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32360" y="2626041"/>
                <a:ext cx="4819497" cy="3928148"/>
              </a:xfrm>
              <a:prstGeom prst="rect">
                <a:avLst/>
              </a:prstGeom>
            </p:spPr>
          </p:pic>
        </p:grpSp>
        <p:pic>
          <p:nvPicPr>
            <p:cNvPr id="18" name="Picture 17">
              <a:extLst>
                <a:ext uri="{FF2B5EF4-FFF2-40B4-BE49-F238E27FC236}">
                  <a16:creationId xmlns:a16="http://schemas.microsoft.com/office/drawing/2014/main" id="{0011CD09-9025-4B2E-AFC1-CB85B7406CAA}"/>
                </a:ext>
              </a:extLst>
            </p:cNvPr>
            <p:cNvPicPr>
              <a:picLocks noChangeAspect="1"/>
            </p:cNvPicPr>
            <p:nvPr/>
          </p:nvPicPr>
          <p:blipFill>
            <a:blip r:embed="rId4"/>
            <a:stretch>
              <a:fillRect/>
            </a:stretch>
          </p:blipFill>
          <p:spPr>
            <a:xfrm>
              <a:off x="5966869" y="1925646"/>
              <a:ext cx="4519237" cy="2546048"/>
            </a:xfrm>
            <a:prstGeom prst="rect">
              <a:avLst/>
            </a:prstGeom>
          </p:spPr>
        </p:pic>
      </p:grpSp>
      <p:pic>
        <p:nvPicPr>
          <p:cNvPr id="6" name="Picture 5">
            <a:extLst>
              <a:ext uri="{FF2B5EF4-FFF2-40B4-BE49-F238E27FC236}">
                <a16:creationId xmlns:a16="http://schemas.microsoft.com/office/drawing/2014/main" id="{D89FC1FD-1F44-4268-8E6B-B43367A2E439}"/>
              </a:ext>
            </a:extLst>
          </p:cNvPr>
          <p:cNvPicPr>
            <a:picLocks noChangeAspect="1"/>
          </p:cNvPicPr>
          <p:nvPr/>
        </p:nvPicPr>
        <p:blipFill>
          <a:blip r:embed="rId5"/>
          <a:stretch>
            <a:fillRect/>
          </a:stretch>
        </p:blipFill>
        <p:spPr>
          <a:xfrm>
            <a:off x="6782425" y="4210350"/>
            <a:ext cx="2797447" cy="2578689"/>
          </a:xfrm>
          <a:prstGeom prst="rect">
            <a:avLst/>
          </a:prstGeom>
        </p:spPr>
      </p:pic>
      <p:pic>
        <p:nvPicPr>
          <p:cNvPr id="22" name="Picture 21">
            <a:extLst>
              <a:ext uri="{FF2B5EF4-FFF2-40B4-BE49-F238E27FC236}">
                <a16:creationId xmlns:a16="http://schemas.microsoft.com/office/drawing/2014/main" id="{31652F64-059D-4620-BEBF-FDEB097B906F}"/>
              </a:ext>
            </a:extLst>
          </p:cNvPr>
          <p:cNvPicPr>
            <a:picLocks noChangeAspect="1"/>
          </p:cNvPicPr>
          <p:nvPr/>
        </p:nvPicPr>
        <p:blipFill>
          <a:blip r:embed="rId6"/>
          <a:stretch>
            <a:fillRect/>
          </a:stretch>
        </p:blipFill>
        <p:spPr>
          <a:xfrm>
            <a:off x="4073247" y="1397430"/>
            <a:ext cx="2036461" cy="3614719"/>
          </a:xfrm>
          <a:prstGeom prst="rect">
            <a:avLst/>
          </a:prstGeom>
        </p:spPr>
      </p:pic>
      <p:sp>
        <p:nvSpPr>
          <p:cNvPr id="4" name="Title 3">
            <a:extLst>
              <a:ext uri="{FF2B5EF4-FFF2-40B4-BE49-F238E27FC236}">
                <a16:creationId xmlns:a16="http://schemas.microsoft.com/office/drawing/2014/main" id="{185A5CE9-8666-4BA5-A65A-85A1D5328792}"/>
              </a:ext>
            </a:extLst>
          </p:cNvPr>
          <p:cNvSpPr>
            <a:spLocks noGrp="1"/>
          </p:cNvSpPr>
          <p:nvPr>
            <p:ph type="title"/>
          </p:nvPr>
        </p:nvSpPr>
        <p:spPr/>
        <p:txBody>
          <a:bodyPr/>
          <a:lstStyle/>
          <a:p>
            <a:pPr defTabSz="913924" eaLnBrk="1" fontAlgn="auto" hangingPunct="1">
              <a:spcAft>
                <a:spcPts val="0"/>
              </a:spcAft>
              <a:defRPr/>
            </a:pPr>
            <a:r>
              <a:rPr sz="5291" b="1" dirty="0">
                <a:solidFill>
                  <a:schemeClr val="bg1">
                    <a:lumMod val="50000"/>
                  </a:schemeClr>
                </a:solidFill>
              </a:rPr>
              <a:t>Cloud Media Scenarios</a:t>
            </a:r>
          </a:p>
        </p:txBody>
      </p:sp>
      <p:sp>
        <p:nvSpPr>
          <p:cNvPr id="7" name="Rectangle 6">
            <a:extLst>
              <a:ext uri="{FF2B5EF4-FFF2-40B4-BE49-F238E27FC236}">
                <a16:creationId xmlns:a16="http://schemas.microsoft.com/office/drawing/2014/main" id="{100E58E3-0F3F-4449-9850-63C00D3DC037}"/>
              </a:ext>
            </a:extLst>
          </p:cNvPr>
          <p:cNvSpPr/>
          <p:nvPr/>
        </p:nvSpPr>
        <p:spPr>
          <a:xfrm>
            <a:off x="269959" y="1671662"/>
            <a:ext cx="3628973" cy="4887843"/>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29" tIns="182829" rIns="182829" bIns="91414"/>
          <a:lstStyle/>
          <a:p>
            <a:pPr defTabSz="914145">
              <a:spcAft>
                <a:spcPts val="1200"/>
              </a:spcAft>
              <a:defRPr/>
            </a:pPr>
            <a:r>
              <a:rPr lang="en-US" sz="1568" b="1" kern="0" dirty="0">
                <a:solidFill>
                  <a:srgbClr val="FFFFFF"/>
                </a:solidFill>
                <a:latin typeface="Calibri" panose="020F0502020204030204" pitchFamily="34" charset="0"/>
                <a:cs typeface="Segoe UI Semibold" panose="020B0702040204020203" pitchFamily="34" charset="0"/>
              </a:rPr>
              <a:t>Video On-Demand Portals </a:t>
            </a:r>
          </a:p>
          <a:p>
            <a:pPr marL="280096" indent="-280096" defTabSz="914145">
              <a:buFont typeface="Arial" panose="020B0604020202020204" pitchFamily="34" charset="0"/>
              <a:buChar char="•"/>
              <a:defRPr/>
            </a:pPr>
            <a:r>
              <a:rPr lang="en-US" sz="1568" kern="0" dirty="0">
                <a:solidFill>
                  <a:srgbClr val="FFFFFF"/>
                </a:solidFill>
                <a:latin typeface="Calibri" panose="020F0502020204030204" pitchFamily="34" charset="0"/>
              </a:rPr>
              <a:t>Sports, Entertainment, News</a:t>
            </a:r>
          </a:p>
          <a:p>
            <a:pPr marL="280096" indent="-280096" defTabSz="914145">
              <a:buFont typeface="Arial" panose="020B0604020202020204" pitchFamily="34" charset="0"/>
              <a:buChar char="•"/>
              <a:defRPr/>
            </a:pPr>
            <a:r>
              <a:rPr lang="en-US" sz="1568" kern="0" dirty="0">
                <a:solidFill>
                  <a:srgbClr val="FFFFFF"/>
                </a:solidFill>
                <a:latin typeface="Calibri" panose="020F0502020204030204" pitchFamily="34" charset="0"/>
              </a:rPr>
              <a:t>Education</a:t>
            </a:r>
          </a:p>
          <a:p>
            <a:pPr marL="280096" indent="-280096" defTabSz="914145">
              <a:buFont typeface="Arial" panose="020B0604020202020204" pitchFamily="34" charset="0"/>
              <a:buChar char="•"/>
              <a:defRPr/>
            </a:pPr>
            <a:r>
              <a:rPr lang="en-US" sz="1568" kern="0" dirty="0">
                <a:solidFill>
                  <a:srgbClr val="FFFFFF"/>
                </a:solidFill>
                <a:latin typeface="Calibri" panose="020F0502020204030204" pitchFamily="34" charset="0"/>
              </a:rPr>
              <a:t>Health Care</a:t>
            </a:r>
          </a:p>
          <a:p>
            <a:pPr defTabSz="914145">
              <a:defRPr/>
            </a:pPr>
            <a:endParaRPr lang="en-US" sz="1568" kern="0" dirty="0">
              <a:solidFill>
                <a:srgbClr val="FFFFFF"/>
              </a:solidFill>
              <a:latin typeface="Calibri" panose="020F0502020204030204" pitchFamily="34" charset="0"/>
            </a:endParaRPr>
          </a:p>
          <a:p>
            <a:pPr defTabSz="914145">
              <a:spcAft>
                <a:spcPts val="1200"/>
              </a:spcAft>
              <a:defRPr/>
            </a:pPr>
            <a:r>
              <a:rPr lang="en-US" sz="1568" b="1" kern="0" dirty="0">
                <a:solidFill>
                  <a:srgbClr val="FFFFFF"/>
                </a:solidFill>
                <a:latin typeface="Calibri" panose="020F0502020204030204" pitchFamily="34" charset="0"/>
                <a:cs typeface="Segoe UI Semibold" panose="020B0702040204020203" pitchFamily="34" charset="0"/>
              </a:rPr>
              <a:t>Live Broadcast &amp; Events</a:t>
            </a:r>
          </a:p>
          <a:p>
            <a:pPr marL="280096" indent="-280096" defTabSz="914145">
              <a:buFont typeface="Arial" panose="020B0604020202020204" pitchFamily="34" charset="0"/>
              <a:buChar char="•"/>
              <a:defRPr/>
            </a:pPr>
            <a:r>
              <a:rPr lang="en-US" sz="1568" kern="0" dirty="0">
                <a:solidFill>
                  <a:srgbClr val="FFFFFF"/>
                </a:solidFill>
                <a:latin typeface="Calibri" panose="020F0502020204030204" pitchFamily="34" charset="0"/>
              </a:rPr>
              <a:t>Linear TV + Advertising</a:t>
            </a:r>
          </a:p>
          <a:p>
            <a:pPr marL="280096" indent="-280096" defTabSz="914145">
              <a:buFont typeface="Arial" panose="020B0604020202020204" pitchFamily="34" charset="0"/>
              <a:buChar char="•"/>
              <a:defRPr/>
            </a:pPr>
            <a:r>
              <a:rPr lang="en-US" sz="1568" kern="0" dirty="0">
                <a:solidFill>
                  <a:srgbClr val="FFFFFF"/>
                </a:solidFill>
                <a:latin typeface="Calibri" panose="020F0502020204030204" pitchFamily="34" charset="0"/>
              </a:rPr>
              <a:t>Sports Content</a:t>
            </a:r>
          </a:p>
          <a:p>
            <a:pPr marL="280096" indent="-280096" defTabSz="914145">
              <a:buFont typeface="Arial" panose="020B0604020202020204" pitchFamily="34" charset="0"/>
              <a:buChar char="•"/>
              <a:defRPr/>
            </a:pPr>
            <a:r>
              <a:rPr lang="en-US" sz="1568" kern="0" dirty="0">
                <a:solidFill>
                  <a:srgbClr val="FFFFFF"/>
                </a:solidFill>
                <a:latin typeface="Calibri" panose="020F0502020204030204" pitchFamily="34" charset="0"/>
              </a:rPr>
              <a:t>News Channels</a:t>
            </a:r>
          </a:p>
          <a:p>
            <a:pPr marL="280096" indent="-280096" defTabSz="914145">
              <a:buFont typeface="Arial" panose="020B0604020202020204" pitchFamily="34" charset="0"/>
              <a:buChar char="•"/>
              <a:defRPr/>
            </a:pPr>
            <a:r>
              <a:rPr lang="en-US" sz="1568" kern="0" dirty="0">
                <a:solidFill>
                  <a:srgbClr val="FFFFFF"/>
                </a:solidFill>
                <a:latin typeface="Calibri" panose="020F0502020204030204" pitchFamily="34" charset="0"/>
              </a:rPr>
              <a:t>Music Concerts</a:t>
            </a:r>
          </a:p>
          <a:p>
            <a:pPr marL="280096" indent="-280096" defTabSz="914145">
              <a:buFont typeface="Arial" panose="020B0604020202020204" pitchFamily="34" charset="0"/>
              <a:buChar char="•"/>
              <a:defRPr/>
            </a:pPr>
            <a:r>
              <a:rPr lang="en-US" sz="1568" kern="0" dirty="0">
                <a:solidFill>
                  <a:srgbClr val="FFFFFF"/>
                </a:solidFill>
                <a:latin typeface="Calibri" panose="020F0502020204030204" pitchFamily="34" charset="0"/>
              </a:rPr>
              <a:t>Awards Ceremonies</a:t>
            </a:r>
          </a:p>
          <a:p>
            <a:pPr marL="280096" indent="-280096" defTabSz="914145">
              <a:buFont typeface="Arial" panose="020B0604020202020204" pitchFamily="34" charset="0"/>
              <a:buChar char="•"/>
              <a:defRPr/>
            </a:pPr>
            <a:r>
              <a:rPr lang="en-US" sz="1568" kern="0" dirty="0">
                <a:solidFill>
                  <a:srgbClr val="FFFFFF"/>
                </a:solidFill>
                <a:latin typeface="Calibri" panose="020F0502020204030204" pitchFamily="34" charset="0"/>
              </a:rPr>
              <a:t>Town Halls / Conferences</a:t>
            </a:r>
          </a:p>
          <a:p>
            <a:pPr marL="280096" indent="-280096" defTabSz="914145">
              <a:buFont typeface="Arial" panose="020B0604020202020204" pitchFamily="34" charset="0"/>
              <a:buChar char="•"/>
              <a:defRPr/>
            </a:pPr>
            <a:endParaRPr lang="en-US" sz="1568" kern="0" dirty="0">
              <a:solidFill>
                <a:srgbClr val="FFFFFF"/>
              </a:solidFill>
              <a:latin typeface="Calibri" panose="020F0502020204030204" pitchFamily="34" charset="0"/>
            </a:endParaRPr>
          </a:p>
          <a:p>
            <a:pPr defTabSz="914145">
              <a:defRPr/>
            </a:pPr>
            <a:r>
              <a:rPr lang="en-US" sz="1568" b="1" kern="0" dirty="0">
                <a:solidFill>
                  <a:srgbClr val="FFFFFF"/>
                </a:solidFill>
                <a:latin typeface="Calibri" panose="020F0502020204030204" pitchFamily="34" charset="0"/>
              </a:rPr>
              <a:t>Digital Marketing / Advertising</a:t>
            </a:r>
          </a:p>
          <a:p>
            <a:pPr marL="280096" indent="-280096" defTabSz="914145">
              <a:buFont typeface="Arial" panose="020B0604020202020204" pitchFamily="34" charset="0"/>
              <a:buChar char="•"/>
              <a:defRPr/>
            </a:pPr>
            <a:r>
              <a:rPr lang="en-US" sz="1568" kern="0" dirty="0">
                <a:solidFill>
                  <a:srgbClr val="FFFFFF"/>
                </a:solidFill>
                <a:latin typeface="Calibri" panose="020F0502020204030204" pitchFamily="34" charset="0"/>
              </a:rPr>
              <a:t>Retail</a:t>
            </a:r>
          </a:p>
          <a:p>
            <a:pPr marL="280096" indent="-280096" defTabSz="914145">
              <a:buFont typeface="Arial" panose="020B0604020202020204" pitchFamily="34" charset="0"/>
              <a:buChar char="•"/>
              <a:defRPr/>
            </a:pPr>
            <a:r>
              <a:rPr lang="en-US" sz="1568" kern="0" dirty="0">
                <a:solidFill>
                  <a:srgbClr val="FFFFFF"/>
                </a:solidFill>
                <a:latin typeface="Calibri" panose="020F0502020204030204" pitchFamily="34" charset="0"/>
              </a:rPr>
              <a:t>Finance / Banking</a:t>
            </a:r>
          </a:p>
          <a:p>
            <a:pPr marL="280096" indent="-280096" defTabSz="914145">
              <a:buFont typeface="Arial" panose="020B0604020202020204" pitchFamily="34" charset="0"/>
              <a:buChar char="•"/>
              <a:defRPr/>
            </a:pPr>
            <a:r>
              <a:rPr lang="en-US" sz="1568" kern="0" dirty="0">
                <a:solidFill>
                  <a:srgbClr val="FFFFFF"/>
                </a:solidFill>
                <a:latin typeface="Calibri" panose="020F0502020204030204" pitchFamily="34" charset="0"/>
              </a:rPr>
              <a:t>Brand Awareness</a:t>
            </a:r>
          </a:p>
          <a:p>
            <a:pPr marL="280096" indent="-280096" defTabSz="914145">
              <a:buFont typeface="Arial" panose="020B0604020202020204" pitchFamily="34" charset="0"/>
              <a:buChar char="•"/>
              <a:defRPr/>
            </a:pPr>
            <a:r>
              <a:rPr lang="en-US" sz="1568" kern="0" dirty="0">
                <a:solidFill>
                  <a:srgbClr val="FFFFFF"/>
                </a:solidFill>
                <a:latin typeface="Calibri" panose="020F0502020204030204" pitchFamily="34" charset="0"/>
              </a:rPr>
              <a:t>Sales Support </a:t>
            </a:r>
          </a:p>
        </p:txBody>
      </p:sp>
      <p:sp>
        <p:nvSpPr>
          <p:cNvPr id="5" name="Rectangle 4">
            <a:extLst>
              <a:ext uri="{FF2B5EF4-FFF2-40B4-BE49-F238E27FC236}">
                <a16:creationId xmlns:a16="http://schemas.microsoft.com/office/drawing/2014/main" id="{755F8483-AB3D-49E4-8228-50C5573A487C}"/>
              </a:ext>
            </a:extLst>
          </p:cNvPr>
          <p:cNvSpPr/>
          <p:nvPr/>
        </p:nvSpPr>
        <p:spPr>
          <a:xfrm>
            <a:off x="8564528" y="1700238"/>
            <a:ext cx="3149555" cy="4859268"/>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29" tIns="182829" rIns="182829" bIns="91414"/>
          <a:lstStyle/>
          <a:p>
            <a:pPr marL="280096" indent="-280096" defTabSz="914145">
              <a:lnSpc>
                <a:spcPct val="90000"/>
              </a:lnSpc>
              <a:spcBef>
                <a:spcPts val="600"/>
              </a:spcBef>
              <a:spcAft>
                <a:spcPts val="1200"/>
              </a:spcAft>
              <a:buFont typeface="Arial" panose="020B0604020202020204" pitchFamily="34" charset="0"/>
              <a:buChar char="•"/>
              <a:defRPr/>
            </a:pPr>
            <a:r>
              <a:rPr lang="en-US" sz="1765" kern="0" dirty="0">
                <a:solidFill>
                  <a:srgbClr val="FFFFFF"/>
                </a:solidFill>
                <a:latin typeface="Segoe UI"/>
              </a:rPr>
              <a:t>Archive/Backup</a:t>
            </a:r>
          </a:p>
          <a:p>
            <a:pPr marL="280096" indent="-280096" defTabSz="914145">
              <a:lnSpc>
                <a:spcPct val="90000"/>
              </a:lnSpc>
              <a:spcBef>
                <a:spcPts val="600"/>
              </a:spcBef>
              <a:spcAft>
                <a:spcPts val="1200"/>
              </a:spcAft>
              <a:buFont typeface="Arial" panose="020B0604020202020204" pitchFamily="34" charset="0"/>
              <a:buChar char="•"/>
              <a:defRPr/>
            </a:pPr>
            <a:r>
              <a:rPr lang="en-US" sz="1765" kern="0" dirty="0">
                <a:solidFill>
                  <a:srgbClr val="FFFFFF"/>
                </a:solidFill>
                <a:latin typeface="Segoe UI"/>
              </a:rPr>
              <a:t>Websites</a:t>
            </a:r>
          </a:p>
          <a:p>
            <a:pPr marL="280096" indent="-280096" defTabSz="914145">
              <a:lnSpc>
                <a:spcPct val="90000"/>
              </a:lnSpc>
              <a:spcBef>
                <a:spcPts val="600"/>
              </a:spcBef>
              <a:spcAft>
                <a:spcPts val="1200"/>
              </a:spcAft>
              <a:buFont typeface="Arial" panose="020B0604020202020204" pitchFamily="34" charset="0"/>
              <a:buChar char="•"/>
              <a:defRPr/>
            </a:pPr>
            <a:r>
              <a:rPr lang="en-US" sz="1765" kern="0" dirty="0">
                <a:solidFill>
                  <a:srgbClr val="FFFFFF"/>
                </a:solidFill>
                <a:latin typeface="Segoe UI"/>
              </a:rPr>
              <a:t>Mobile Apps</a:t>
            </a:r>
          </a:p>
          <a:p>
            <a:pPr marL="280096" indent="-280096" defTabSz="914145">
              <a:lnSpc>
                <a:spcPct val="90000"/>
              </a:lnSpc>
              <a:spcBef>
                <a:spcPts val="600"/>
              </a:spcBef>
              <a:spcAft>
                <a:spcPts val="1200"/>
              </a:spcAft>
              <a:buFont typeface="Arial" panose="020B0604020202020204" pitchFamily="34" charset="0"/>
              <a:buChar char="•"/>
              <a:defRPr/>
            </a:pPr>
            <a:r>
              <a:rPr lang="en-US" sz="1765" kern="0" dirty="0">
                <a:solidFill>
                  <a:srgbClr val="FFFFFF"/>
                </a:solidFill>
                <a:latin typeface="Segoe UI"/>
              </a:rPr>
              <a:t>Advertising</a:t>
            </a:r>
          </a:p>
          <a:p>
            <a:pPr marL="280096" indent="-280096" defTabSz="914145">
              <a:lnSpc>
                <a:spcPct val="90000"/>
              </a:lnSpc>
              <a:spcBef>
                <a:spcPts val="600"/>
              </a:spcBef>
              <a:spcAft>
                <a:spcPts val="1200"/>
              </a:spcAft>
              <a:buFont typeface="Arial" panose="020B0604020202020204" pitchFamily="34" charset="0"/>
              <a:buChar char="•"/>
              <a:defRPr/>
            </a:pPr>
            <a:r>
              <a:rPr lang="en-US" sz="1765" kern="0" dirty="0">
                <a:solidFill>
                  <a:srgbClr val="FFFFFF"/>
                </a:solidFill>
                <a:latin typeface="Segoe UI"/>
              </a:rPr>
              <a:t>Software updates</a:t>
            </a:r>
          </a:p>
          <a:p>
            <a:pPr marL="737240" lvl="1" indent="-280096" defTabSz="914145">
              <a:lnSpc>
                <a:spcPct val="90000"/>
              </a:lnSpc>
              <a:spcBef>
                <a:spcPts val="600"/>
              </a:spcBef>
              <a:spcAft>
                <a:spcPts val="1200"/>
              </a:spcAft>
              <a:buFont typeface="Arial" panose="020B0604020202020204" pitchFamily="34" charset="0"/>
              <a:buChar char="•"/>
              <a:defRPr/>
            </a:pPr>
            <a:r>
              <a:rPr lang="en-US" sz="1765" kern="0" dirty="0">
                <a:solidFill>
                  <a:srgbClr val="FFFFFF"/>
                </a:solidFill>
                <a:latin typeface="Segoe UI"/>
              </a:rPr>
              <a:t>Embedded Firmware</a:t>
            </a:r>
          </a:p>
          <a:p>
            <a:pPr marL="737240" lvl="1" indent="-280096" defTabSz="914145">
              <a:lnSpc>
                <a:spcPct val="90000"/>
              </a:lnSpc>
              <a:spcBef>
                <a:spcPts val="600"/>
              </a:spcBef>
              <a:spcAft>
                <a:spcPts val="1200"/>
              </a:spcAft>
              <a:buFont typeface="Arial" panose="020B0604020202020204" pitchFamily="34" charset="0"/>
              <a:buChar char="•"/>
              <a:defRPr/>
            </a:pPr>
            <a:r>
              <a:rPr lang="en-US" sz="1765" kern="0" dirty="0">
                <a:solidFill>
                  <a:srgbClr val="FFFFFF"/>
                </a:solidFill>
                <a:latin typeface="Segoe UI"/>
              </a:rPr>
              <a:t>Software</a:t>
            </a:r>
          </a:p>
          <a:p>
            <a:pPr marL="737240" lvl="1" indent="-280096" defTabSz="914145">
              <a:lnSpc>
                <a:spcPct val="90000"/>
              </a:lnSpc>
              <a:spcBef>
                <a:spcPts val="600"/>
              </a:spcBef>
              <a:spcAft>
                <a:spcPts val="1200"/>
              </a:spcAft>
              <a:buFont typeface="Arial" panose="020B0604020202020204" pitchFamily="34" charset="0"/>
              <a:buChar char="•"/>
              <a:defRPr/>
            </a:pPr>
            <a:r>
              <a:rPr lang="en-US" sz="1765" kern="0" dirty="0">
                <a:solidFill>
                  <a:srgbClr val="FFFFFF"/>
                </a:solidFill>
                <a:latin typeface="Segoe UI"/>
              </a:rPr>
              <a:t>Gaming</a:t>
            </a:r>
          </a:p>
        </p:txBody>
      </p:sp>
      <p:sp>
        <p:nvSpPr>
          <p:cNvPr id="9" name="Rectangle 8">
            <a:extLst>
              <a:ext uri="{FF2B5EF4-FFF2-40B4-BE49-F238E27FC236}">
                <a16:creationId xmlns:a16="http://schemas.microsoft.com/office/drawing/2014/main" id="{55022531-90DE-4CC2-8448-A327A6ACE782}"/>
              </a:ext>
            </a:extLst>
          </p:cNvPr>
          <p:cNvSpPr/>
          <p:nvPr/>
        </p:nvSpPr>
        <p:spPr>
          <a:xfrm>
            <a:off x="4329139" y="1671662"/>
            <a:ext cx="3641673" cy="4887843"/>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29" tIns="182829" rIns="182829" bIns="91414"/>
          <a:lstStyle/>
          <a:p>
            <a:pPr defTabSz="914145">
              <a:lnSpc>
                <a:spcPct val="90000"/>
              </a:lnSpc>
              <a:spcBef>
                <a:spcPts val="600"/>
              </a:spcBef>
              <a:spcAft>
                <a:spcPts val="1200"/>
              </a:spcAft>
              <a:defRPr/>
            </a:pPr>
            <a:r>
              <a:rPr lang="en-US" sz="1765" b="1" kern="0" dirty="0">
                <a:solidFill>
                  <a:srgbClr val="FFFFFF"/>
                </a:solidFill>
                <a:latin typeface="Segoe UI Semibold" panose="020B0702040204020203" pitchFamily="34" charset="0"/>
                <a:cs typeface="Segoe UI Semibold" panose="020B0702040204020203" pitchFamily="34" charset="0"/>
              </a:rPr>
              <a:t>Corporate + Internal</a:t>
            </a:r>
            <a:endParaRPr lang="en-US" sz="1765" kern="0" dirty="0">
              <a:solidFill>
                <a:srgbClr val="FFFFFF"/>
              </a:solidFill>
              <a:latin typeface="Segoe UI"/>
            </a:endParaRPr>
          </a:p>
          <a:p>
            <a:pPr marL="280096" indent="-280096" defTabSz="914145">
              <a:lnSpc>
                <a:spcPct val="90000"/>
              </a:lnSpc>
              <a:spcBef>
                <a:spcPts val="600"/>
              </a:spcBef>
              <a:buFont typeface="Arial" panose="020B0604020202020204" pitchFamily="34" charset="0"/>
              <a:buChar char="•"/>
              <a:defRPr/>
            </a:pPr>
            <a:r>
              <a:rPr lang="en-US" sz="1765" kern="0" dirty="0">
                <a:solidFill>
                  <a:srgbClr val="FFFFFF"/>
                </a:solidFill>
                <a:latin typeface="Segoe UI"/>
              </a:rPr>
              <a:t>Training</a:t>
            </a:r>
          </a:p>
          <a:p>
            <a:pPr marL="280096" indent="-280096" defTabSz="914145">
              <a:lnSpc>
                <a:spcPct val="90000"/>
              </a:lnSpc>
              <a:spcBef>
                <a:spcPts val="600"/>
              </a:spcBef>
              <a:buFont typeface="Arial" panose="020B0604020202020204" pitchFamily="34" charset="0"/>
              <a:buChar char="•"/>
              <a:defRPr/>
            </a:pPr>
            <a:r>
              <a:rPr lang="en-US" sz="1765" kern="0" dirty="0">
                <a:solidFill>
                  <a:srgbClr val="FFFFFF"/>
                </a:solidFill>
                <a:latin typeface="Segoe UI"/>
              </a:rPr>
              <a:t>Product Marketing</a:t>
            </a:r>
          </a:p>
          <a:p>
            <a:pPr marL="280096" indent="-280096" defTabSz="914145">
              <a:lnSpc>
                <a:spcPct val="90000"/>
              </a:lnSpc>
              <a:spcBef>
                <a:spcPts val="600"/>
              </a:spcBef>
              <a:buFont typeface="Arial" panose="020B0604020202020204" pitchFamily="34" charset="0"/>
              <a:buChar char="•"/>
              <a:defRPr/>
            </a:pPr>
            <a:r>
              <a:rPr lang="en-US" sz="1765" kern="0" dirty="0">
                <a:solidFill>
                  <a:srgbClr val="FFFFFF"/>
                </a:solidFill>
                <a:latin typeface="Segoe UI"/>
              </a:rPr>
              <a:t>Employee Sharing</a:t>
            </a:r>
          </a:p>
          <a:p>
            <a:pPr marL="280096" indent="-280096" defTabSz="914145">
              <a:lnSpc>
                <a:spcPct val="90000"/>
              </a:lnSpc>
              <a:spcBef>
                <a:spcPts val="600"/>
              </a:spcBef>
              <a:buFont typeface="Arial" panose="020B0604020202020204" pitchFamily="34" charset="0"/>
              <a:buChar char="•"/>
              <a:defRPr/>
            </a:pPr>
            <a:r>
              <a:rPr lang="en-US" sz="1765" kern="0" dirty="0">
                <a:solidFill>
                  <a:srgbClr val="FFFFFF"/>
                </a:solidFill>
                <a:latin typeface="Segoe UI"/>
              </a:rPr>
              <a:t>Executive</a:t>
            </a:r>
          </a:p>
          <a:p>
            <a:pPr marL="280096" indent="-280096" defTabSz="914145">
              <a:lnSpc>
                <a:spcPct val="90000"/>
              </a:lnSpc>
              <a:spcBef>
                <a:spcPts val="600"/>
              </a:spcBef>
              <a:buFont typeface="Arial" panose="020B0604020202020204" pitchFamily="34" charset="0"/>
              <a:buChar char="•"/>
              <a:defRPr/>
            </a:pPr>
            <a:r>
              <a:rPr lang="en-US" sz="1765" kern="0" dirty="0">
                <a:solidFill>
                  <a:srgbClr val="FFFFFF"/>
                </a:solidFill>
                <a:latin typeface="Segoe UI"/>
              </a:rPr>
              <a:t>Industry</a:t>
            </a:r>
          </a:p>
          <a:p>
            <a:pPr defTabSz="914145">
              <a:lnSpc>
                <a:spcPct val="90000"/>
              </a:lnSpc>
              <a:spcBef>
                <a:spcPts val="600"/>
              </a:spcBef>
              <a:defRPr/>
            </a:pPr>
            <a:endParaRPr lang="en-US" sz="1765" kern="0" dirty="0">
              <a:solidFill>
                <a:srgbClr val="FFFFFF"/>
              </a:solidFill>
              <a:latin typeface="Segoe UI"/>
            </a:endParaRPr>
          </a:p>
          <a:p>
            <a:pPr defTabSz="914145">
              <a:lnSpc>
                <a:spcPct val="90000"/>
              </a:lnSpc>
              <a:spcBef>
                <a:spcPts val="600"/>
              </a:spcBef>
              <a:spcAft>
                <a:spcPts val="1200"/>
              </a:spcAft>
              <a:defRPr/>
            </a:pPr>
            <a:r>
              <a:rPr lang="en-US" sz="1765" b="1" kern="0" dirty="0">
                <a:solidFill>
                  <a:srgbClr val="FFFFFF"/>
                </a:solidFill>
                <a:latin typeface="Segoe UI Semibold" panose="020B0702040204020203" pitchFamily="34" charset="0"/>
                <a:cs typeface="Segoe UI Semibold" panose="020B0702040204020203" pitchFamily="34" charset="0"/>
              </a:rPr>
              <a:t>Education / Public Sector</a:t>
            </a:r>
            <a:endParaRPr lang="en-US" sz="1568" kern="0" dirty="0">
              <a:solidFill>
                <a:srgbClr val="FFFFFF"/>
              </a:solidFill>
              <a:latin typeface="Segoe UI"/>
            </a:endParaRPr>
          </a:p>
          <a:p>
            <a:pPr marL="280096" indent="-280096" defTabSz="914145">
              <a:lnSpc>
                <a:spcPct val="90000"/>
              </a:lnSpc>
              <a:spcBef>
                <a:spcPts val="600"/>
              </a:spcBef>
              <a:buFont typeface="Arial" panose="020B0604020202020204" pitchFamily="34" charset="0"/>
              <a:buChar char="•"/>
              <a:defRPr/>
            </a:pPr>
            <a:r>
              <a:rPr lang="en-US" sz="1765" kern="0" dirty="0">
                <a:solidFill>
                  <a:srgbClr val="FFFFFF"/>
                </a:solidFill>
                <a:latin typeface="Segoe UI"/>
              </a:rPr>
              <a:t>Remote Learning</a:t>
            </a:r>
          </a:p>
          <a:p>
            <a:pPr marL="280096" indent="-280096" defTabSz="914145">
              <a:lnSpc>
                <a:spcPct val="90000"/>
              </a:lnSpc>
              <a:spcBef>
                <a:spcPts val="600"/>
              </a:spcBef>
              <a:buFont typeface="Arial" panose="020B0604020202020204" pitchFamily="34" charset="0"/>
              <a:buChar char="•"/>
              <a:defRPr/>
            </a:pPr>
            <a:r>
              <a:rPr lang="en-US" sz="1765" kern="0" dirty="0">
                <a:solidFill>
                  <a:srgbClr val="FFFFFF"/>
                </a:solidFill>
                <a:latin typeface="Segoe UI"/>
              </a:rPr>
              <a:t>Lectures</a:t>
            </a:r>
          </a:p>
          <a:p>
            <a:pPr marL="280096" indent="-280096" defTabSz="914145">
              <a:lnSpc>
                <a:spcPct val="90000"/>
              </a:lnSpc>
              <a:spcBef>
                <a:spcPts val="600"/>
              </a:spcBef>
              <a:buFont typeface="Arial" panose="020B0604020202020204" pitchFamily="34" charset="0"/>
              <a:buChar char="•"/>
              <a:defRPr/>
            </a:pPr>
            <a:r>
              <a:rPr lang="en-US" sz="1765" kern="0" dirty="0">
                <a:solidFill>
                  <a:srgbClr val="FFFFFF"/>
                </a:solidFill>
                <a:latin typeface="Segoe UI"/>
              </a:rPr>
              <a:t>Research / Video Libraries</a:t>
            </a:r>
          </a:p>
          <a:p>
            <a:pPr marL="280096" indent="-280096" defTabSz="914145">
              <a:lnSpc>
                <a:spcPct val="90000"/>
              </a:lnSpc>
              <a:spcBef>
                <a:spcPts val="600"/>
              </a:spcBef>
              <a:buFont typeface="Arial" panose="020B0604020202020204" pitchFamily="34" charset="0"/>
              <a:buChar char="•"/>
              <a:defRPr/>
            </a:pPr>
            <a:r>
              <a:rPr lang="en-US" sz="1765" kern="0" dirty="0">
                <a:solidFill>
                  <a:srgbClr val="FFFFFF"/>
                </a:solidFill>
                <a:latin typeface="Segoe UI"/>
              </a:rPr>
              <a:t>Government Agencies</a:t>
            </a:r>
          </a:p>
          <a:p>
            <a:pPr marL="280096" indent="-280096" defTabSz="914145">
              <a:lnSpc>
                <a:spcPct val="90000"/>
              </a:lnSpc>
              <a:spcBef>
                <a:spcPts val="600"/>
              </a:spcBef>
              <a:buFont typeface="Arial" panose="020B0604020202020204" pitchFamily="34" charset="0"/>
              <a:buChar char="•"/>
              <a:defRPr/>
            </a:pPr>
            <a:endParaRPr lang="en-US" sz="1765" kern="0" dirty="0">
              <a:solidFill>
                <a:srgbClr val="FFFFFF"/>
              </a:solidFill>
              <a:latin typeface="Segoe UI"/>
            </a:endParaRPr>
          </a:p>
          <a:p>
            <a:pPr marL="280096" indent="-280096" defTabSz="914145">
              <a:lnSpc>
                <a:spcPct val="90000"/>
              </a:lnSpc>
              <a:spcBef>
                <a:spcPts val="600"/>
              </a:spcBef>
              <a:buFont typeface="Arial" panose="020B0604020202020204" pitchFamily="34" charset="0"/>
              <a:buChar char="•"/>
              <a:defRPr/>
            </a:pPr>
            <a:endParaRPr lang="en-US" sz="1765" kern="0" dirty="0">
              <a:solidFill>
                <a:srgbClr val="FFFFFF"/>
              </a:solidFill>
              <a:latin typeface="Segoe UI"/>
            </a:endParaRPr>
          </a:p>
          <a:p>
            <a:pPr defTabSz="914145">
              <a:lnSpc>
                <a:spcPct val="90000"/>
              </a:lnSpc>
              <a:spcBef>
                <a:spcPts val="600"/>
              </a:spcBef>
              <a:defRPr/>
            </a:pPr>
            <a:endParaRPr lang="en-US" sz="1765" kern="0" dirty="0">
              <a:solidFill>
                <a:srgbClr val="FFFFFF"/>
              </a:solidFill>
              <a:latin typeface="Segoe UI"/>
            </a:endParaRPr>
          </a:p>
        </p:txBody>
      </p:sp>
      <p:sp>
        <p:nvSpPr>
          <p:cNvPr id="11" name="Rectangle 10">
            <a:extLst>
              <a:ext uri="{FF2B5EF4-FFF2-40B4-BE49-F238E27FC236}">
                <a16:creationId xmlns:a16="http://schemas.microsoft.com/office/drawing/2014/main" id="{585ED9FD-2FEA-4E9F-B234-09C3A19C5BC9}"/>
              </a:ext>
            </a:extLst>
          </p:cNvPr>
          <p:cNvSpPr/>
          <p:nvPr/>
        </p:nvSpPr>
        <p:spPr>
          <a:xfrm>
            <a:off x="269959" y="1106522"/>
            <a:ext cx="3628973" cy="522279"/>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29" tIns="182829" rIns="182829" bIns="91414"/>
          <a:lstStyle/>
          <a:p>
            <a:pPr defTabSz="914145">
              <a:lnSpc>
                <a:spcPct val="90000"/>
              </a:lnSpc>
              <a:spcBef>
                <a:spcPts val="600"/>
              </a:spcBef>
              <a:spcAft>
                <a:spcPts val="1200"/>
              </a:spcAft>
              <a:defRPr/>
            </a:pPr>
            <a:r>
              <a:rPr lang="en-US" sz="1765" b="1" kern="0" dirty="0">
                <a:solidFill>
                  <a:srgbClr val="FFFFFF"/>
                </a:solidFill>
                <a:latin typeface="Segoe UI Semibold" panose="020B0702040204020203" pitchFamily="34" charset="0"/>
                <a:cs typeface="Segoe UI Semibold" panose="020B0702040204020203" pitchFamily="34" charset="0"/>
              </a:rPr>
              <a:t>Video Streaming</a:t>
            </a:r>
            <a:r>
              <a:rPr lang="en-US" sz="1765" kern="0" dirty="0">
                <a:solidFill>
                  <a:srgbClr val="FFFFFF"/>
                </a:solidFill>
                <a:latin typeface="Segoe UI"/>
              </a:rPr>
              <a:t>	</a:t>
            </a:r>
          </a:p>
        </p:txBody>
      </p:sp>
      <p:sp>
        <p:nvSpPr>
          <p:cNvPr id="12" name="Rectangle 11">
            <a:extLst>
              <a:ext uri="{FF2B5EF4-FFF2-40B4-BE49-F238E27FC236}">
                <a16:creationId xmlns:a16="http://schemas.microsoft.com/office/drawing/2014/main" id="{9F714F3E-976F-407A-A24A-0073DC959F7C}"/>
              </a:ext>
            </a:extLst>
          </p:cNvPr>
          <p:cNvSpPr/>
          <p:nvPr/>
        </p:nvSpPr>
        <p:spPr>
          <a:xfrm>
            <a:off x="4329139" y="1100172"/>
            <a:ext cx="3641673" cy="522279"/>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29" tIns="182829" rIns="182829" bIns="91414"/>
          <a:lstStyle/>
          <a:p>
            <a:pPr defTabSz="914145">
              <a:lnSpc>
                <a:spcPct val="90000"/>
              </a:lnSpc>
              <a:spcBef>
                <a:spcPts val="600"/>
              </a:spcBef>
              <a:spcAft>
                <a:spcPts val="1200"/>
              </a:spcAft>
              <a:defRPr/>
            </a:pPr>
            <a:r>
              <a:rPr lang="en-US" sz="1765" b="1" kern="0">
                <a:solidFill>
                  <a:srgbClr val="FFFFFF"/>
                </a:solidFill>
                <a:latin typeface="Segoe UI Semibold" panose="020B0702040204020203" pitchFamily="34" charset="0"/>
                <a:cs typeface="Segoe UI Semibold" panose="020B0702040204020203" pitchFamily="34" charset="0"/>
              </a:rPr>
              <a:t>Enterprise / Collaborative</a:t>
            </a:r>
            <a:r>
              <a:rPr lang="en-US" sz="1765" kern="0">
                <a:solidFill>
                  <a:srgbClr val="FFFFFF"/>
                </a:solidFill>
                <a:latin typeface="Segoe UI"/>
              </a:rPr>
              <a:t>	</a:t>
            </a:r>
          </a:p>
        </p:txBody>
      </p:sp>
      <p:sp>
        <p:nvSpPr>
          <p:cNvPr id="13" name="Rectangle 12">
            <a:extLst>
              <a:ext uri="{FF2B5EF4-FFF2-40B4-BE49-F238E27FC236}">
                <a16:creationId xmlns:a16="http://schemas.microsoft.com/office/drawing/2014/main" id="{31EDAF67-C772-4CC8-A985-AC942B0161A5}"/>
              </a:ext>
            </a:extLst>
          </p:cNvPr>
          <p:cNvSpPr/>
          <p:nvPr/>
        </p:nvSpPr>
        <p:spPr>
          <a:xfrm>
            <a:off x="8564528" y="1100172"/>
            <a:ext cx="3149555" cy="522279"/>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29" tIns="182829" rIns="182829" bIns="91414"/>
          <a:lstStyle/>
          <a:p>
            <a:pPr defTabSz="914145">
              <a:lnSpc>
                <a:spcPct val="90000"/>
              </a:lnSpc>
              <a:spcBef>
                <a:spcPts val="600"/>
              </a:spcBef>
              <a:spcAft>
                <a:spcPts val="1200"/>
              </a:spcAft>
              <a:defRPr/>
            </a:pPr>
            <a:r>
              <a:rPr lang="en-US" sz="1765" b="1" kern="0" dirty="0">
                <a:solidFill>
                  <a:srgbClr val="FFFFFF"/>
                </a:solidFill>
                <a:latin typeface="Segoe UI Semibold" panose="020B0702040204020203" pitchFamily="34" charset="0"/>
                <a:cs typeface="Segoe UI Semibold" panose="020B0702040204020203" pitchFamily="34" charset="0"/>
              </a:rPr>
              <a:t>Storage/Web Distribution</a:t>
            </a:r>
            <a:endParaRPr lang="en-US" sz="1765" kern="0" dirty="0">
              <a:solidFill>
                <a:srgbClr val="FFFFFF"/>
              </a:solidFill>
              <a:latin typeface="Segoe UI"/>
            </a:endParaRPr>
          </a:p>
        </p:txBody>
      </p:sp>
    </p:spTree>
    <p:extLst>
      <p:ext uri="{BB962C8B-B14F-4D97-AF65-F5344CB8AC3E}">
        <p14:creationId xmlns:p14="http://schemas.microsoft.com/office/powerpoint/2010/main" val="3720658385"/>
      </p:ext>
    </p:extLst>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1000"/>
                                        <p:tgtEl>
                                          <p:spTgt spid="16"/>
                                        </p:tgtEl>
                                      </p:cBhvr>
                                    </p:animEffect>
                                    <p:anim calcmode="lin" valueType="num">
                                      <p:cBhvr>
                                        <p:cTn id="20" dur="1000" fill="hold"/>
                                        <p:tgtEl>
                                          <p:spTgt spid="16"/>
                                        </p:tgtEl>
                                        <p:attrNameLst>
                                          <p:attrName>ppt_x</p:attrName>
                                        </p:attrNameLst>
                                      </p:cBhvr>
                                      <p:tavLst>
                                        <p:tav tm="0">
                                          <p:val>
                                            <p:strVal val="#ppt_x"/>
                                          </p:val>
                                        </p:tav>
                                        <p:tav tm="100000">
                                          <p:val>
                                            <p:strVal val="#ppt_x"/>
                                          </p:val>
                                        </p:tav>
                                      </p:tavLst>
                                    </p:anim>
                                    <p:anim calcmode="lin" valueType="num">
                                      <p:cBhvr>
                                        <p:cTn id="21" dur="1000" fill="hold"/>
                                        <p:tgtEl>
                                          <p:spTgt spid="16"/>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22"/>
                                        </p:tgtEl>
                                        <p:attrNameLst>
                                          <p:attrName>style.visibility</p:attrName>
                                        </p:attrNameLst>
                                      </p:cBhvr>
                                      <p:to>
                                        <p:strVal val="visible"/>
                                      </p:to>
                                    </p:set>
                                    <p:animEffect transition="in" filter="fade">
                                      <p:cBhvr>
                                        <p:cTn id="24" dur="1000"/>
                                        <p:tgtEl>
                                          <p:spTgt spid="22"/>
                                        </p:tgtEl>
                                      </p:cBhvr>
                                    </p:animEffect>
                                    <p:anim calcmode="lin" valueType="num">
                                      <p:cBhvr>
                                        <p:cTn id="25" dur="1000" fill="hold"/>
                                        <p:tgtEl>
                                          <p:spTgt spid="22"/>
                                        </p:tgtEl>
                                        <p:attrNameLst>
                                          <p:attrName>ppt_x</p:attrName>
                                        </p:attrNameLst>
                                      </p:cBhvr>
                                      <p:tavLst>
                                        <p:tav tm="0">
                                          <p:val>
                                            <p:strVal val="#ppt_x"/>
                                          </p:val>
                                        </p:tav>
                                        <p:tav tm="100000">
                                          <p:val>
                                            <p:strVal val="#ppt_x"/>
                                          </p:val>
                                        </p:tav>
                                      </p:tavLst>
                                    </p:anim>
                                    <p:anim calcmode="lin" valueType="num">
                                      <p:cBhvr>
                                        <p:cTn id="26" dur="1000" fill="hold"/>
                                        <p:tgtEl>
                                          <p:spTgt spid="22"/>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1000"/>
                                        <p:tgtEl>
                                          <p:spTgt spid="6"/>
                                        </p:tgtEl>
                                      </p:cBhvr>
                                    </p:animEffect>
                                    <p:anim calcmode="lin" valueType="num">
                                      <p:cBhvr>
                                        <p:cTn id="30" dur="1000" fill="hold"/>
                                        <p:tgtEl>
                                          <p:spTgt spid="6"/>
                                        </p:tgtEl>
                                        <p:attrNameLst>
                                          <p:attrName>ppt_x</p:attrName>
                                        </p:attrNameLst>
                                      </p:cBhvr>
                                      <p:tavLst>
                                        <p:tav tm="0">
                                          <p:val>
                                            <p:strVal val="#ppt_x"/>
                                          </p:val>
                                        </p:tav>
                                        <p:tav tm="100000">
                                          <p:val>
                                            <p:strVal val="#ppt_x"/>
                                          </p:val>
                                        </p:tav>
                                      </p:tavLst>
                                    </p:anim>
                                    <p:anim calcmode="lin" valueType="num">
                                      <p:cBhvr>
                                        <p:cTn id="31"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fade">
                                      <p:cBhvr>
                                        <p:cTn id="36" dur="500"/>
                                        <p:tgtEl>
                                          <p:spTgt spid="13"/>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5"/>
                                        </p:tgtEl>
                                        <p:attrNameLst>
                                          <p:attrName>style.visibility</p:attrName>
                                        </p:attrNameLst>
                                      </p:cBhvr>
                                      <p:to>
                                        <p:strVal val="visible"/>
                                      </p:to>
                                    </p:set>
                                    <p:animEffect transition="in" filter="fade">
                                      <p:cBhvr>
                                        <p:cTn id="39" dur="500"/>
                                        <p:tgtEl>
                                          <p:spTgt spid="5"/>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9"/>
                                        </p:tgtEl>
                                        <p:attrNameLst>
                                          <p:attrName>style.visibility</p:attrName>
                                        </p:attrNameLst>
                                      </p:cBhvr>
                                      <p:to>
                                        <p:strVal val="visible"/>
                                      </p:to>
                                    </p:set>
                                    <p:animEffect transition="in" filter="fade">
                                      <p:cBhvr>
                                        <p:cTn id="44" dur="500"/>
                                        <p:tgtEl>
                                          <p:spTgt spid="9"/>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fade">
                                      <p:cBhvr>
                                        <p:cTn id="4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5" grpId="0" animBg="1"/>
      <p:bldP spid="9" grpId="0" animBg="1"/>
      <p:bldP spid="11" grpId="0" animBg="1"/>
      <p:bldP spid="12" grpId="0" animBg="1"/>
      <p:bldP spid="13" grpId="0" animBg="1"/>
    </p:bld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7"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432" y="-39647"/>
            <a:ext cx="12180591" cy="7251078"/>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p:cNvSpPr/>
          <p:nvPr/>
        </p:nvSpPr>
        <p:spPr>
          <a:xfrm flipV="1">
            <a:off x="1644" y="-39647"/>
            <a:ext cx="12188716" cy="7251078"/>
          </a:xfrm>
          <a:prstGeom prst="rect">
            <a:avLst/>
          </a:prstGeom>
          <a:gradFill>
            <a:gsLst>
              <a:gs pos="100000">
                <a:srgbClr val="000000">
                  <a:alpha val="30000"/>
                </a:srgbClr>
              </a:gs>
              <a:gs pos="0">
                <a:srgbClr val="000000">
                  <a:alpha val="32000"/>
                </a:srgbClr>
              </a:gs>
              <a:gs pos="45000">
                <a:srgbClr val="000000">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5" tIns="91415" rIns="91415" bIns="91415" numCol="1" spcCol="0" rtlCol="0" fromWordArt="0" anchor="b" anchorCtr="0" forceAA="0" compatLnSpc="1">
            <a:prstTxWarp prst="textNoShape">
              <a:avLst/>
            </a:prstTxWarp>
            <a:noAutofit/>
          </a:bodyPr>
          <a:lstStyle/>
          <a:p>
            <a:pPr algn="r" defTabSz="914229">
              <a:defRPr/>
            </a:pPr>
            <a:endParaRPr lang="en-US" sz="1200" kern="0" dirty="0" err="1">
              <a:solidFill>
                <a:prstClr val="white"/>
              </a:solidFill>
              <a:latin typeface="Segoe UI"/>
            </a:endParaRPr>
          </a:p>
        </p:txBody>
      </p:sp>
      <p:sp>
        <p:nvSpPr>
          <p:cNvPr id="12" name="Rectangle 11"/>
          <p:cNvSpPr/>
          <p:nvPr/>
        </p:nvSpPr>
        <p:spPr>
          <a:xfrm>
            <a:off x="6400721" y="3395441"/>
            <a:ext cx="5789641" cy="2581595"/>
          </a:xfrm>
          <a:prstGeom prst="rect">
            <a:avLst/>
          </a:prstGeom>
          <a:solidFill>
            <a:schemeClr val="tx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246" tIns="365660" rIns="1279815" bIns="274246" numCol="1" spcCol="0" rtlCol="0" fromWordArt="0" anchor="t" anchorCtr="0" forceAA="0" compatLnSpc="1">
            <a:prstTxWarp prst="textNoShape">
              <a:avLst/>
            </a:prstTxWarp>
            <a:noAutofit/>
          </a:bodyPr>
          <a:lstStyle/>
          <a:p>
            <a:pPr marL="3175" defTabSz="914229">
              <a:lnSpc>
                <a:spcPct val="90000"/>
              </a:lnSpc>
              <a:spcBef>
                <a:spcPts val="600"/>
              </a:spcBef>
              <a:defRPr/>
            </a:pPr>
            <a:r>
              <a:rPr lang="en-US" sz="4400" kern="0" dirty="0">
                <a:ln>
                  <a:solidFill>
                    <a:srgbClr val="FFFFFF">
                      <a:alpha val="0"/>
                    </a:srgbClr>
                  </a:solidFill>
                </a:ln>
                <a:solidFill>
                  <a:prstClr val="white"/>
                </a:solidFill>
                <a:latin typeface="Segoe UI"/>
              </a:rPr>
              <a:t>30</a:t>
            </a:r>
            <a:r>
              <a:rPr lang="en-US" sz="3600" kern="0" dirty="0">
                <a:ln>
                  <a:solidFill>
                    <a:srgbClr val="FFFFFF">
                      <a:alpha val="0"/>
                    </a:srgbClr>
                  </a:solidFill>
                </a:ln>
                <a:solidFill>
                  <a:prstClr val="white"/>
                </a:solidFill>
                <a:latin typeface="Segoe UI"/>
              </a:rPr>
              <a:t> </a:t>
            </a:r>
            <a:r>
              <a:rPr lang="en-US" sz="1900" kern="0" dirty="0">
                <a:ln>
                  <a:solidFill>
                    <a:srgbClr val="FFFFFF">
                      <a:alpha val="0"/>
                    </a:srgbClr>
                  </a:solidFill>
                </a:ln>
                <a:solidFill>
                  <a:prstClr val="white"/>
                </a:solidFill>
                <a:latin typeface="Segoe UI"/>
              </a:rPr>
              <a:t>days of events/64 matches</a:t>
            </a:r>
          </a:p>
          <a:p>
            <a:pPr marL="3175" defTabSz="914229">
              <a:lnSpc>
                <a:spcPct val="90000"/>
              </a:lnSpc>
              <a:spcBef>
                <a:spcPts val="600"/>
              </a:spcBef>
              <a:defRPr/>
            </a:pPr>
            <a:r>
              <a:rPr lang="en-US" sz="1900" kern="0" dirty="0">
                <a:ln>
                  <a:solidFill>
                    <a:srgbClr val="FFFFFF">
                      <a:alpha val="0"/>
                    </a:srgbClr>
                  </a:solidFill>
                </a:ln>
                <a:solidFill>
                  <a:prstClr val="white"/>
                </a:solidFill>
                <a:latin typeface="Segoe UI"/>
              </a:rPr>
              <a:t>Partnered with Deltatre for content acquisition and immersive players</a:t>
            </a:r>
          </a:p>
          <a:p>
            <a:pPr marL="3175" defTabSz="914229">
              <a:lnSpc>
                <a:spcPct val="90000"/>
              </a:lnSpc>
              <a:spcBef>
                <a:spcPts val="600"/>
              </a:spcBef>
              <a:defRPr/>
            </a:pPr>
            <a:r>
              <a:rPr lang="en-US" sz="4400" kern="0" dirty="0">
                <a:ln>
                  <a:solidFill>
                    <a:srgbClr val="FFFFFF">
                      <a:alpha val="0"/>
                    </a:srgbClr>
                  </a:solidFill>
                </a:ln>
                <a:solidFill>
                  <a:prstClr val="white"/>
                </a:solidFill>
                <a:latin typeface="Segoe UI"/>
              </a:rPr>
              <a:t>10</a:t>
            </a:r>
            <a:r>
              <a:rPr lang="en-US" sz="1900" kern="0" dirty="0">
                <a:ln>
                  <a:solidFill>
                    <a:srgbClr val="FFFFFF">
                      <a:alpha val="0"/>
                    </a:srgbClr>
                  </a:solidFill>
                </a:ln>
                <a:solidFill>
                  <a:prstClr val="white"/>
                </a:solidFill>
                <a:latin typeface="Segoe UI"/>
              </a:rPr>
              <a:t> broadcasters, 3 continents</a:t>
            </a:r>
          </a:p>
        </p:txBody>
      </p:sp>
      <p:sp>
        <p:nvSpPr>
          <p:cNvPr id="2" name="Title 1"/>
          <p:cNvSpPr>
            <a:spLocks noGrp="1"/>
          </p:cNvSpPr>
          <p:nvPr>
            <p:ph type="title"/>
          </p:nvPr>
        </p:nvSpPr>
        <p:spPr>
          <a:xfrm>
            <a:off x="1644" y="464826"/>
            <a:ext cx="12188715" cy="645868"/>
          </a:xfrm>
        </p:spPr>
        <p:txBody>
          <a:bodyPr/>
          <a:lstStyle/>
          <a:p>
            <a:r>
              <a:rPr lang="en-US" dirty="0">
                <a:solidFill>
                  <a:schemeClr val="bg1"/>
                </a:solidFill>
              </a:rPr>
              <a:t>FIFA World Cup 2014</a:t>
            </a:r>
            <a:br>
              <a:rPr lang="en-US" dirty="0">
                <a:solidFill>
                  <a:schemeClr val="bg1"/>
                </a:solidFill>
              </a:rPr>
            </a:br>
            <a:r>
              <a:rPr lang="en-US" dirty="0">
                <a:solidFill>
                  <a:schemeClr val="bg1"/>
                </a:solidFill>
              </a:rPr>
              <a:t>powered by Azure Media Services </a:t>
            </a:r>
          </a:p>
        </p:txBody>
      </p:sp>
      <p:sp>
        <p:nvSpPr>
          <p:cNvPr id="7" name="Rectangle 6"/>
          <p:cNvSpPr/>
          <p:nvPr/>
        </p:nvSpPr>
        <p:spPr>
          <a:xfrm>
            <a:off x="6649411" y="6014931"/>
            <a:ext cx="5004277" cy="186476"/>
          </a:xfrm>
          <a:prstGeom prst="rect">
            <a:avLst/>
          </a:prstGeom>
        </p:spPr>
        <p:txBody>
          <a:bodyPr wrap="square">
            <a:spAutoFit/>
          </a:bodyPr>
          <a:lstStyle/>
          <a:p>
            <a:pPr defTabSz="914229">
              <a:defRPr/>
            </a:pPr>
            <a:r>
              <a:rPr lang="en-US" sz="600" kern="0" dirty="0">
                <a:solidFill>
                  <a:prstClr val="white"/>
                </a:solidFill>
                <a:latin typeface="Segoe UI"/>
              </a:rPr>
              <a:t>Image Cruz, Cristian (2014) [Electronic] [World Wide Web from http://www.flickr.com/photos/crystiancruz/14238506068]</a:t>
            </a:r>
          </a:p>
        </p:txBody>
      </p:sp>
      <p:grpSp>
        <p:nvGrpSpPr>
          <p:cNvPr id="8" name="Group 7"/>
          <p:cNvGrpSpPr/>
          <p:nvPr/>
        </p:nvGrpSpPr>
        <p:grpSpPr>
          <a:xfrm>
            <a:off x="234032" y="2626258"/>
            <a:ext cx="4900976" cy="3927090"/>
            <a:chOff x="232449" y="1984596"/>
            <a:chExt cx="4902297" cy="3928148"/>
          </a:xfrm>
          <a:effectLst>
            <a:outerShdw blurRad="76200" dir="18900000" sy="23000" kx="-1200000" algn="bl" rotWithShape="0">
              <a:prstClr val="black">
                <a:alpha val="20000"/>
              </a:prstClr>
            </a:outerShdw>
          </a:effectLst>
        </p:grpSpPr>
        <p:sp>
          <p:nvSpPr>
            <p:cNvPr id="6" name="Text Placeholder 2"/>
            <p:cNvSpPr txBox="1">
              <a:spLocks/>
            </p:cNvSpPr>
            <p:nvPr/>
          </p:nvSpPr>
          <p:spPr>
            <a:xfrm>
              <a:off x="232449" y="3948670"/>
              <a:ext cx="4129275" cy="1219200"/>
            </a:xfrm>
            <a:prstGeom prst="rect">
              <a:avLst/>
            </a:prstGeom>
          </p:spPr>
          <p:txBody>
            <a:bodyPr/>
            <a:lstStyle>
              <a:lvl1pPr marL="344488" indent="-344488" algn="l" defTabSz="914363" rtl="0" eaLnBrk="1" latinLnBrk="0" hangingPunct="1">
                <a:lnSpc>
                  <a:spcPct val="100000"/>
                </a:lnSpc>
                <a:spcBef>
                  <a:spcPts val="1200"/>
                </a:spcBef>
                <a:buSzPct val="80000"/>
                <a:buFont typeface="Arial" pitchFamily="34" charset="0"/>
                <a:buChar char="•"/>
                <a:defRPr sz="3200" kern="1200">
                  <a:ln>
                    <a:solidFill>
                      <a:schemeClr val="bg1">
                        <a:alpha val="0"/>
                      </a:schemeClr>
                    </a:solidFill>
                  </a:ln>
                  <a:gradFill>
                    <a:gsLst>
                      <a:gs pos="0">
                        <a:srgbClr val="595959"/>
                      </a:gs>
                      <a:gs pos="86000">
                        <a:srgbClr val="595959"/>
                      </a:gs>
                    </a:gsLst>
                    <a:lin ang="5400000" scaled="0"/>
                  </a:gradFill>
                  <a:latin typeface="+mn-lt"/>
                  <a:ea typeface="+mn-ea"/>
                  <a:cs typeface="+mn-cs"/>
                </a:defRPr>
              </a:lvl1pPr>
              <a:lvl2pPr marL="801688" indent="-341313" algn="l" defTabSz="914363" rtl="0" eaLnBrk="1" latinLnBrk="0" hangingPunct="1">
                <a:lnSpc>
                  <a:spcPct val="100000"/>
                </a:lnSpc>
                <a:spcBef>
                  <a:spcPts val="300"/>
                </a:spcBef>
                <a:buSzPct val="80000"/>
                <a:buFont typeface="Arial" pitchFamily="34" charset="0"/>
                <a:buChar char="•"/>
                <a:defRPr sz="2800" kern="1200">
                  <a:ln>
                    <a:solidFill>
                      <a:schemeClr val="bg1">
                        <a:alpha val="0"/>
                      </a:schemeClr>
                    </a:solidFill>
                  </a:ln>
                  <a:gradFill>
                    <a:gsLst>
                      <a:gs pos="0">
                        <a:srgbClr val="595959"/>
                      </a:gs>
                      <a:gs pos="86000">
                        <a:srgbClr val="595959"/>
                      </a:gs>
                    </a:gsLst>
                    <a:lin ang="5400000" scaled="0"/>
                  </a:gradFill>
                  <a:latin typeface="+mn-lt"/>
                  <a:ea typeface="+mn-ea"/>
                  <a:cs typeface="+mn-cs"/>
                </a:defRPr>
              </a:lvl2pPr>
              <a:lvl3pPr marL="1258888" indent="-344488" algn="l" defTabSz="914363" rtl="0" eaLnBrk="1" latinLnBrk="0" hangingPunct="1">
                <a:lnSpc>
                  <a:spcPct val="100000"/>
                </a:lnSpc>
                <a:spcBef>
                  <a:spcPts val="300"/>
                </a:spcBef>
                <a:buSzPct val="80000"/>
                <a:buFont typeface="Arial" pitchFamily="34" charset="0"/>
                <a:buChar char="•"/>
                <a:defRPr sz="2400" kern="1200">
                  <a:ln>
                    <a:solidFill>
                      <a:schemeClr val="bg1">
                        <a:alpha val="0"/>
                      </a:schemeClr>
                    </a:solidFill>
                  </a:ln>
                  <a:gradFill>
                    <a:gsLst>
                      <a:gs pos="0">
                        <a:srgbClr val="595959"/>
                      </a:gs>
                      <a:gs pos="86000">
                        <a:srgbClr val="595959"/>
                      </a:gs>
                    </a:gsLst>
                    <a:lin ang="5400000" scaled="0"/>
                  </a:gradFill>
                  <a:latin typeface="+mn-lt"/>
                  <a:ea typeface="+mn-ea"/>
                  <a:cs typeface="+mn-cs"/>
                </a:defRPr>
              </a:lvl3pPr>
              <a:lvl4pPr marL="1716088" indent="-346075" algn="l" defTabSz="914363" rtl="0" eaLnBrk="1" latinLnBrk="0" hangingPunct="1">
                <a:lnSpc>
                  <a:spcPct val="100000"/>
                </a:lnSpc>
                <a:spcBef>
                  <a:spcPts val="300"/>
                </a:spcBef>
                <a:buSzPct val="80000"/>
                <a:buFont typeface="Arial" pitchFamily="34" charset="0"/>
                <a:buChar char="•"/>
                <a:defRPr sz="2000" kern="1200">
                  <a:ln>
                    <a:solidFill>
                      <a:schemeClr val="bg1">
                        <a:alpha val="0"/>
                      </a:schemeClr>
                    </a:solidFill>
                  </a:ln>
                  <a:gradFill>
                    <a:gsLst>
                      <a:gs pos="0">
                        <a:srgbClr val="595959"/>
                      </a:gs>
                      <a:gs pos="86000">
                        <a:srgbClr val="595959"/>
                      </a:gs>
                    </a:gsLst>
                    <a:lin ang="5400000" scaled="0"/>
                  </a:gradFill>
                  <a:latin typeface="+mn-lt"/>
                  <a:ea typeface="+mn-ea"/>
                  <a:cs typeface="+mn-cs"/>
                </a:defRPr>
              </a:lvl4pPr>
              <a:lvl5pPr marL="2173288" indent="-336550" algn="l" defTabSz="914363" rtl="0" eaLnBrk="1" latinLnBrk="0" hangingPunct="1">
                <a:lnSpc>
                  <a:spcPct val="100000"/>
                </a:lnSpc>
                <a:spcBef>
                  <a:spcPts val="300"/>
                </a:spcBef>
                <a:buSzPct val="80000"/>
                <a:buFont typeface="Arial" pitchFamily="34" charset="0"/>
                <a:buChar char="•"/>
                <a:defRPr sz="2000" kern="1200">
                  <a:ln>
                    <a:solidFill>
                      <a:schemeClr val="bg1">
                        <a:alpha val="0"/>
                      </a:schemeClr>
                    </a:solidFill>
                  </a:ln>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54">
                <a:spcBef>
                  <a:spcPts val="1177"/>
                </a:spcBef>
                <a:buNone/>
                <a:defRPr/>
              </a:pPr>
              <a:endParaRPr lang="en-US" dirty="0">
                <a:ln>
                  <a:solidFill>
                    <a:srgbClr val="FFFFFF">
                      <a:alpha val="0"/>
                    </a:srgbClr>
                  </a:solidFill>
                </a:ln>
                <a:solidFill>
                  <a:prstClr val="white"/>
                </a:solidFill>
                <a:latin typeface="Segoe UI"/>
              </a:endParaRPr>
            </a:p>
            <a:p>
              <a:pPr marL="337704" indent="-337704" defTabSz="896354">
                <a:spcBef>
                  <a:spcPts val="1177"/>
                </a:spcBef>
                <a:defRPr/>
              </a:pPr>
              <a:endParaRPr lang="en-US" dirty="0">
                <a:ln>
                  <a:solidFill>
                    <a:srgbClr val="FFFFFF">
                      <a:alpha val="0"/>
                    </a:srgbClr>
                  </a:solidFill>
                </a:ln>
                <a:solidFill>
                  <a:prstClr val="white"/>
                </a:solidFill>
                <a:latin typeface="Segoe UI"/>
              </a:endParaRPr>
            </a:p>
          </p:txBody>
        </p:sp>
        <p:sp>
          <p:nvSpPr>
            <p:cNvPr id="5" name="Rectangle 4"/>
            <p:cNvSpPr/>
            <p:nvPr/>
          </p:nvSpPr>
          <p:spPr>
            <a:xfrm>
              <a:off x="479025" y="2162016"/>
              <a:ext cx="4435523" cy="2536076"/>
            </a:xfrm>
            <a:prstGeom prst="rect">
              <a:avLst/>
            </a:prstGeom>
            <a:solidFill>
              <a:srgbClr val="1D1D1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5" tIns="91415" rIns="91415" bIns="91415" numCol="1" spcCol="0" rtlCol="0" fromWordArt="0" anchor="b" anchorCtr="0" forceAA="0" compatLnSpc="1">
              <a:prstTxWarp prst="textNoShape">
                <a:avLst/>
              </a:prstTxWarp>
              <a:noAutofit/>
            </a:bodyPr>
            <a:lstStyle/>
            <a:p>
              <a:pPr algn="r" defTabSz="914229">
                <a:defRPr/>
              </a:pPr>
              <a:endParaRPr lang="en-US" sz="1200" kern="0" dirty="0" err="1">
                <a:solidFill>
                  <a:prstClr val="white"/>
                </a:solidFill>
                <a:latin typeface="Segoe UI"/>
              </a:endParaRPr>
            </a:p>
          </p:txBody>
        </p:sp>
        <p:pic>
          <p:nvPicPr>
            <p:cNvPr id="26" name="Picture 25"/>
            <p:cNvPicPr>
              <a:picLocks noChangeAspect="1"/>
            </p:cNvPicPr>
            <p:nvPr/>
          </p:nvPicPr>
          <p:blipFill rotWithShape="1">
            <a:blip r:embed="rId4"/>
            <a:srcRect t="546" r="669"/>
            <a:stretch/>
          </p:blipFill>
          <p:spPr>
            <a:xfrm>
              <a:off x="871262" y="2197289"/>
              <a:ext cx="3741681" cy="2522226"/>
            </a:xfrm>
            <a:prstGeom prst="rect">
              <a:avLst/>
            </a:prstGeom>
            <a:ln>
              <a:noFill/>
            </a:ln>
          </p:spPr>
        </p:pic>
        <p:pic>
          <p:nvPicPr>
            <p:cNvPr id="22" name="Picture 2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15249" y="1984596"/>
              <a:ext cx="4819497" cy="3928148"/>
            </a:xfrm>
            <a:prstGeom prst="rect">
              <a:avLst/>
            </a:prstGeom>
          </p:spPr>
        </p:pic>
      </p:grpSp>
      <p:sp>
        <p:nvSpPr>
          <p:cNvPr id="9" name="Rectangle 8"/>
          <p:cNvSpPr/>
          <p:nvPr/>
        </p:nvSpPr>
        <p:spPr>
          <a:xfrm>
            <a:off x="2498511" y="5540423"/>
            <a:ext cx="473846" cy="281895"/>
          </a:xfrm>
          <a:prstGeom prst="rect">
            <a:avLst/>
          </a:prstGeom>
          <a:solidFill>
            <a:srgbClr val="CACCD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5" tIns="91415" rIns="91415" bIns="91415" numCol="1" spcCol="0" rtlCol="0" fromWordArt="0" anchor="b" anchorCtr="0" forceAA="0" compatLnSpc="1">
            <a:prstTxWarp prst="textNoShape">
              <a:avLst/>
            </a:prstTxWarp>
            <a:noAutofit/>
          </a:bodyPr>
          <a:lstStyle/>
          <a:p>
            <a:pPr algn="r" defTabSz="914229">
              <a:defRPr/>
            </a:pPr>
            <a:endParaRPr lang="en-US" sz="1200" kern="0" dirty="0" err="1">
              <a:solidFill>
                <a:prstClr val="white"/>
              </a:solidFill>
              <a:latin typeface="Segoe UI"/>
            </a:endParaRPr>
          </a:p>
        </p:txBody>
      </p:sp>
    </p:spTree>
    <p:extLst>
      <p:ext uri="{BB962C8B-B14F-4D97-AF65-F5344CB8AC3E}">
        <p14:creationId xmlns:p14="http://schemas.microsoft.com/office/powerpoint/2010/main" val="1932923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1+#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fade">
                                      <p:cBhvr>
                                        <p:cTn id="12" dur="750"/>
                                        <p:tgtEl>
                                          <p:spTgt spid="27"/>
                                        </p:tgtEl>
                                      </p:cBhvr>
                                    </p:animEffect>
                                  </p:childTnLst>
                                </p:cTn>
                              </p:par>
                              <p:par>
                                <p:cTn id="13" presetID="2" presetClass="entr" presetSubtype="8" decel="10000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1000" fill="hold"/>
                                        <p:tgtEl>
                                          <p:spTgt spid="8"/>
                                        </p:tgtEl>
                                        <p:attrNameLst>
                                          <p:attrName>ppt_x</p:attrName>
                                        </p:attrNameLst>
                                      </p:cBhvr>
                                      <p:tavLst>
                                        <p:tav tm="0">
                                          <p:val>
                                            <p:strVal val="0-#ppt_w/2"/>
                                          </p:val>
                                        </p:tav>
                                        <p:tav tm="100000">
                                          <p:val>
                                            <p:strVal val="#ppt_x"/>
                                          </p:val>
                                        </p:tav>
                                      </p:tavLst>
                                    </p:anim>
                                    <p:anim calcmode="lin" valueType="num">
                                      <p:cBhvr additive="base">
                                        <p:cTn id="16" dur="1000" fill="hold"/>
                                        <p:tgtEl>
                                          <p:spTgt spid="8"/>
                                        </p:tgtEl>
                                        <p:attrNameLst>
                                          <p:attrName>ppt_y</p:attrName>
                                        </p:attrNameLst>
                                      </p:cBhvr>
                                      <p:tavLst>
                                        <p:tav tm="0">
                                          <p:val>
                                            <p:strVal val="#ppt_y"/>
                                          </p:val>
                                        </p:tav>
                                        <p:tav tm="100000">
                                          <p:val>
                                            <p:strVal val="#ppt_y"/>
                                          </p:val>
                                        </p:tav>
                                      </p:tavLst>
                                    </p:anim>
                                  </p:childTnLst>
                                </p:cTn>
                              </p:par>
                              <p:par>
                                <p:cTn id="17" presetID="2" presetClass="entr" presetSubtype="8" decel="10000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1000" fill="hold"/>
                                        <p:tgtEl>
                                          <p:spTgt spid="9"/>
                                        </p:tgtEl>
                                        <p:attrNameLst>
                                          <p:attrName>ppt_x</p:attrName>
                                        </p:attrNameLst>
                                      </p:cBhvr>
                                      <p:tavLst>
                                        <p:tav tm="0">
                                          <p:val>
                                            <p:strVal val="0-#ppt_w/2"/>
                                          </p:val>
                                        </p:tav>
                                        <p:tav tm="100000">
                                          <p:val>
                                            <p:strVal val="#ppt_x"/>
                                          </p:val>
                                        </p:tav>
                                      </p:tavLst>
                                    </p:anim>
                                    <p:anim calcmode="lin" valueType="num">
                                      <p:cBhvr additive="base">
                                        <p:cTn id="20" dur="10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9" grpId="0" animBg="1"/>
    </p:bld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35" name="Freeform 234"/>
          <p:cNvSpPr>
            <a:spLocks/>
          </p:cNvSpPr>
          <p:nvPr/>
        </p:nvSpPr>
        <p:spPr bwMode="auto">
          <a:xfrm>
            <a:off x="2496359" y="1512691"/>
            <a:ext cx="7422193" cy="5003370"/>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3 h 690"/>
              <a:gd name="T16" fmla="*/ 851 w 1054"/>
              <a:gd name="T17" fmla="*/ 690 h 690"/>
              <a:gd name="T18" fmla="*/ 825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5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6"/>
                  <a:pt x="948" y="215"/>
                  <a:pt x="950" y="272"/>
                </a:cubicBezTo>
                <a:cubicBezTo>
                  <a:pt x="1012" y="312"/>
                  <a:pt x="1054" y="384"/>
                  <a:pt x="1054" y="463"/>
                </a:cubicBezTo>
                <a:cubicBezTo>
                  <a:pt x="1054" y="580"/>
                  <a:pt x="965" y="676"/>
                  <a:pt x="851" y="690"/>
                </a:cubicBezTo>
                <a:cubicBezTo>
                  <a:pt x="843" y="690"/>
                  <a:pt x="833" y="690"/>
                  <a:pt x="825" y="690"/>
                </a:cubicBezTo>
                <a:cubicBezTo>
                  <a:pt x="818" y="690"/>
                  <a:pt x="810" y="690"/>
                  <a:pt x="802" y="690"/>
                </a:cubicBezTo>
                <a:cubicBezTo>
                  <a:pt x="696" y="690"/>
                  <a:pt x="446" y="690"/>
                  <a:pt x="327" y="690"/>
                </a:cubicBezTo>
                <a:cubicBezTo>
                  <a:pt x="324" y="690"/>
                  <a:pt x="320" y="690"/>
                  <a:pt x="318" y="690"/>
                </a:cubicBezTo>
                <a:cubicBezTo>
                  <a:pt x="306" y="690"/>
                  <a:pt x="306" y="690"/>
                  <a:pt x="306" y="690"/>
                </a:cubicBezTo>
                <a:cubicBezTo>
                  <a:pt x="300" y="690"/>
                  <a:pt x="283" y="690"/>
                  <a:pt x="271" y="690"/>
                </a:cubicBezTo>
                <a:cubicBezTo>
                  <a:pt x="195" y="690"/>
                  <a:pt x="195" y="690"/>
                  <a:pt x="195" y="690"/>
                </a:cubicBezTo>
                <a:cubicBezTo>
                  <a:pt x="87" y="688"/>
                  <a:pt x="0" y="601"/>
                  <a:pt x="0" y="495"/>
                </a:cubicBezTo>
                <a:cubicBezTo>
                  <a:pt x="0" y="397"/>
                  <a:pt x="73" y="316"/>
                  <a:pt x="168" y="303"/>
                </a:cubicBezTo>
                <a:close/>
              </a:path>
            </a:pathLst>
          </a:custGeom>
          <a:solidFill>
            <a:srgbClr val="0A90F4"/>
          </a:solidFill>
          <a:ln>
            <a:noFill/>
          </a:ln>
          <a:effectLst/>
        </p:spPr>
        <p:txBody>
          <a:bodyPr vert="horz" wrap="square" lIns="91427" tIns="45713" rIns="91427" bIns="45713" numCol="1" anchor="t" anchorCtr="0" compatLnSpc="1">
            <a:prstTxWarp prst="textNoShape">
              <a:avLst/>
            </a:prstTxWarp>
          </a:bodyPr>
          <a:lstStyle/>
          <a:p>
            <a:pPr defTabSz="914320">
              <a:defRPr/>
            </a:pPr>
            <a:endParaRPr lang="en-US" sz="600" kern="0">
              <a:solidFill>
                <a:srgbClr val="6DC2E9"/>
              </a:solidFill>
              <a:latin typeface="Segoe UI"/>
            </a:endParaRPr>
          </a:p>
        </p:txBody>
      </p:sp>
      <p:grpSp>
        <p:nvGrpSpPr>
          <p:cNvPr id="52" name="Group 51"/>
          <p:cNvGrpSpPr/>
          <p:nvPr/>
        </p:nvGrpSpPr>
        <p:grpSpPr>
          <a:xfrm>
            <a:off x="188468" y="3896006"/>
            <a:ext cx="888830" cy="1668421"/>
            <a:chOff x="987892" y="3722209"/>
            <a:chExt cx="746266" cy="1400815"/>
          </a:xfrm>
        </p:grpSpPr>
        <p:grpSp>
          <p:nvGrpSpPr>
            <p:cNvPr id="294" name="Group 293"/>
            <p:cNvGrpSpPr/>
            <p:nvPr/>
          </p:nvGrpSpPr>
          <p:grpSpPr>
            <a:xfrm>
              <a:off x="1249044" y="3722209"/>
              <a:ext cx="485114" cy="1400815"/>
              <a:chOff x="2667260" y="3789487"/>
              <a:chExt cx="539964" cy="1559201"/>
            </a:xfrm>
            <a:effectLst>
              <a:outerShdw dir="18900000" sy="23000" kx="-1200000" algn="bl" rotWithShape="0">
                <a:prstClr val="black">
                  <a:alpha val="20000"/>
                </a:prstClr>
              </a:outerShdw>
            </a:effectLst>
          </p:grpSpPr>
          <p:sp>
            <p:nvSpPr>
              <p:cNvPr id="295" name="Freeform 13"/>
              <p:cNvSpPr>
                <a:spLocks/>
              </p:cNvSpPr>
              <p:nvPr/>
            </p:nvSpPr>
            <p:spPr bwMode="auto">
              <a:xfrm>
                <a:off x="2826388" y="4626753"/>
                <a:ext cx="93025" cy="703169"/>
              </a:xfrm>
              <a:custGeom>
                <a:avLst/>
                <a:gdLst>
                  <a:gd name="T0" fmla="*/ 123 w 142"/>
                  <a:gd name="T1" fmla="*/ 734 h 734"/>
                  <a:gd name="T2" fmla="*/ 19 w 142"/>
                  <a:gd name="T3" fmla="*/ 734 h 734"/>
                  <a:gd name="T4" fmla="*/ 0 w 142"/>
                  <a:gd name="T5" fmla="*/ 0 h 734"/>
                  <a:gd name="T6" fmla="*/ 142 w 142"/>
                  <a:gd name="T7" fmla="*/ 0 h 734"/>
                  <a:gd name="T8" fmla="*/ 123 w 142"/>
                  <a:gd name="T9" fmla="*/ 734 h 734"/>
                </a:gdLst>
                <a:ahLst/>
                <a:cxnLst>
                  <a:cxn ang="0">
                    <a:pos x="T0" y="T1"/>
                  </a:cxn>
                  <a:cxn ang="0">
                    <a:pos x="T2" y="T3"/>
                  </a:cxn>
                  <a:cxn ang="0">
                    <a:pos x="T4" y="T5"/>
                  </a:cxn>
                  <a:cxn ang="0">
                    <a:pos x="T6" y="T7"/>
                  </a:cxn>
                  <a:cxn ang="0">
                    <a:pos x="T8" y="T9"/>
                  </a:cxn>
                </a:cxnLst>
                <a:rect l="0" t="0" r="r" b="b"/>
                <a:pathLst>
                  <a:path w="142" h="734">
                    <a:moveTo>
                      <a:pt x="123" y="734"/>
                    </a:moveTo>
                    <a:lnTo>
                      <a:pt x="19" y="734"/>
                    </a:lnTo>
                    <a:lnTo>
                      <a:pt x="0" y="0"/>
                    </a:lnTo>
                    <a:lnTo>
                      <a:pt x="142" y="0"/>
                    </a:lnTo>
                    <a:lnTo>
                      <a:pt x="123" y="734"/>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96" name="Freeform 15"/>
              <p:cNvSpPr>
                <a:spLocks/>
              </p:cNvSpPr>
              <p:nvPr/>
            </p:nvSpPr>
            <p:spPr bwMode="auto">
              <a:xfrm>
                <a:off x="2968206" y="4905152"/>
                <a:ext cx="74588" cy="421515"/>
              </a:xfrm>
              <a:custGeom>
                <a:avLst/>
                <a:gdLst>
                  <a:gd name="T0" fmla="*/ 19 w 139"/>
                  <a:gd name="T1" fmla="*/ 734 h 734"/>
                  <a:gd name="T2" fmla="*/ 123 w 139"/>
                  <a:gd name="T3" fmla="*/ 734 h 734"/>
                  <a:gd name="T4" fmla="*/ 139 w 139"/>
                  <a:gd name="T5" fmla="*/ 0 h 734"/>
                  <a:gd name="T6" fmla="*/ 0 w 139"/>
                  <a:gd name="T7" fmla="*/ 0 h 734"/>
                  <a:gd name="T8" fmla="*/ 19 w 139"/>
                  <a:gd name="T9" fmla="*/ 734 h 734"/>
                </a:gdLst>
                <a:ahLst/>
                <a:cxnLst>
                  <a:cxn ang="0">
                    <a:pos x="T0" y="T1"/>
                  </a:cxn>
                  <a:cxn ang="0">
                    <a:pos x="T2" y="T3"/>
                  </a:cxn>
                  <a:cxn ang="0">
                    <a:pos x="T4" y="T5"/>
                  </a:cxn>
                  <a:cxn ang="0">
                    <a:pos x="T6" y="T7"/>
                  </a:cxn>
                  <a:cxn ang="0">
                    <a:pos x="T8" y="T9"/>
                  </a:cxn>
                </a:cxnLst>
                <a:rect l="0" t="0" r="r" b="b"/>
                <a:pathLst>
                  <a:path w="139" h="734">
                    <a:moveTo>
                      <a:pt x="19" y="734"/>
                    </a:moveTo>
                    <a:lnTo>
                      <a:pt x="123" y="734"/>
                    </a:lnTo>
                    <a:lnTo>
                      <a:pt x="139" y="0"/>
                    </a:lnTo>
                    <a:lnTo>
                      <a:pt x="0" y="0"/>
                    </a:lnTo>
                    <a:lnTo>
                      <a:pt x="19" y="734"/>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97" name="Freeform 5"/>
              <p:cNvSpPr>
                <a:spLocks/>
              </p:cNvSpPr>
              <p:nvPr/>
            </p:nvSpPr>
            <p:spPr bwMode="auto">
              <a:xfrm>
                <a:off x="2873437" y="4052785"/>
                <a:ext cx="151615" cy="134145"/>
              </a:xfrm>
              <a:custGeom>
                <a:avLst/>
                <a:gdLst>
                  <a:gd name="T0" fmla="*/ 0 w 194"/>
                  <a:gd name="T1" fmla="*/ 19 h 206"/>
                  <a:gd name="T2" fmla="*/ 19 w 194"/>
                  <a:gd name="T3" fmla="*/ 0 h 206"/>
                  <a:gd name="T4" fmla="*/ 175 w 194"/>
                  <a:gd name="T5" fmla="*/ 0 h 206"/>
                  <a:gd name="T6" fmla="*/ 194 w 194"/>
                  <a:gd name="T7" fmla="*/ 19 h 206"/>
                  <a:gd name="T8" fmla="*/ 144 w 194"/>
                  <a:gd name="T9" fmla="*/ 192 h 206"/>
                  <a:gd name="T10" fmla="*/ 71 w 194"/>
                  <a:gd name="T11" fmla="*/ 206 h 206"/>
                  <a:gd name="T12" fmla="*/ 12 w 194"/>
                  <a:gd name="T13" fmla="*/ 123 h 206"/>
                  <a:gd name="T14" fmla="*/ 0 w 194"/>
                  <a:gd name="T15" fmla="*/ 19 h 2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4" h="206">
                    <a:moveTo>
                      <a:pt x="0" y="19"/>
                    </a:moveTo>
                    <a:lnTo>
                      <a:pt x="19" y="0"/>
                    </a:lnTo>
                    <a:lnTo>
                      <a:pt x="175" y="0"/>
                    </a:lnTo>
                    <a:lnTo>
                      <a:pt x="194" y="19"/>
                    </a:lnTo>
                    <a:lnTo>
                      <a:pt x="144" y="192"/>
                    </a:lnTo>
                    <a:lnTo>
                      <a:pt x="71" y="206"/>
                    </a:lnTo>
                    <a:lnTo>
                      <a:pt x="12" y="123"/>
                    </a:lnTo>
                    <a:lnTo>
                      <a:pt x="0"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98" name="Freeform 68"/>
              <p:cNvSpPr>
                <a:spLocks/>
              </p:cNvSpPr>
              <p:nvPr/>
            </p:nvSpPr>
            <p:spPr bwMode="auto">
              <a:xfrm>
                <a:off x="2760031" y="4607987"/>
                <a:ext cx="195547" cy="303137"/>
              </a:xfrm>
              <a:custGeom>
                <a:avLst/>
                <a:gdLst>
                  <a:gd name="T0" fmla="*/ 192 w 248"/>
                  <a:gd name="T1" fmla="*/ 1069 h 1069"/>
                  <a:gd name="T2" fmla="*/ 45 w 248"/>
                  <a:gd name="T3" fmla="*/ 1069 h 1069"/>
                  <a:gd name="T4" fmla="*/ 0 w 248"/>
                  <a:gd name="T5" fmla="*/ 0 h 1069"/>
                  <a:gd name="T6" fmla="*/ 248 w 248"/>
                  <a:gd name="T7" fmla="*/ 0 h 1069"/>
                  <a:gd name="T8" fmla="*/ 192 w 248"/>
                  <a:gd name="T9" fmla="*/ 1069 h 1069"/>
                  <a:gd name="connsiteX0" fmla="*/ 8993 w 11251"/>
                  <a:gd name="connsiteY0" fmla="*/ 10000 h 10212"/>
                  <a:gd name="connsiteX1" fmla="*/ 0 w 11251"/>
                  <a:gd name="connsiteY1" fmla="*/ 10212 h 10212"/>
                  <a:gd name="connsiteX2" fmla="*/ 1251 w 11251"/>
                  <a:gd name="connsiteY2" fmla="*/ 0 h 10212"/>
                  <a:gd name="connsiteX3" fmla="*/ 11251 w 11251"/>
                  <a:gd name="connsiteY3" fmla="*/ 0 h 10212"/>
                  <a:gd name="connsiteX4" fmla="*/ 8993 w 11251"/>
                  <a:gd name="connsiteY4" fmla="*/ 10000 h 10212"/>
                  <a:gd name="connsiteX0" fmla="*/ 8173 w 11251"/>
                  <a:gd name="connsiteY0" fmla="*/ 10233 h 10233"/>
                  <a:gd name="connsiteX1" fmla="*/ 0 w 11251"/>
                  <a:gd name="connsiteY1" fmla="*/ 10212 h 10233"/>
                  <a:gd name="connsiteX2" fmla="*/ 1251 w 11251"/>
                  <a:gd name="connsiteY2" fmla="*/ 0 h 10233"/>
                  <a:gd name="connsiteX3" fmla="*/ 11251 w 11251"/>
                  <a:gd name="connsiteY3" fmla="*/ 0 h 10233"/>
                  <a:gd name="connsiteX4" fmla="*/ 8173 w 11251"/>
                  <a:gd name="connsiteY4" fmla="*/ 10233 h 10233"/>
                  <a:gd name="connsiteX0" fmla="*/ 8173 w 9119"/>
                  <a:gd name="connsiteY0" fmla="*/ 10233 h 10233"/>
                  <a:gd name="connsiteX1" fmla="*/ 0 w 9119"/>
                  <a:gd name="connsiteY1" fmla="*/ 10212 h 10233"/>
                  <a:gd name="connsiteX2" fmla="*/ 1251 w 9119"/>
                  <a:gd name="connsiteY2" fmla="*/ 0 h 10233"/>
                  <a:gd name="connsiteX3" fmla="*/ 9119 w 9119"/>
                  <a:gd name="connsiteY3" fmla="*/ 117 h 10233"/>
                  <a:gd name="connsiteX4" fmla="*/ 8173 w 9119"/>
                  <a:gd name="connsiteY4" fmla="*/ 10233 h 10233"/>
                  <a:gd name="connsiteX0" fmla="*/ 9143 w 10000"/>
                  <a:gd name="connsiteY0" fmla="*/ 9772 h 9979"/>
                  <a:gd name="connsiteX1" fmla="*/ 0 w 10000"/>
                  <a:gd name="connsiteY1" fmla="*/ 9979 h 9979"/>
                  <a:gd name="connsiteX2" fmla="*/ 1372 w 10000"/>
                  <a:gd name="connsiteY2" fmla="*/ 0 h 9979"/>
                  <a:gd name="connsiteX3" fmla="*/ 10000 w 10000"/>
                  <a:gd name="connsiteY3" fmla="*/ 114 h 9979"/>
                  <a:gd name="connsiteX4" fmla="*/ 9143 w 10000"/>
                  <a:gd name="connsiteY4" fmla="*/ 9772 h 9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9979">
                    <a:moveTo>
                      <a:pt x="9143" y="9772"/>
                    </a:moveTo>
                    <a:lnTo>
                      <a:pt x="0" y="9979"/>
                    </a:lnTo>
                    <a:lnTo>
                      <a:pt x="1372" y="0"/>
                    </a:lnTo>
                    <a:lnTo>
                      <a:pt x="10000" y="114"/>
                    </a:lnTo>
                    <a:cubicBezTo>
                      <a:pt x="9655" y="3410"/>
                      <a:pt x="9488" y="6477"/>
                      <a:pt x="9143" y="977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99" name="Freeform 72"/>
              <p:cNvSpPr>
                <a:spLocks/>
              </p:cNvSpPr>
              <p:nvPr/>
            </p:nvSpPr>
            <p:spPr bwMode="auto">
              <a:xfrm>
                <a:off x="2849711" y="3798223"/>
                <a:ext cx="189050" cy="239589"/>
              </a:xfrm>
              <a:custGeom>
                <a:avLst/>
                <a:gdLst>
                  <a:gd name="T0" fmla="*/ 114 w 128"/>
                  <a:gd name="T1" fmla="*/ 98 h 162"/>
                  <a:gd name="T2" fmla="*/ 46 w 128"/>
                  <a:gd name="T3" fmla="*/ 151 h 162"/>
                  <a:gd name="T4" fmla="*/ 13 w 128"/>
                  <a:gd name="T5" fmla="*/ 65 h 162"/>
                  <a:gd name="T6" fmla="*/ 96 w 128"/>
                  <a:gd name="T7" fmla="*/ 10 h 162"/>
                  <a:gd name="T8" fmla="*/ 114 w 128"/>
                  <a:gd name="T9" fmla="*/ 98 h 162"/>
                </a:gdLst>
                <a:ahLst/>
                <a:cxnLst>
                  <a:cxn ang="0">
                    <a:pos x="T0" y="T1"/>
                  </a:cxn>
                  <a:cxn ang="0">
                    <a:pos x="T2" y="T3"/>
                  </a:cxn>
                  <a:cxn ang="0">
                    <a:pos x="T4" y="T5"/>
                  </a:cxn>
                  <a:cxn ang="0">
                    <a:pos x="T6" y="T7"/>
                  </a:cxn>
                  <a:cxn ang="0">
                    <a:pos x="T8" y="T9"/>
                  </a:cxn>
                </a:cxnLst>
                <a:rect l="0" t="0" r="r" b="b"/>
                <a:pathLst>
                  <a:path w="128" h="162">
                    <a:moveTo>
                      <a:pt x="114" y="98"/>
                    </a:moveTo>
                    <a:cubicBezTo>
                      <a:pt x="90" y="162"/>
                      <a:pt x="77" y="161"/>
                      <a:pt x="46" y="151"/>
                    </a:cubicBezTo>
                    <a:cubicBezTo>
                      <a:pt x="15" y="141"/>
                      <a:pt x="0" y="102"/>
                      <a:pt x="13" y="65"/>
                    </a:cubicBezTo>
                    <a:cubicBezTo>
                      <a:pt x="25" y="27"/>
                      <a:pt x="65" y="0"/>
                      <a:pt x="96" y="10"/>
                    </a:cubicBezTo>
                    <a:cubicBezTo>
                      <a:pt x="126" y="20"/>
                      <a:pt x="128" y="61"/>
                      <a:pt x="114" y="98"/>
                    </a:cubicBezTo>
                    <a:close/>
                  </a:path>
                </a:pathLst>
              </a:custGeom>
              <a:solidFill>
                <a:srgbClr val="663300"/>
              </a:solidFill>
              <a:ln>
                <a:noFill/>
              </a:ln>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300" name="Freeform 73"/>
              <p:cNvSpPr>
                <a:spLocks/>
              </p:cNvSpPr>
              <p:nvPr/>
            </p:nvSpPr>
            <p:spPr bwMode="auto">
              <a:xfrm>
                <a:off x="2816019" y="3789487"/>
                <a:ext cx="211513" cy="260178"/>
              </a:xfrm>
              <a:custGeom>
                <a:avLst/>
                <a:gdLst>
                  <a:gd name="T0" fmla="*/ 124 w 143"/>
                  <a:gd name="T1" fmla="*/ 35 h 176"/>
                  <a:gd name="T2" fmla="*/ 104 w 143"/>
                  <a:gd name="T3" fmla="*/ 149 h 176"/>
                  <a:gd name="T4" fmla="*/ 41 w 143"/>
                  <a:gd name="T5" fmla="*/ 144 h 176"/>
                  <a:gd name="T6" fmla="*/ 41 w 143"/>
                  <a:gd name="T7" fmla="*/ 12 h 176"/>
                  <a:gd name="T8" fmla="*/ 124 w 143"/>
                  <a:gd name="T9" fmla="*/ 35 h 176"/>
                </a:gdLst>
                <a:ahLst/>
                <a:cxnLst>
                  <a:cxn ang="0">
                    <a:pos x="T0" y="T1"/>
                  </a:cxn>
                  <a:cxn ang="0">
                    <a:pos x="T2" y="T3"/>
                  </a:cxn>
                  <a:cxn ang="0">
                    <a:pos x="T4" y="T5"/>
                  </a:cxn>
                  <a:cxn ang="0">
                    <a:pos x="T6" y="T7"/>
                  </a:cxn>
                  <a:cxn ang="0">
                    <a:pos x="T8" y="T9"/>
                  </a:cxn>
                </a:cxnLst>
                <a:rect l="0" t="0" r="r" b="b"/>
                <a:pathLst>
                  <a:path w="143" h="176">
                    <a:moveTo>
                      <a:pt x="124" y="35"/>
                    </a:moveTo>
                    <a:cubicBezTo>
                      <a:pt x="143" y="67"/>
                      <a:pt x="129" y="134"/>
                      <a:pt x="104" y="149"/>
                    </a:cubicBezTo>
                    <a:cubicBezTo>
                      <a:pt x="79" y="163"/>
                      <a:pt x="60" y="176"/>
                      <a:pt x="41" y="144"/>
                    </a:cubicBezTo>
                    <a:cubicBezTo>
                      <a:pt x="23" y="112"/>
                      <a:pt x="0" y="31"/>
                      <a:pt x="41" y="12"/>
                    </a:cubicBezTo>
                    <a:cubicBezTo>
                      <a:pt x="67" y="0"/>
                      <a:pt x="105" y="3"/>
                      <a:pt x="124" y="35"/>
                    </a:cubicBezTo>
                    <a:close/>
                  </a:path>
                </a:pathLst>
              </a:custGeom>
              <a:solidFill>
                <a:srgbClr val="663300"/>
              </a:solidFill>
              <a:ln>
                <a:noFill/>
              </a:ln>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301" name="Freeform 74"/>
              <p:cNvSpPr>
                <a:spLocks/>
              </p:cNvSpPr>
              <p:nvPr/>
            </p:nvSpPr>
            <p:spPr bwMode="auto">
              <a:xfrm>
                <a:off x="2888395" y="3979787"/>
                <a:ext cx="97333" cy="117298"/>
              </a:xfrm>
              <a:custGeom>
                <a:avLst/>
                <a:gdLst>
                  <a:gd name="T0" fmla="*/ 156 w 156"/>
                  <a:gd name="T1" fmla="*/ 126 h 188"/>
                  <a:gd name="T2" fmla="*/ 78 w 156"/>
                  <a:gd name="T3" fmla="*/ 188 h 188"/>
                  <a:gd name="T4" fmla="*/ 0 w 156"/>
                  <a:gd name="T5" fmla="*/ 126 h 188"/>
                  <a:gd name="T6" fmla="*/ 0 w 156"/>
                  <a:gd name="T7" fmla="*/ 0 h 188"/>
                  <a:gd name="T8" fmla="*/ 156 w 156"/>
                  <a:gd name="T9" fmla="*/ 0 h 188"/>
                  <a:gd name="T10" fmla="*/ 156 w 156"/>
                  <a:gd name="T11" fmla="*/ 126 h 188"/>
                </a:gdLst>
                <a:ahLst/>
                <a:cxnLst>
                  <a:cxn ang="0">
                    <a:pos x="T0" y="T1"/>
                  </a:cxn>
                  <a:cxn ang="0">
                    <a:pos x="T2" y="T3"/>
                  </a:cxn>
                  <a:cxn ang="0">
                    <a:pos x="T4" y="T5"/>
                  </a:cxn>
                  <a:cxn ang="0">
                    <a:pos x="T6" y="T7"/>
                  </a:cxn>
                  <a:cxn ang="0">
                    <a:pos x="T8" y="T9"/>
                  </a:cxn>
                  <a:cxn ang="0">
                    <a:pos x="T10" y="T11"/>
                  </a:cxn>
                </a:cxnLst>
                <a:rect l="0" t="0" r="r" b="b"/>
                <a:pathLst>
                  <a:path w="156" h="188">
                    <a:moveTo>
                      <a:pt x="156" y="126"/>
                    </a:moveTo>
                    <a:lnTo>
                      <a:pt x="78" y="188"/>
                    </a:lnTo>
                    <a:lnTo>
                      <a:pt x="0" y="126"/>
                    </a:lnTo>
                    <a:lnTo>
                      <a:pt x="0" y="0"/>
                    </a:lnTo>
                    <a:lnTo>
                      <a:pt x="156" y="0"/>
                    </a:lnTo>
                    <a:lnTo>
                      <a:pt x="156" y="12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302" name="Freeform 75"/>
              <p:cNvSpPr>
                <a:spLocks/>
              </p:cNvSpPr>
              <p:nvPr/>
            </p:nvSpPr>
            <p:spPr bwMode="auto">
              <a:xfrm>
                <a:off x="2667260" y="4096663"/>
                <a:ext cx="166853" cy="537827"/>
              </a:xfrm>
              <a:custGeom>
                <a:avLst/>
                <a:gdLst>
                  <a:gd name="T0" fmla="*/ 141 w 141"/>
                  <a:gd name="T1" fmla="*/ 15 h 364"/>
                  <a:gd name="T2" fmla="*/ 85 w 141"/>
                  <a:gd name="T3" fmla="*/ 0 h 364"/>
                  <a:gd name="T4" fmla="*/ 0 w 141"/>
                  <a:gd name="T5" fmla="*/ 364 h 364"/>
                  <a:gd name="T6" fmla="*/ 58 w 141"/>
                  <a:gd name="T7" fmla="*/ 364 h 364"/>
                  <a:gd name="T8" fmla="*/ 141 w 141"/>
                  <a:gd name="T9" fmla="*/ 15 h 364"/>
                </a:gdLst>
                <a:ahLst/>
                <a:cxnLst>
                  <a:cxn ang="0">
                    <a:pos x="T0" y="T1"/>
                  </a:cxn>
                  <a:cxn ang="0">
                    <a:pos x="T2" y="T3"/>
                  </a:cxn>
                  <a:cxn ang="0">
                    <a:pos x="T4" y="T5"/>
                  </a:cxn>
                  <a:cxn ang="0">
                    <a:pos x="T6" y="T7"/>
                  </a:cxn>
                  <a:cxn ang="0">
                    <a:pos x="T8" y="T9"/>
                  </a:cxn>
                </a:cxnLst>
                <a:rect l="0" t="0" r="r" b="b"/>
                <a:pathLst>
                  <a:path w="141" h="364">
                    <a:moveTo>
                      <a:pt x="141" y="15"/>
                    </a:moveTo>
                    <a:cubicBezTo>
                      <a:pt x="123" y="10"/>
                      <a:pt x="104" y="5"/>
                      <a:pt x="85" y="0"/>
                    </a:cubicBezTo>
                    <a:cubicBezTo>
                      <a:pt x="31" y="117"/>
                      <a:pt x="13" y="235"/>
                      <a:pt x="0" y="364"/>
                    </a:cubicBezTo>
                    <a:cubicBezTo>
                      <a:pt x="58" y="364"/>
                      <a:pt x="58" y="364"/>
                      <a:pt x="58" y="364"/>
                    </a:cubicBezTo>
                    <a:cubicBezTo>
                      <a:pt x="71" y="241"/>
                      <a:pt x="89" y="128"/>
                      <a:pt x="141" y="15"/>
                    </a:cubicBezTo>
                    <a:close/>
                  </a:path>
                </a:pathLst>
              </a:custGeom>
              <a:solidFill>
                <a:srgbClr val="FFB900"/>
              </a:solidFill>
              <a:ln>
                <a:noFill/>
              </a:ln>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303" name="Freeform 76"/>
              <p:cNvSpPr>
                <a:spLocks/>
              </p:cNvSpPr>
              <p:nvPr/>
            </p:nvSpPr>
            <p:spPr bwMode="auto">
              <a:xfrm>
                <a:off x="3051308" y="4096663"/>
                <a:ext cx="155916" cy="537827"/>
              </a:xfrm>
              <a:custGeom>
                <a:avLst/>
                <a:gdLst>
                  <a:gd name="T0" fmla="*/ 0 w 141"/>
                  <a:gd name="T1" fmla="*/ 15 h 364"/>
                  <a:gd name="T2" fmla="*/ 56 w 141"/>
                  <a:gd name="T3" fmla="*/ 0 h 364"/>
                  <a:gd name="T4" fmla="*/ 141 w 141"/>
                  <a:gd name="T5" fmla="*/ 364 h 364"/>
                  <a:gd name="T6" fmla="*/ 84 w 141"/>
                  <a:gd name="T7" fmla="*/ 364 h 364"/>
                  <a:gd name="T8" fmla="*/ 0 w 141"/>
                  <a:gd name="T9" fmla="*/ 15 h 364"/>
                </a:gdLst>
                <a:ahLst/>
                <a:cxnLst>
                  <a:cxn ang="0">
                    <a:pos x="T0" y="T1"/>
                  </a:cxn>
                  <a:cxn ang="0">
                    <a:pos x="T2" y="T3"/>
                  </a:cxn>
                  <a:cxn ang="0">
                    <a:pos x="T4" y="T5"/>
                  </a:cxn>
                  <a:cxn ang="0">
                    <a:pos x="T6" y="T7"/>
                  </a:cxn>
                  <a:cxn ang="0">
                    <a:pos x="T8" y="T9"/>
                  </a:cxn>
                </a:cxnLst>
                <a:rect l="0" t="0" r="r" b="b"/>
                <a:pathLst>
                  <a:path w="141" h="364">
                    <a:moveTo>
                      <a:pt x="0" y="15"/>
                    </a:moveTo>
                    <a:cubicBezTo>
                      <a:pt x="19" y="10"/>
                      <a:pt x="38" y="5"/>
                      <a:pt x="56" y="0"/>
                    </a:cubicBezTo>
                    <a:cubicBezTo>
                      <a:pt x="111" y="117"/>
                      <a:pt x="129" y="235"/>
                      <a:pt x="141" y="364"/>
                    </a:cubicBezTo>
                    <a:cubicBezTo>
                      <a:pt x="84" y="364"/>
                      <a:pt x="84" y="364"/>
                      <a:pt x="84" y="364"/>
                    </a:cubicBezTo>
                    <a:cubicBezTo>
                      <a:pt x="71" y="241"/>
                      <a:pt x="53" y="128"/>
                      <a:pt x="0" y="15"/>
                    </a:cubicBezTo>
                    <a:close/>
                  </a:path>
                </a:pathLst>
              </a:custGeom>
              <a:solidFill>
                <a:srgbClr val="FFB900"/>
              </a:solidFill>
              <a:ln>
                <a:noFill/>
              </a:ln>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304" name="Freeform 77"/>
              <p:cNvSpPr>
                <a:spLocks/>
              </p:cNvSpPr>
              <p:nvPr/>
            </p:nvSpPr>
            <p:spPr bwMode="auto">
              <a:xfrm>
                <a:off x="2668149" y="4625553"/>
                <a:ext cx="62394" cy="69881"/>
              </a:xfrm>
              <a:custGeom>
                <a:avLst/>
                <a:gdLst>
                  <a:gd name="T0" fmla="*/ 0 w 42"/>
                  <a:gd name="T1" fmla="*/ 0 h 47"/>
                  <a:gd name="T2" fmla="*/ 0 w 42"/>
                  <a:gd name="T3" fmla="*/ 26 h 47"/>
                  <a:gd name="T4" fmla="*/ 21 w 42"/>
                  <a:gd name="T5" fmla="*/ 47 h 47"/>
                  <a:gd name="T6" fmla="*/ 42 w 42"/>
                  <a:gd name="T7" fmla="*/ 26 h 47"/>
                  <a:gd name="T8" fmla="*/ 42 w 42"/>
                  <a:gd name="T9" fmla="*/ 0 h 47"/>
                  <a:gd name="T10" fmla="*/ 0 w 42"/>
                  <a:gd name="T11" fmla="*/ 0 h 47"/>
                </a:gdLst>
                <a:ahLst/>
                <a:cxnLst>
                  <a:cxn ang="0">
                    <a:pos x="T0" y="T1"/>
                  </a:cxn>
                  <a:cxn ang="0">
                    <a:pos x="T2" y="T3"/>
                  </a:cxn>
                  <a:cxn ang="0">
                    <a:pos x="T4" y="T5"/>
                  </a:cxn>
                  <a:cxn ang="0">
                    <a:pos x="T6" y="T7"/>
                  </a:cxn>
                  <a:cxn ang="0">
                    <a:pos x="T8" y="T9"/>
                  </a:cxn>
                  <a:cxn ang="0">
                    <a:pos x="T10" y="T11"/>
                  </a:cxn>
                </a:cxnLst>
                <a:rect l="0" t="0" r="r" b="b"/>
                <a:pathLst>
                  <a:path w="42" h="47">
                    <a:moveTo>
                      <a:pt x="0" y="0"/>
                    </a:moveTo>
                    <a:cubicBezTo>
                      <a:pt x="0" y="26"/>
                      <a:pt x="0" y="26"/>
                      <a:pt x="0" y="26"/>
                    </a:cubicBezTo>
                    <a:cubicBezTo>
                      <a:pt x="0" y="37"/>
                      <a:pt x="9" y="47"/>
                      <a:pt x="21" y="47"/>
                    </a:cubicBezTo>
                    <a:cubicBezTo>
                      <a:pt x="33" y="47"/>
                      <a:pt x="42" y="37"/>
                      <a:pt x="42" y="26"/>
                    </a:cubicBezTo>
                    <a:cubicBezTo>
                      <a:pt x="42" y="0"/>
                      <a:pt x="42" y="0"/>
                      <a:pt x="42" y="0"/>
                    </a:cubicBezTo>
                    <a:lnTo>
                      <a:pt x="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305" name="Freeform 78"/>
              <p:cNvSpPr>
                <a:spLocks/>
              </p:cNvSpPr>
              <p:nvPr/>
            </p:nvSpPr>
            <p:spPr bwMode="auto">
              <a:xfrm>
                <a:off x="3145455" y="4625553"/>
                <a:ext cx="61769" cy="69881"/>
              </a:xfrm>
              <a:custGeom>
                <a:avLst/>
                <a:gdLst>
                  <a:gd name="T0" fmla="*/ 0 w 42"/>
                  <a:gd name="T1" fmla="*/ 0 h 47"/>
                  <a:gd name="T2" fmla="*/ 0 w 42"/>
                  <a:gd name="T3" fmla="*/ 26 h 47"/>
                  <a:gd name="T4" fmla="*/ 21 w 42"/>
                  <a:gd name="T5" fmla="*/ 47 h 47"/>
                  <a:gd name="T6" fmla="*/ 42 w 42"/>
                  <a:gd name="T7" fmla="*/ 26 h 47"/>
                  <a:gd name="T8" fmla="*/ 42 w 42"/>
                  <a:gd name="T9" fmla="*/ 0 h 47"/>
                  <a:gd name="T10" fmla="*/ 0 w 42"/>
                  <a:gd name="T11" fmla="*/ 0 h 47"/>
                </a:gdLst>
                <a:ahLst/>
                <a:cxnLst>
                  <a:cxn ang="0">
                    <a:pos x="T0" y="T1"/>
                  </a:cxn>
                  <a:cxn ang="0">
                    <a:pos x="T2" y="T3"/>
                  </a:cxn>
                  <a:cxn ang="0">
                    <a:pos x="T4" y="T5"/>
                  </a:cxn>
                  <a:cxn ang="0">
                    <a:pos x="T6" y="T7"/>
                  </a:cxn>
                  <a:cxn ang="0">
                    <a:pos x="T8" y="T9"/>
                  </a:cxn>
                  <a:cxn ang="0">
                    <a:pos x="T10" y="T11"/>
                  </a:cxn>
                </a:cxnLst>
                <a:rect l="0" t="0" r="r" b="b"/>
                <a:pathLst>
                  <a:path w="42" h="47">
                    <a:moveTo>
                      <a:pt x="0" y="0"/>
                    </a:moveTo>
                    <a:cubicBezTo>
                      <a:pt x="0" y="26"/>
                      <a:pt x="0" y="26"/>
                      <a:pt x="0" y="26"/>
                    </a:cubicBezTo>
                    <a:cubicBezTo>
                      <a:pt x="0" y="37"/>
                      <a:pt x="10" y="47"/>
                      <a:pt x="21" y="47"/>
                    </a:cubicBezTo>
                    <a:cubicBezTo>
                      <a:pt x="33" y="47"/>
                      <a:pt x="42" y="37"/>
                      <a:pt x="42" y="26"/>
                    </a:cubicBezTo>
                    <a:cubicBezTo>
                      <a:pt x="42" y="0"/>
                      <a:pt x="42" y="0"/>
                      <a:pt x="42" y="0"/>
                    </a:cubicBezTo>
                    <a:lnTo>
                      <a:pt x="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306" name="Freeform 80"/>
              <p:cNvSpPr>
                <a:spLocks/>
              </p:cNvSpPr>
              <p:nvPr/>
            </p:nvSpPr>
            <p:spPr bwMode="auto">
              <a:xfrm>
                <a:off x="3016925" y="3881204"/>
                <a:ext cx="0" cy="1247"/>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307" name="Freeform 81"/>
              <p:cNvSpPr>
                <a:spLocks/>
              </p:cNvSpPr>
              <p:nvPr/>
            </p:nvSpPr>
            <p:spPr bwMode="auto">
              <a:xfrm>
                <a:off x="3015676" y="3878085"/>
                <a:ext cx="0" cy="1247"/>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308" name="Freeform 82"/>
              <p:cNvSpPr>
                <a:spLocks/>
              </p:cNvSpPr>
              <p:nvPr/>
            </p:nvSpPr>
            <p:spPr bwMode="auto">
              <a:xfrm>
                <a:off x="3012558" y="3870599"/>
                <a:ext cx="0" cy="187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309" name="Freeform 83"/>
              <p:cNvSpPr>
                <a:spLocks/>
              </p:cNvSpPr>
              <p:nvPr/>
            </p:nvSpPr>
            <p:spPr bwMode="auto">
              <a:xfrm>
                <a:off x="3013805" y="3873717"/>
                <a:ext cx="0" cy="1247"/>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310" name="Freeform 84"/>
              <p:cNvSpPr>
                <a:spLocks/>
              </p:cNvSpPr>
              <p:nvPr/>
            </p:nvSpPr>
            <p:spPr bwMode="auto">
              <a:xfrm>
                <a:off x="2859071" y="387247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311" name="Freeform 85"/>
              <p:cNvSpPr>
                <a:spLocks/>
              </p:cNvSpPr>
              <p:nvPr/>
            </p:nvSpPr>
            <p:spPr bwMode="auto">
              <a:xfrm>
                <a:off x="3016925" y="3884325"/>
                <a:ext cx="0" cy="2496"/>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2"/>
                      <a:pt x="0" y="1"/>
                      <a:pt x="0" y="0"/>
                    </a:cubicBezTo>
                    <a:cubicBezTo>
                      <a:pt x="0" y="1"/>
                      <a:pt x="0" y="2"/>
                      <a:pt x="0"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312" name="Freeform 86"/>
              <p:cNvSpPr>
                <a:spLocks/>
              </p:cNvSpPr>
              <p:nvPr/>
            </p:nvSpPr>
            <p:spPr bwMode="auto">
              <a:xfrm>
                <a:off x="3016925" y="3888692"/>
                <a:ext cx="1247" cy="2496"/>
              </a:xfrm>
              <a:custGeom>
                <a:avLst/>
                <a:gdLst>
                  <a:gd name="T0" fmla="*/ 1 w 1"/>
                  <a:gd name="T1" fmla="*/ 2 h 2"/>
                  <a:gd name="T2" fmla="*/ 0 w 1"/>
                  <a:gd name="T3" fmla="*/ 0 h 2"/>
                  <a:gd name="T4" fmla="*/ 1 w 1"/>
                  <a:gd name="T5" fmla="*/ 2 h 2"/>
                </a:gdLst>
                <a:ahLst/>
                <a:cxnLst>
                  <a:cxn ang="0">
                    <a:pos x="T0" y="T1"/>
                  </a:cxn>
                  <a:cxn ang="0">
                    <a:pos x="T2" y="T3"/>
                  </a:cxn>
                  <a:cxn ang="0">
                    <a:pos x="T4" y="T5"/>
                  </a:cxn>
                </a:cxnLst>
                <a:rect l="0" t="0" r="r" b="b"/>
                <a:pathLst>
                  <a:path w="1" h="2">
                    <a:moveTo>
                      <a:pt x="1" y="2"/>
                    </a:moveTo>
                    <a:cubicBezTo>
                      <a:pt x="1" y="2"/>
                      <a:pt x="0" y="1"/>
                      <a:pt x="0" y="0"/>
                    </a:cubicBezTo>
                    <a:cubicBezTo>
                      <a:pt x="0" y="1"/>
                      <a:pt x="1" y="2"/>
                      <a:pt x="1"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313" name="Freeform 87"/>
              <p:cNvSpPr>
                <a:spLocks/>
              </p:cNvSpPr>
              <p:nvPr/>
            </p:nvSpPr>
            <p:spPr bwMode="auto">
              <a:xfrm>
                <a:off x="3011311" y="386935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314" name="Freeform 88"/>
              <p:cNvSpPr>
                <a:spLocks/>
              </p:cNvSpPr>
              <p:nvPr/>
            </p:nvSpPr>
            <p:spPr bwMode="auto">
              <a:xfrm>
                <a:off x="2852831" y="3886820"/>
                <a:ext cx="1871" cy="1871"/>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0"/>
                      <a:pt x="0" y="0"/>
                      <a:pt x="0" y="1"/>
                    </a:cubicBezTo>
                    <a:cubicBezTo>
                      <a:pt x="0" y="0"/>
                      <a:pt x="0"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315" name="Freeform 89"/>
              <p:cNvSpPr>
                <a:spLocks/>
              </p:cNvSpPr>
              <p:nvPr/>
            </p:nvSpPr>
            <p:spPr bwMode="auto">
              <a:xfrm>
                <a:off x="2855951" y="387933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316" name="Freeform 90"/>
              <p:cNvSpPr>
                <a:spLocks/>
              </p:cNvSpPr>
              <p:nvPr/>
            </p:nvSpPr>
            <p:spPr bwMode="auto">
              <a:xfrm>
                <a:off x="2857199" y="3874966"/>
                <a:ext cx="0" cy="187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317" name="Freeform 91"/>
              <p:cNvSpPr>
                <a:spLocks/>
              </p:cNvSpPr>
              <p:nvPr/>
            </p:nvSpPr>
            <p:spPr bwMode="auto">
              <a:xfrm>
                <a:off x="2854703" y="3882453"/>
                <a:ext cx="0" cy="187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318" name="Freeform 92"/>
              <p:cNvSpPr>
                <a:spLocks/>
              </p:cNvSpPr>
              <p:nvPr/>
            </p:nvSpPr>
            <p:spPr bwMode="auto">
              <a:xfrm>
                <a:off x="2839728" y="3863111"/>
                <a:ext cx="192170" cy="171581"/>
              </a:xfrm>
              <a:custGeom>
                <a:avLst/>
                <a:gdLst>
                  <a:gd name="T0" fmla="*/ 124 w 130"/>
                  <a:gd name="T1" fmla="*/ 28 h 116"/>
                  <a:gd name="T2" fmla="*/ 121 w 130"/>
                  <a:gd name="T3" fmla="*/ 27 h 116"/>
                  <a:gd name="T4" fmla="*/ 121 w 130"/>
                  <a:gd name="T5" fmla="*/ 19 h 116"/>
                  <a:gd name="T6" fmla="*/ 120 w 130"/>
                  <a:gd name="T7" fmla="*/ 17 h 116"/>
                  <a:gd name="T8" fmla="*/ 120 w 130"/>
                  <a:gd name="T9" fmla="*/ 16 h 116"/>
                  <a:gd name="T10" fmla="*/ 120 w 130"/>
                  <a:gd name="T11" fmla="*/ 14 h 116"/>
                  <a:gd name="T12" fmla="*/ 120 w 130"/>
                  <a:gd name="T13" fmla="*/ 13 h 116"/>
                  <a:gd name="T14" fmla="*/ 120 w 130"/>
                  <a:gd name="T15" fmla="*/ 12 h 116"/>
                  <a:gd name="T16" fmla="*/ 119 w 130"/>
                  <a:gd name="T17" fmla="*/ 11 h 116"/>
                  <a:gd name="T18" fmla="*/ 119 w 130"/>
                  <a:gd name="T19" fmla="*/ 10 h 116"/>
                  <a:gd name="T20" fmla="*/ 118 w 130"/>
                  <a:gd name="T21" fmla="*/ 8 h 116"/>
                  <a:gd name="T22" fmla="*/ 118 w 130"/>
                  <a:gd name="T23" fmla="*/ 7 h 116"/>
                  <a:gd name="T24" fmla="*/ 117 w 130"/>
                  <a:gd name="T25" fmla="*/ 6 h 116"/>
                  <a:gd name="T26" fmla="*/ 117 w 130"/>
                  <a:gd name="T27" fmla="*/ 5 h 116"/>
                  <a:gd name="T28" fmla="*/ 116 w 130"/>
                  <a:gd name="T29" fmla="*/ 4 h 116"/>
                  <a:gd name="T30" fmla="*/ 116 w 130"/>
                  <a:gd name="T31" fmla="*/ 4 h 116"/>
                  <a:gd name="T32" fmla="*/ 105 w 130"/>
                  <a:gd name="T33" fmla="*/ 5 h 116"/>
                  <a:gd name="T34" fmla="*/ 87 w 130"/>
                  <a:gd name="T35" fmla="*/ 0 h 116"/>
                  <a:gd name="T36" fmla="*/ 53 w 130"/>
                  <a:gd name="T37" fmla="*/ 5 h 116"/>
                  <a:gd name="T38" fmla="*/ 18 w 130"/>
                  <a:gd name="T39" fmla="*/ 0 h 116"/>
                  <a:gd name="T40" fmla="*/ 13 w 130"/>
                  <a:gd name="T41" fmla="*/ 6 h 116"/>
                  <a:gd name="T42" fmla="*/ 13 w 130"/>
                  <a:gd name="T43" fmla="*/ 6 h 116"/>
                  <a:gd name="T44" fmla="*/ 12 w 130"/>
                  <a:gd name="T45" fmla="*/ 8 h 116"/>
                  <a:gd name="T46" fmla="*/ 12 w 130"/>
                  <a:gd name="T47" fmla="*/ 9 h 116"/>
                  <a:gd name="T48" fmla="*/ 11 w 130"/>
                  <a:gd name="T49" fmla="*/ 11 h 116"/>
                  <a:gd name="T50" fmla="*/ 11 w 130"/>
                  <a:gd name="T51" fmla="*/ 11 h 116"/>
                  <a:gd name="T52" fmla="*/ 10 w 130"/>
                  <a:gd name="T53" fmla="*/ 13 h 116"/>
                  <a:gd name="T54" fmla="*/ 10 w 130"/>
                  <a:gd name="T55" fmla="*/ 14 h 116"/>
                  <a:gd name="T56" fmla="*/ 10 w 130"/>
                  <a:gd name="T57" fmla="*/ 16 h 116"/>
                  <a:gd name="T58" fmla="*/ 9 w 130"/>
                  <a:gd name="T59" fmla="*/ 17 h 116"/>
                  <a:gd name="T60" fmla="*/ 9 w 130"/>
                  <a:gd name="T61" fmla="*/ 19 h 116"/>
                  <a:gd name="T62" fmla="*/ 9 w 130"/>
                  <a:gd name="T63" fmla="*/ 27 h 116"/>
                  <a:gd name="T64" fmla="*/ 8 w 130"/>
                  <a:gd name="T65" fmla="*/ 27 h 116"/>
                  <a:gd name="T66" fmla="*/ 0 w 130"/>
                  <a:gd name="T67" fmla="*/ 37 h 116"/>
                  <a:gd name="T68" fmla="*/ 0 w 130"/>
                  <a:gd name="T69" fmla="*/ 57 h 116"/>
                  <a:gd name="T70" fmla="*/ 9 w 130"/>
                  <a:gd name="T71" fmla="*/ 67 h 116"/>
                  <a:gd name="T72" fmla="*/ 40 w 130"/>
                  <a:gd name="T73" fmla="*/ 116 h 116"/>
                  <a:gd name="T74" fmla="*/ 90 w 130"/>
                  <a:gd name="T75" fmla="*/ 116 h 116"/>
                  <a:gd name="T76" fmla="*/ 121 w 130"/>
                  <a:gd name="T77" fmla="*/ 67 h 116"/>
                  <a:gd name="T78" fmla="*/ 130 w 130"/>
                  <a:gd name="T79" fmla="*/ 57 h 116"/>
                  <a:gd name="T80" fmla="*/ 130 w 130"/>
                  <a:gd name="T81" fmla="*/ 37 h 116"/>
                  <a:gd name="T82" fmla="*/ 124 w 130"/>
                  <a:gd name="T83" fmla="*/ 28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0" h="116">
                    <a:moveTo>
                      <a:pt x="124" y="28"/>
                    </a:moveTo>
                    <a:cubicBezTo>
                      <a:pt x="123" y="28"/>
                      <a:pt x="122" y="27"/>
                      <a:pt x="121" y="27"/>
                    </a:cubicBezTo>
                    <a:cubicBezTo>
                      <a:pt x="121" y="19"/>
                      <a:pt x="121" y="19"/>
                      <a:pt x="121" y="19"/>
                    </a:cubicBezTo>
                    <a:cubicBezTo>
                      <a:pt x="121" y="19"/>
                      <a:pt x="120" y="18"/>
                      <a:pt x="120" y="17"/>
                    </a:cubicBezTo>
                    <a:cubicBezTo>
                      <a:pt x="120" y="17"/>
                      <a:pt x="120" y="16"/>
                      <a:pt x="120" y="16"/>
                    </a:cubicBezTo>
                    <a:cubicBezTo>
                      <a:pt x="120" y="16"/>
                      <a:pt x="120" y="15"/>
                      <a:pt x="120" y="14"/>
                    </a:cubicBezTo>
                    <a:cubicBezTo>
                      <a:pt x="120" y="14"/>
                      <a:pt x="120" y="14"/>
                      <a:pt x="120" y="13"/>
                    </a:cubicBezTo>
                    <a:cubicBezTo>
                      <a:pt x="120" y="13"/>
                      <a:pt x="120" y="13"/>
                      <a:pt x="120" y="12"/>
                    </a:cubicBezTo>
                    <a:cubicBezTo>
                      <a:pt x="119" y="12"/>
                      <a:pt x="119" y="11"/>
                      <a:pt x="119" y="11"/>
                    </a:cubicBezTo>
                    <a:cubicBezTo>
                      <a:pt x="119" y="11"/>
                      <a:pt x="119" y="11"/>
                      <a:pt x="119" y="10"/>
                    </a:cubicBezTo>
                    <a:cubicBezTo>
                      <a:pt x="119" y="9"/>
                      <a:pt x="118" y="8"/>
                      <a:pt x="118" y="8"/>
                    </a:cubicBezTo>
                    <a:cubicBezTo>
                      <a:pt x="118" y="7"/>
                      <a:pt x="118" y="7"/>
                      <a:pt x="118" y="7"/>
                    </a:cubicBezTo>
                    <a:cubicBezTo>
                      <a:pt x="117" y="7"/>
                      <a:pt x="117" y="6"/>
                      <a:pt x="117" y="6"/>
                    </a:cubicBezTo>
                    <a:cubicBezTo>
                      <a:pt x="117" y="6"/>
                      <a:pt x="117" y="5"/>
                      <a:pt x="117" y="5"/>
                    </a:cubicBezTo>
                    <a:cubicBezTo>
                      <a:pt x="116" y="5"/>
                      <a:pt x="116" y="4"/>
                      <a:pt x="116" y="4"/>
                    </a:cubicBezTo>
                    <a:cubicBezTo>
                      <a:pt x="116" y="4"/>
                      <a:pt x="116" y="4"/>
                      <a:pt x="116" y="4"/>
                    </a:cubicBezTo>
                    <a:cubicBezTo>
                      <a:pt x="112" y="4"/>
                      <a:pt x="109" y="5"/>
                      <a:pt x="105" y="5"/>
                    </a:cubicBezTo>
                    <a:cubicBezTo>
                      <a:pt x="98" y="5"/>
                      <a:pt x="91" y="3"/>
                      <a:pt x="87" y="0"/>
                    </a:cubicBezTo>
                    <a:cubicBezTo>
                      <a:pt x="79" y="3"/>
                      <a:pt x="67" y="5"/>
                      <a:pt x="53" y="5"/>
                    </a:cubicBezTo>
                    <a:cubicBezTo>
                      <a:pt x="39" y="5"/>
                      <a:pt x="26" y="3"/>
                      <a:pt x="18" y="0"/>
                    </a:cubicBezTo>
                    <a:cubicBezTo>
                      <a:pt x="16" y="2"/>
                      <a:pt x="14" y="4"/>
                      <a:pt x="13" y="6"/>
                    </a:cubicBezTo>
                    <a:cubicBezTo>
                      <a:pt x="13" y="6"/>
                      <a:pt x="13" y="6"/>
                      <a:pt x="13" y="6"/>
                    </a:cubicBezTo>
                    <a:cubicBezTo>
                      <a:pt x="12" y="7"/>
                      <a:pt x="12" y="8"/>
                      <a:pt x="12" y="8"/>
                    </a:cubicBezTo>
                    <a:cubicBezTo>
                      <a:pt x="12" y="8"/>
                      <a:pt x="12" y="9"/>
                      <a:pt x="12" y="9"/>
                    </a:cubicBezTo>
                    <a:cubicBezTo>
                      <a:pt x="11" y="9"/>
                      <a:pt x="11" y="10"/>
                      <a:pt x="11" y="11"/>
                    </a:cubicBezTo>
                    <a:cubicBezTo>
                      <a:pt x="11" y="11"/>
                      <a:pt x="11" y="11"/>
                      <a:pt x="11" y="11"/>
                    </a:cubicBezTo>
                    <a:cubicBezTo>
                      <a:pt x="10" y="12"/>
                      <a:pt x="10" y="13"/>
                      <a:pt x="10" y="13"/>
                    </a:cubicBezTo>
                    <a:cubicBezTo>
                      <a:pt x="10" y="13"/>
                      <a:pt x="10" y="14"/>
                      <a:pt x="10" y="14"/>
                    </a:cubicBezTo>
                    <a:cubicBezTo>
                      <a:pt x="10" y="15"/>
                      <a:pt x="10" y="15"/>
                      <a:pt x="10" y="16"/>
                    </a:cubicBezTo>
                    <a:cubicBezTo>
                      <a:pt x="9" y="16"/>
                      <a:pt x="9" y="16"/>
                      <a:pt x="9" y="17"/>
                    </a:cubicBezTo>
                    <a:cubicBezTo>
                      <a:pt x="9" y="17"/>
                      <a:pt x="9" y="18"/>
                      <a:pt x="9" y="19"/>
                    </a:cubicBezTo>
                    <a:cubicBezTo>
                      <a:pt x="9" y="27"/>
                      <a:pt x="9" y="27"/>
                      <a:pt x="9" y="27"/>
                    </a:cubicBezTo>
                    <a:cubicBezTo>
                      <a:pt x="9" y="27"/>
                      <a:pt x="8" y="27"/>
                      <a:pt x="8" y="27"/>
                    </a:cubicBezTo>
                    <a:cubicBezTo>
                      <a:pt x="3" y="28"/>
                      <a:pt x="0" y="32"/>
                      <a:pt x="0" y="37"/>
                    </a:cubicBezTo>
                    <a:cubicBezTo>
                      <a:pt x="0" y="57"/>
                      <a:pt x="0" y="57"/>
                      <a:pt x="0" y="57"/>
                    </a:cubicBezTo>
                    <a:cubicBezTo>
                      <a:pt x="0" y="62"/>
                      <a:pt x="4" y="67"/>
                      <a:pt x="9" y="67"/>
                    </a:cubicBezTo>
                    <a:cubicBezTo>
                      <a:pt x="9" y="67"/>
                      <a:pt x="25" y="116"/>
                      <a:pt x="40" y="116"/>
                    </a:cubicBezTo>
                    <a:cubicBezTo>
                      <a:pt x="90" y="116"/>
                      <a:pt x="90" y="116"/>
                      <a:pt x="90" y="116"/>
                    </a:cubicBezTo>
                    <a:cubicBezTo>
                      <a:pt x="104" y="116"/>
                      <a:pt x="121" y="67"/>
                      <a:pt x="121" y="67"/>
                    </a:cubicBezTo>
                    <a:cubicBezTo>
                      <a:pt x="126" y="67"/>
                      <a:pt x="130" y="62"/>
                      <a:pt x="130" y="57"/>
                    </a:cubicBezTo>
                    <a:cubicBezTo>
                      <a:pt x="130" y="37"/>
                      <a:pt x="130" y="37"/>
                      <a:pt x="130" y="37"/>
                    </a:cubicBezTo>
                    <a:cubicBezTo>
                      <a:pt x="130" y="33"/>
                      <a:pt x="127" y="29"/>
                      <a:pt x="124" y="28"/>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319" name="Rectangle 93"/>
              <p:cNvSpPr>
                <a:spLocks noChangeArrowheads="1"/>
              </p:cNvSpPr>
              <p:nvPr/>
            </p:nvSpPr>
            <p:spPr bwMode="auto">
              <a:xfrm>
                <a:off x="2786696" y="4615570"/>
                <a:ext cx="301358" cy="2058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320" name="Rectangle 319"/>
              <p:cNvSpPr/>
              <p:nvPr/>
            </p:nvSpPr>
            <p:spPr bwMode="auto">
              <a:xfrm>
                <a:off x="2834113" y="5068047"/>
                <a:ext cx="79888" cy="25862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21" name="Rectangle 320"/>
              <p:cNvSpPr/>
              <p:nvPr/>
            </p:nvSpPr>
            <p:spPr bwMode="auto">
              <a:xfrm>
                <a:off x="2961819" y="5066165"/>
                <a:ext cx="79888" cy="25862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22" name="Freeform 67"/>
              <p:cNvSpPr>
                <a:spLocks/>
              </p:cNvSpPr>
              <p:nvPr/>
            </p:nvSpPr>
            <p:spPr bwMode="auto">
              <a:xfrm>
                <a:off x="2807285" y="5288166"/>
                <a:ext cx="122291" cy="60522"/>
              </a:xfrm>
              <a:custGeom>
                <a:avLst/>
                <a:gdLst>
                  <a:gd name="T0" fmla="*/ 41 w 83"/>
                  <a:gd name="T1" fmla="*/ 0 h 41"/>
                  <a:gd name="T2" fmla="*/ 0 w 83"/>
                  <a:gd name="T3" fmla="*/ 41 h 41"/>
                  <a:gd name="T4" fmla="*/ 83 w 83"/>
                  <a:gd name="T5" fmla="*/ 41 h 41"/>
                  <a:gd name="T6" fmla="*/ 41 w 83"/>
                  <a:gd name="T7" fmla="*/ 0 h 41"/>
                </a:gdLst>
                <a:ahLst/>
                <a:cxnLst>
                  <a:cxn ang="0">
                    <a:pos x="T0" y="T1"/>
                  </a:cxn>
                  <a:cxn ang="0">
                    <a:pos x="T2" y="T3"/>
                  </a:cxn>
                  <a:cxn ang="0">
                    <a:pos x="T4" y="T5"/>
                  </a:cxn>
                  <a:cxn ang="0">
                    <a:pos x="T6" y="T7"/>
                  </a:cxn>
                </a:cxnLst>
                <a:rect l="0" t="0" r="r" b="b"/>
                <a:pathLst>
                  <a:path w="83" h="41">
                    <a:moveTo>
                      <a:pt x="41" y="0"/>
                    </a:moveTo>
                    <a:cubicBezTo>
                      <a:pt x="18" y="0"/>
                      <a:pt x="0" y="19"/>
                      <a:pt x="0" y="41"/>
                    </a:cubicBezTo>
                    <a:cubicBezTo>
                      <a:pt x="83" y="41"/>
                      <a:pt x="83" y="41"/>
                      <a:pt x="83" y="41"/>
                    </a:cubicBezTo>
                    <a:cubicBezTo>
                      <a:pt x="83" y="19"/>
                      <a:pt x="64" y="0"/>
                      <a:pt x="41" y="0"/>
                    </a:cubicBezTo>
                    <a:close/>
                  </a:path>
                </a:pathLst>
              </a:custGeom>
              <a:solidFill>
                <a:srgbClr val="FF33CC"/>
              </a:solidFill>
              <a:ln>
                <a:noFill/>
              </a:ln>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323" name="Freeform 70"/>
              <p:cNvSpPr>
                <a:spLocks/>
              </p:cNvSpPr>
              <p:nvPr/>
            </p:nvSpPr>
            <p:spPr bwMode="auto">
              <a:xfrm>
                <a:off x="2948917" y="5288166"/>
                <a:ext cx="122913" cy="60522"/>
              </a:xfrm>
              <a:custGeom>
                <a:avLst/>
                <a:gdLst>
                  <a:gd name="T0" fmla="*/ 41 w 83"/>
                  <a:gd name="T1" fmla="*/ 0 h 41"/>
                  <a:gd name="T2" fmla="*/ 0 w 83"/>
                  <a:gd name="T3" fmla="*/ 41 h 41"/>
                  <a:gd name="T4" fmla="*/ 83 w 83"/>
                  <a:gd name="T5" fmla="*/ 41 h 41"/>
                  <a:gd name="T6" fmla="*/ 41 w 83"/>
                  <a:gd name="T7" fmla="*/ 0 h 41"/>
                </a:gdLst>
                <a:ahLst/>
                <a:cxnLst>
                  <a:cxn ang="0">
                    <a:pos x="T0" y="T1"/>
                  </a:cxn>
                  <a:cxn ang="0">
                    <a:pos x="T2" y="T3"/>
                  </a:cxn>
                  <a:cxn ang="0">
                    <a:pos x="T4" y="T5"/>
                  </a:cxn>
                  <a:cxn ang="0">
                    <a:pos x="T6" y="T7"/>
                  </a:cxn>
                </a:cxnLst>
                <a:rect l="0" t="0" r="r" b="b"/>
                <a:pathLst>
                  <a:path w="83" h="41">
                    <a:moveTo>
                      <a:pt x="41" y="0"/>
                    </a:moveTo>
                    <a:cubicBezTo>
                      <a:pt x="18" y="0"/>
                      <a:pt x="0" y="19"/>
                      <a:pt x="0" y="41"/>
                    </a:cubicBezTo>
                    <a:cubicBezTo>
                      <a:pt x="83" y="41"/>
                      <a:pt x="83" y="41"/>
                      <a:pt x="83" y="41"/>
                    </a:cubicBezTo>
                    <a:cubicBezTo>
                      <a:pt x="83" y="19"/>
                      <a:pt x="64" y="0"/>
                      <a:pt x="41" y="0"/>
                    </a:cubicBezTo>
                    <a:close/>
                  </a:path>
                </a:pathLst>
              </a:custGeom>
              <a:solidFill>
                <a:srgbClr val="FF33CC"/>
              </a:solidFill>
              <a:ln>
                <a:noFill/>
              </a:ln>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324" name="Rectangle 323"/>
              <p:cNvSpPr/>
              <p:nvPr/>
            </p:nvSpPr>
            <p:spPr bwMode="auto">
              <a:xfrm>
                <a:off x="2831633" y="5054133"/>
                <a:ext cx="82368" cy="45719"/>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25" name="Rectangle 324"/>
              <p:cNvSpPr/>
              <p:nvPr/>
            </p:nvSpPr>
            <p:spPr bwMode="auto">
              <a:xfrm>
                <a:off x="2961337" y="5056293"/>
                <a:ext cx="82368" cy="45719"/>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26" name="Freeform 68"/>
              <p:cNvSpPr>
                <a:spLocks/>
              </p:cNvSpPr>
              <p:nvPr/>
            </p:nvSpPr>
            <p:spPr bwMode="auto">
              <a:xfrm flipH="1">
                <a:off x="2914001" y="4606743"/>
                <a:ext cx="198769" cy="303137"/>
              </a:xfrm>
              <a:custGeom>
                <a:avLst/>
                <a:gdLst>
                  <a:gd name="T0" fmla="*/ 192 w 248"/>
                  <a:gd name="T1" fmla="*/ 1069 h 1069"/>
                  <a:gd name="T2" fmla="*/ 45 w 248"/>
                  <a:gd name="T3" fmla="*/ 1069 h 1069"/>
                  <a:gd name="T4" fmla="*/ 0 w 248"/>
                  <a:gd name="T5" fmla="*/ 0 h 1069"/>
                  <a:gd name="T6" fmla="*/ 248 w 248"/>
                  <a:gd name="T7" fmla="*/ 0 h 1069"/>
                  <a:gd name="T8" fmla="*/ 192 w 248"/>
                  <a:gd name="T9" fmla="*/ 1069 h 1069"/>
                  <a:gd name="connsiteX0" fmla="*/ 8993 w 11251"/>
                  <a:gd name="connsiteY0" fmla="*/ 10000 h 10212"/>
                  <a:gd name="connsiteX1" fmla="*/ 0 w 11251"/>
                  <a:gd name="connsiteY1" fmla="*/ 10212 h 10212"/>
                  <a:gd name="connsiteX2" fmla="*/ 1251 w 11251"/>
                  <a:gd name="connsiteY2" fmla="*/ 0 h 10212"/>
                  <a:gd name="connsiteX3" fmla="*/ 11251 w 11251"/>
                  <a:gd name="connsiteY3" fmla="*/ 0 h 10212"/>
                  <a:gd name="connsiteX4" fmla="*/ 8993 w 11251"/>
                  <a:gd name="connsiteY4" fmla="*/ 10000 h 10212"/>
                  <a:gd name="connsiteX0" fmla="*/ 8173 w 11251"/>
                  <a:gd name="connsiteY0" fmla="*/ 10233 h 10233"/>
                  <a:gd name="connsiteX1" fmla="*/ 0 w 11251"/>
                  <a:gd name="connsiteY1" fmla="*/ 10212 h 10233"/>
                  <a:gd name="connsiteX2" fmla="*/ 1251 w 11251"/>
                  <a:gd name="connsiteY2" fmla="*/ 0 h 10233"/>
                  <a:gd name="connsiteX3" fmla="*/ 11251 w 11251"/>
                  <a:gd name="connsiteY3" fmla="*/ 0 h 10233"/>
                  <a:gd name="connsiteX4" fmla="*/ 8173 w 11251"/>
                  <a:gd name="connsiteY4" fmla="*/ 10233 h 10233"/>
                  <a:gd name="connsiteX0" fmla="*/ 8173 w 9119"/>
                  <a:gd name="connsiteY0" fmla="*/ 10233 h 10233"/>
                  <a:gd name="connsiteX1" fmla="*/ 0 w 9119"/>
                  <a:gd name="connsiteY1" fmla="*/ 10212 h 10233"/>
                  <a:gd name="connsiteX2" fmla="*/ 1251 w 9119"/>
                  <a:gd name="connsiteY2" fmla="*/ 0 h 10233"/>
                  <a:gd name="connsiteX3" fmla="*/ 9119 w 9119"/>
                  <a:gd name="connsiteY3" fmla="*/ 117 h 10233"/>
                  <a:gd name="connsiteX4" fmla="*/ 8173 w 9119"/>
                  <a:gd name="connsiteY4" fmla="*/ 10233 h 10233"/>
                  <a:gd name="connsiteX0" fmla="*/ 9143 w 10000"/>
                  <a:gd name="connsiteY0" fmla="*/ 9772 h 9979"/>
                  <a:gd name="connsiteX1" fmla="*/ 0 w 10000"/>
                  <a:gd name="connsiteY1" fmla="*/ 9979 h 9979"/>
                  <a:gd name="connsiteX2" fmla="*/ 1372 w 10000"/>
                  <a:gd name="connsiteY2" fmla="*/ 0 h 9979"/>
                  <a:gd name="connsiteX3" fmla="*/ 10000 w 10000"/>
                  <a:gd name="connsiteY3" fmla="*/ 114 h 9979"/>
                  <a:gd name="connsiteX4" fmla="*/ 9143 w 10000"/>
                  <a:gd name="connsiteY4" fmla="*/ 9772 h 9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9979">
                    <a:moveTo>
                      <a:pt x="9143" y="9772"/>
                    </a:moveTo>
                    <a:lnTo>
                      <a:pt x="0" y="9979"/>
                    </a:lnTo>
                    <a:lnTo>
                      <a:pt x="1372" y="0"/>
                    </a:lnTo>
                    <a:lnTo>
                      <a:pt x="10000" y="114"/>
                    </a:lnTo>
                    <a:cubicBezTo>
                      <a:pt x="9655" y="3410"/>
                      <a:pt x="9488" y="6477"/>
                      <a:pt x="9143" y="977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327" name="Rectangle 561"/>
              <p:cNvSpPr/>
              <p:nvPr/>
            </p:nvSpPr>
            <p:spPr bwMode="auto">
              <a:xfrm>
                <a:off x="2786436" y="4175270"/>
                <a:ext cx="301618" cy="464218"/>
              </a:xfrm>
              <a:custGeom>
                <a:avLst/>
                <a:gdLst>
                  <a:gd name="connsiteX0" fmla="*/ 0 w 264545"/>
                  <a:gd name="connsiteY0" fmla="*/ 0 h 447560"/>
                  <a:gd name="connsiteX1" fmla="*/ 264545 w 264545"/>
                  <a:gd name="connsiteY1" fmla="*/ 0 h 447560"/>
                  <a:gd name="connsiteX2" fmla="*/ 264545 w 264545"/>
                  <a:gd name="connsiteY2" fmla="*/ 447560 h 447560"/>
                  <a:gd name="connsiteX3" fmla="*/ 0 w 264545"/>
                  <a:gd name="connsiteY3" fmla="*/ 447560 h 447560"/>
                  <a:gd name="connsiteX4" fmla="*/ 0 w 264545"/>
                  <a:gd name="connsiteY4" fmla="*/ 0 h 447560"/>
                  <a:gd name="connsiteX0" fmla="*/ 20849 w 285394"/>
                  <a:gd name="connsiteY0" fmla="*/ 0 h 447560"/>
                  <a:gd name="connsiteX1" fmla="*/ 285394 w 285394"/>
                  <a:gd name="connsiteY1" fmla="*/ 0 h 447560"/>
                  <a:gd name="connsiteX2" fmla="*/ 285394 w 285394"/>
                  <a:gd name="connsiteY2" fmla="*/ 447560 h 447560"/>
                  <a:gd name="connsiteX3" fmla="*/ 0 w 285394"/>
                  <a:gd name="connsiteY3" fmla="*/ 435646 h 447560"/>
                  <a:gd name="connsiteX4" fmla="*/ 20849 w 285394"/>
                  <a:gd name="connsiteY4" fmla="*/ 0 h 447560"/>
                  <a:gd name="connsiteX0" fmla="*/ 20849 w 297308"/>
                  <a:gd name="connsiteY0" fmla="*/ 0 h 447560"/>
                  <a:gd name="connsiteX1" fmla="*/ 285394 w 297308"/>
                  <a:gd name="connsiteY1" fmla="*/ 0 h 447560"/>
                  <a:gd name="connsiteX2" fmla="*/ 297308 w 297308"/>
                  <a:gd name="connsiteY2" fmla="*/ 447560 h 447560"/>
                  <a:gd name="connsiteX3" fmla="*/ 0 w 297308"/>
                  <a:gd name="connsiteY3" fmla="*/ 435646 h 447560"/>
                  <a:gd name="connsiteX4" fmla="*/ 20849 w 297308"/>
                  <a:gd name="connsiteY4" fmla="*/ 0 h 447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7308" h="447560">
                    <a:moveTo>
                      <a:pt x="20849" y="0"/>
                    </a:moveTo>
                    <a:lnTo>
                      <a:pt x="285394" y="0"/>
                    </a:lnTo>
                    <a:lnTo>
                      <a:pt x="297308" y="447560"/>
                    </a:lnTo>
                    <a:lnTo>
                      <a:pt x="0" y="435646"/>
                    </a:lnTo>
                    <a:lnTo>
                      <a:pt x="20849" y="0"/>
                    </a:lnTo>
                    <a:close/>
                  </a:path>
                </a:pathLst>
              </a:custGeom>
              <a:solidFill>
                <a:srgbClr val="0072C6">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28" name="Snip and Round Single Corner Rectangle 327"/>
              <p:cNvSpPr/>
              <p:nvPr/>
            </p:nvSpPr>
            <p:spPr bwMode="auto">
              <a:xfrm rot="20640000">
                <a:off x="3045009" y="4089177"/>
                <a:ext cx="96698" cy="158390"/>
              </a:xfrm>
              <a:prstGeom prst="snipRoundRect">
                <a:avLst>
                  <a:gd name="adj1" fmla="val 16667"/>
                  <a:gd name="adj2" fmla="val 28554"/>
                </a:avLst>
              </a:prstGeom>
              <a:solidFill>
                <a:srgbClr val="0060A8"/>
              </a:solidFill>
              <a:ln w="9525" cap="flat" cmpd="sng" algn="ctr">
                <a:noFill/>
                <a:prstDash val="solid"/>
                <a:headEnd type="none" w="med" len="med"/>
                <a:tailEnd type="none" w="med" len="med"/>
              </a:ln>
              <a:effectLst/>
            </p:spPr>
            <p:txBody>
              <a:bodyPr rot="0" spcFirstLastPara="0" vertOverflow="overflow" horzOverflow="overflow" vert="horz" wrap="square" lIns="179260" tIns="143407" rIns="179260" bIns="143407" numCol="1" spcCol="0" rtlCol="0" fromWordArt="0" anchor="t" anchorCtr="0" forceAA="0" compatLnSpc="1">
                <a:prstTxWarp prst="textNoShape">
                  <a:avLst/>
                </a:prstTxWarp>
                <a:noAutofit/>
              </a:bodyPr>
              <a:lstStyle/>
              <a:p>
                <a:pPr algn="ctr" defTabSz="91402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29" name="Snip and Round Single Corner Rectangle 328"/>
              <p:cNvSpPr/>
              <p:nvPr/>
            </p:nvSpPr>
            <p:spPr bwMode="auto">
              <a:xfrm rot="960000" flipH="1">
                <a:off x="2735702" y="4097456"/>
                <a:ext cx="96698" cy="175407"/>
              </a:xfrm>
              <a:prstGeom prst="snipRoundRect">
                <a:avLst/>
              </a:prstGeom>
              <a:solidFill>
                <a:srgbClr val="0060A8"/>
              </a:solidFill>
              <a:ln w="9525" cap="flat" cmpd="sng" algn="ctr">
                <a:noFill/>
                <a:prstDash val="solid"/>
                <a:headEnd type="none" w="med" len="med"/>
                <a:tailEnd type="none" w="med" len="med"/>
              </a:ln>
              <a:effectLst/>
            </p:spPr>
            <p:txBody>
              <a:bodyPr rot="0" spcFirstLastPara="0" vertOverflow="overflow" horzOverflow="overflow" vert="horz" wrap="square" lIns="179260" tIns="143407" rIns="179260" bIns="143407" numCol="1" spcCol="0" rtlCol="0" fromWordArt="0" anchor="t" anchorCtr="0" forceAA="0" compatLnSpc="1">
                <a:prstTxWarp prst="textNoShape">
                  <a:avLst/>
                </a:prstTxWarp>
                <a:noAutofit/>
              </a:bodyPr>
              <a:lstStyle/>
              <a:p>
                <a:pPr algn="ctr" defTabSz="91402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0" name="Freeform 329"/>
              <p:cNvSpPr/>
              <p:nvPr/>
            </p:nvSpPr>
            <p:spPr bwMode="auto">
              <a:xfrm flipV="1">
                <a:off x="2780455" y="4070256"/>
                <a:ext cx="313212" cy="216923"/>
              </a:xfrm>
              <a:custGeom>
                <a:avLst/>
                <a:gdLst>
                  <a:gd name="connsiteX0" fmla="*/ 96085 w 313212"/>
                  <a:gd name="connsiteY0" fmla="*/ 239891 h 239891"/>
                  <a:gd name="connsiteX1" fmla="*/ 156606 w 313212"/>
                  <a:gd name="connsiteY1" fmla="*/ 136319 h 239891"/>
                  <a:gd name="connsiteX2" fmla="*/ 217127 w 313212"/>
                  <a:gd name="connsiteY2" fmla="*/ 239891 h 239891"/>
                  <a:gd name="connsiteX3" fmla="*/ 313212 w 313212"/>
                  <a:gd name="connsiteY3" fmla="*/ 222421 h 239891"/>
                  <a:gd name="connsiteX4" fmla="*/ 312005 w 313212"/>
                  <a:gd name="connsiteY4" fmla="*/ 108921 h 239891"/>
                  <a:gd name="connsiteX5" fmla="*/ 203084 w 313212"/>
                  <a:gd name="connsiteY5" fmla="*/ 0 h 239891"/>
                  <a:gd name="connsiteX6" fmla="*/ 112249 w 313212"/>
                  <a:gd name="connsiteY6" fmla="*/ 0 h 239891"/>
                  <a:gd name="connsiteX7" fmla="*/ 1318 w 313212"/>
                  <a:gd name="connsiteY7" fmla="*/ 110931 h 239891"/>
                  <a:gd name="connsiteX8" fmla="*/ 0 w 313212"/>
                  <a:gd name="connsiteY8" fmla="*/ 222421 h 239891"/>
                  <a:gd name="connsiteX0" fmla="*/ 96085 w 313212"/>
                  <a:gd name="connsiteY0" fmla="*/ 246665 h 246665"/>
                  <a:gd name="connsiteX1" fmla="*/ 156606 w 313212"/>
                  <a:gd name="connsiteY1" fmla="*/ 143093 h 246665"/>
                  <a:gd name="connsiteX2" fmla="*/ 217127 w 313212"/>
                  <a:gd name="connsiteY2" fmla="*/ 246665 h 246665"/>
                  <a:gd name="connsiteX3" fmla="*/ 313212 w 313212"/>
                  <a:gd name="connsiteY3" fmla="*/ 229195 h 246665"/>
                  <a:gd name="connsiteX4" fmla="*/ 312005 w 313212"/>
                  <a:gd name="connsiteY4" fmla="*/ 115695 h 246665"/>
                  <a:gd name="connsiteX5" fmla="*/ 203084 w 313212"/>
                  <a:gd name="connsiteY5" fmla="*/ 6774 h 246665"/>
                  <a:gd name="connsiteX6" fmla="*/ 70550 w 313212"/>
                  <a:gd name="connsiteY6" fmla="*/ 0 h 246665"/>
                  <a:gd name="connsiteX7" fmla="*/ 1318 w 313212"/>
                  <a:gd name="connsiteY7" fmla="*/ 117705 h 246665"/>
                  <a:gd name="connsiteX8" fmla="*/ 0 w 313212"/>
                  <a:gd name="connsiteY8" fmla="*/ 229195 h 246665"/>
                  <a:gd name="connsiteX9" fmla="*/ 96085 w 313212"/>
                  <a:gd name="connsiteY9" fmla="*/ 246665 h 246665"/>
                  <a:gd name="connsiteX0" fmla="*/ 96085 w 313212"/>
                  <a:gd name="connsiteY0" fmla="*/ 246665 h 246665"/>
                  <a:gd name="connsiteX1" fmla="*/ 156606 w 313212"/>
                  <a:gd name="connsiteY1" fmla="*/ 143093 h 246665"/>
                  <a:gd name="connsiteX2" fmla="*/ 217127 w 313212"/>
                  <a:gd name="connsiteY2" fmla="*/ 246665 h 246665"/>
                  <a:gd name="connsiteX3" fmla="*/ 313212 w 313212"/>
                  <a:gd name="connsiteY3" fmla="*/ 229195 h 246665"/>
                  <a:gd name="connsiteX4" fmla="*/ 312005 w 313212"/>
                  <a:gd name="connsiteY4" fmla="*/ 115695 h 246665"/>
                  <a:gd name="connsiteX5" fmla="*/ 262654 w 313212"/>
                  <a:gd name="connsiteY5" fmla="*/ 3387 h 246665"/>
                  <a:gd name="connsiteX6" fmla="*/ 70550 w 313212"/>
                  <a:gd name="connsiteY6" fmla="*/ 0 h 246665"/>
                  <a:gd name="connsiteX7" fmla="*/ 1318 w 313212"/>
                  <a:gd name="connsiteY7" fmla="*/ 117705 h 246665"/>
                  <a:gd name="connsiteX8" fmla="*/ 0 w 313212"/>
                  <a:gd name="connsiteY8" fmla="*/ 229195 h 246665"/>
                  <a:gd name="connsiteX9" fmla="*/ 96085 w 313212"/>
                  <a:gd name="connsiteY9" fmla="*/ 246665 h 246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3212" h="246665">
                    <a:moveTo>
                      <a:pt x="96085" y="246665"/>
                    </a:moveTo>
                    <a:lnTo>
                      <a:pt x="156606" y="143093"/>
                    </a:lnTo>
                    <a:lnTo>
                      <a:pt x="217127" y="246665"/>
                    </a:lnTo>
                    <a:lnTo>
                      <a:pt x="313212" y="229195"/>
                    </a:lnTo>
                    <a:cubicBezTo>
                      <a:pt x="312810" y="191362"/>
                      <a:pt x="312407" y="153528"/>
                      <a:pt x="312005" y="115695"/>
                    </a:cubicBezTo>
                    <a:lnTo>
                      <a:pt x="262654" y="3387"/>
                    </a:lnTo>
                    <a:lnTo>
                      <a:pt x="70550" y="0"/>
                    </a:lnTo>
                    <a:lnTo>
                      <a:pt x="1318" y="117705"/>
                    </a:lnTo>
                    <a:cubicBezTo>
                      <a:pt x="879" y="154868"/>
                      <a:pt x="439" y="192032"/>
                      <a:pt x="0" y="229195"/>
                    </a:cubicBezTo>
                    <a:lnTo>
                      <a:pt x="96085" y="246665"/>
                    </a:lnTo>
                    <a:close/>
                  </a:path>
                </a:pathLst>
              </a:custGeom>
              <a:solidFill>
                <a:srgbClr val="0060A8"/>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1" name="Isosceles Triangle 330"/>
              <p:cNvSpPr/>
              <p:nvPr/>
            </p:nvSpPr>
            <p:spPr bwMode="auto">
              <a:xfrm rot="10800000">
                <a:off x="2909751" y="4225186"/>
                <a:ext cx="62434" cy="67825"/>
              </a:xfrm>
              <a:prstGeom prst="triangle">
                <a:avLst/>
              </a:prstGeom>
              <a:solidFill>
                <a:srgbClr val="FFC000"/>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pic>
          <p:nvPicPr>
            <p:cNvPr id="332" name="Picture 33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87892" y="4819809"/>
              <a:ext cx="303810" cy="291657"/>
            </a:xfrm>
            <a:prstGeom prst="rect">
              <a:avLst/>
            </a:prstGeom>
            <a:effectLst>
              <a:outerShdw dir="18900000" sy="23000" kx="-1200000" algn="bl" rotWithShape="0">
                <a:prstClr val="black">
                  <a:alpha val="20000"/>
                </a:prstClr>
              </a:outerShdw>
            </a:effectLst>
          </p:spPr>
        </p:pic>
      </p:grpSp>
      <p:grpSp>
        <p:nvGrpSpPr>
          <p:cNvPr id="348" name="Group 347"/>
          <p:cNvGrpSpPr/>
          <p:nvPr/>
        </p:nvGrpSpPr>
        <p:grpSpPr>
          <a:xfrm>
            <a:off x="1177343" y="4092340"/>
            <a:ext cx="861550" cy="1455206"/>
            <a:chOff x="2486029" y="4928843"/>
            <a:chExt cx="674094" cy="1138582"/>
          </a:xfrm>
          <a:effectLst>
            <a:outerShdw dir="18900000" sy="23000" kx="-1200000" algn="bl" rotWithShape="0">
              <a:prstClr val="black">
                <a:alpha val="20000"/>
              </a:prstClr>
            </a:outerShdw>
          </a:effectLst>
        </p:grpSpPr>
        <p:grpSp>
          <p:nvGrpSpPr>
            <p:cNvPr id="349" name="Group 348"/>
            <p:cNvGrpSpPr/>
            <p:nvPr/>
          </p:nvGrpSpPr>
          <p:grpSpPr>
            <a:xfrm>
              <a:off x="2486029" y="4928843"/>
              <a:ext cx="674094" cy="439372"/>
              <a:chOff x="3617382" y="3958114"/>
              <a:chExt cx="948786" cy="618417"/>
            </a:xfrm>
          </p:grpSpPr>
          <p:sp>
            <p:nvSpPr>
              <p:cNvPr id="355" name="Rounded Rectangle 354"/>
              <p:cNvSpPr/>
              <p:nvPr/>
            </p:nvSpPr>
            <p:spPr bwMode="auto">
              <a:xfrm>
                <a:off x="3829037" y="4094453"/>
                <a:ext cx="638121" cy="482078"/>
              </a:xfrm>
              <a:prstGeom prst="roundRect">
                <a:avLst/>
              </a:prstGeom>
              <a:solidFill>
                <a:srgbClr val="000000">
                  <a:lumMod val="85000"/>
                  <a:lumOff val="15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56" name="Rounded Rectangle 355"/>
              <p:cNvSpPr/>
              <p:nvPr/>
            </p:nvSpPr>
            <p:spPr bwMode="auto">
              <a:xfrm>
                <a:off x="3683370" y="4216449"/>
                <a:ext cx="289566" cy="233366"/>
              </a:xfrm>
              <a:prstGeom prst="roundRect">
                <a:avLst/>
              </a:prstGeom>
              <a:solidFill>
                <a:srgbClr val="000000">
                  <a:lumMod val="85000"/>
                  <a:lumOff val="15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57" name="Rounded Rectangle 356"/>
              <p:cNvSpPr/>
              <p:nvPr/>
            </p:nvSpPr>
            <p:spPr bwMode="auto">
              <a:xfrm>
                <a:off x="3617382" y="4162234"/>
                <a:ext cx="116898" cy="367370"/>
              </a:xfrm>
              <a:prstGeom prst="roundRect">
                <a:avLst/>
              </a:prstGeom>
              <a:solidFill>
                <a:srgbClr val="D2D2D2">
                  <a:lumMod val="25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58" name="Rounded Rectangle 357"/>
              <p:cNvSpPr/>
              <p:nvPr/>
            </p:nvSpPr>
            <p:spPr bwMode="auto">
              <a:xfrm rot="20589993">
                <a:off x="4063104" y="4013394"/>
                <a:ext cx="494222" cy="134193"/>
              </a:xfrm>
              <a:prstGeom prst="roundRect">
                <a:avLst/>
              </a:prstGeom>
              <a:solidFill>
                <a:srgbClr val="D2D2D2">
                  <a:lumMod val="25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59" name="Rounded Rectangle 358"/>
              <p:cNvSpPr/>
              <p:nvPr/>
            </p:nvSpPr>
            <p:spPr bwMode="auto">
              <a:xfrm>
                <a:off x="3981437" y="4246853"/>
                <a:ext cx="336719" cy="329678"/>
              </a:xfrm>
              <a:prstGeom prst="roundRect">
                <a:avLst/>
              </a:prstGeom>
              <a:solidFill>
                <a:srgbClr val="D2D2D2">
                  <a:lumMod val="25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60" name="Rounded Rectangle 359"/>
              <p:cNvSpPr/>
              <p:nvPr/>
            </p:nvSpPr>
            <p:spPr bwMode="auto">
              <a:xfrm>
                <a:off x="4467158" y="3958114"/>
                <a:ext cx="99010" cy="135782"/>
              </a:xfrm>
              <a:prstGeom prst="round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61" name="Rounded Rectangle 360"/>
              <p:cNvSpPr/>
              <p:nvPr/>
            </p:nvSpPr>
            <p:spPr bwMode="auto">
              <a:xfrm flipV="1">
                <a:off x="3994082" y="4376684"/>
                <a:ext cx="290775" cy="45719"/>
              </a:xfrm>
              <a:prstGeom prst="round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cxnSp>
          <p:nvCxnSpPr>
            <p:cNvPr id="350" name="Straight Connector 349"/>
            <p:cNvCxnSpPr>
              <a:stCxn id="355" idx="2"/>
            </p:cNvCxnSpPr>
            <p:nvPr/>
          </p:nvCxnSpPr>
          <p:spPr>
            <a:xfrm flipH="1">
              <a:off x="2572518" y="5368217"/>
              <a:ext cx="290570" cy="699208"/>
            </a:xfrm>
            <a:prstGeom prst="line">
              <a:avLst/>
            </a:prstGeom>
            <a:noFill/>
            <a:ln w="57150" cap="rnd" cmpd="sng" algn="ctr">
              <a:solidFill>
                <a:srgbClr val="D2D2D2">
                  <a:lumMod val="25000"/>
                </a:srgbClr>
              </a:solidFill>
              <a:prstDash val="solid"/>
              <a:headEnd type="none"/>
              <a:tailEnd type="none"/>
            </a:ln>
            <a:effectLst/>
          </p:spPr>
        </p:cxnSp>
        <p:cxnSp>
          <p:nvCxnSpPr>
            <p:cNvPr id="351" name="Straight Connector 350"/>
            <p:cNvCxnSpPr>
              <a:stCxn id="359" idx="2"/>
            </p:cNvCxnSpPr>
            <p:nvPr/>
          </p:nvCxnSpPr>
          <p:spPr>
            <a:xfrm flipH="1">
              <a:off x="2853811" y="5368217"/>
              <a:ext cx="10485" cy="565858"/>
            </a:xfrm>
            <a:prstGeom prst="line">
              <a:avLst/>
            </a:prstGeom>
            <a:noFill/>
            <a:ln w="57150" cap="rnd" cmpd="sng" algn="ctr">
              <a:solidFill>
                <a:srgbClr val="282828"/>
              </a:solidFill>
              <a:prstDash val="solid"/>
              <a:headEnd type="none"/>
              <a:tailEnd type="none"/>
            </a:ln>
            <a:effectLst/>
          </p:spPr>
        </p:cxnSp>
        <p:cxnSp>
          <p:nvCxnSpPr>
            <p:cNvPr id="352" name="Straight Connector 351"/>
            <p:cNvCxnSpPr>
              <a:stCxn id="355" idx="2"/>
            </p:cNvCxnSpPr>
            <p:nvPr/>
          </p:nvCxnSpPr>
          <p:spPr>
            <a:xfrm>
              <a:off x="2863093" y="5368215"/>
              <a:ext cx="234615" cy="699210"/>
            </a:xfrm>
            <a:prstGeom prst="line">
              <a:avLst/>
            </a:prstGeom>
            <a:noFill/>
            <a:ln w="57150" cap="rnd" cmpd="sng" algn="ctr">
              <a:solidFill>
                <a:srgbClr val="D2D2D2">
                  <a:lumMod val="25000"/>
                </a:srgbClr>
              </a:solidFill>
              <a:prstDash val="solid"/>
              <a:headEnd type="none"/>
              <a:tailEnd type="none"/>
            </a:ln>
            <a:effectLst/>
          </p:spPr>
        </p:cxnSp>
        <p:sp>
          <p:nvSpPr>
            <p:cNvPr id="353" name="Rounded Rectangle 352"/>
            <p:cNvSpPr/>
            <p:nvPr/>
          </p:nvSpPr>
          <p:spPr bwMode="auto">
            <a:xfrm>
              <a:off x="2514600" y="4950974"/>
              <a:ext cx="224039" cy="92985"/>
            </a:xfrm>
            <a:prstGeom prst="roundRect">
              <a:avLst/>
            </a:prstGeom>
            <a:pattFill prst="lgConfetti">
              <a:fgClr>
                <a:srgbClr val="505050">
                  <a:lumMod val="75000"/>
                </a:srgbClr>
              </a:fgClr>
              <a:bgClr>
                <a:srgbClr val="000000">
                  <a:lumMod val="85000"/>
                  <a:lumOff val="15000"/>
                </a:srgbClr>
              </a:bgClr>
            </a:patt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54" name="Rounded Rectangle 353"/>
            <p:cNvSpPr/>
            <p:nvPr/>
          </p:nvSpPr>
          <p:spPr bwMode="auto">
            <a:xfrm>
              <a:off x="2675489" y="4948746"/>
              <a:ext cx="67997" cy="85292"/>
            </a:xfrm>
            <a:prstGeom prst="roundRect">
              <a:avLst/>
            </a:prstGeom>
            <a:solidFill>
              <a:srgbClr val="505050">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47" name="Group 46"/>
          <p:cNvGrpSpPr/>
          <p:nvPr/>
        </p:nvGrpSpPr>
        <p:grpSpPr>
          <a:xfrm>
            <a:off x="6994047" y="4124043"/>
            <a:ext cx="1687489" cy="1645002"/>
            <a:chOff x="7323150" y="4124141"/>
            <a:chExt cx="1687729" cy="1645235"/>
          </a:xfrm>
        </p:grpSpPr>
        <p:sp>
          <p:nvSpPr>
            <p:cNvPr id="372" name="TextBox 371"/>
            <p:cNvSpPr txBox="1"/>
            <p:nvPr/>
          </p:nvSpPr>
          <p:spPr>
            <a:xfrm>
              <a:off x="7323150" y="5123024"/>
              <a:ext cx="1687729" cy="646352"/>
            </a:xfrm>
            <a:prstGeom prst="rect">
              <a:avLst/>
            </a:prstGeom>
            <a:noFill/>
          </p:spPr>
          <p:txBody>
            <a:bodyPr wrap="square" lIns="0" tIns="0" rIns="0" bIns="0" rtlCol="0">
              <a:spAutoFit/>
            </a:bodyPr>
            <a:lstStyle>
              <a:defPPr>
                <a:defRPr lang="en-US"/>
              </a:defPPr>
              <a:lvl1pPr>
                <a:lnSpc>
                  <a:spcPct val="90000"/>
                </a:lnSpc>
                <a:spcBef>
                  <a:spcPct val="20000"/>
                </a:spcBef>
                <a:buSzPct val="80000"/>
                <a:defRPr sz="1400">
                  <a:solidFill>
                    <a:schemeClr val="tx1">
                      <a:lumMod val="50000"/>
                      <a:lumOff val="50000"/>
                      <a:alpha val="99000"/>
                    </a:schemeClr>
                  </a:solidFill>
                </a:defRPr>
              </a:lvl1pPr>
            </a:lstStyle>
            <a:p>
              <a:pPr algn="ctr" defTabSz="932477">
                <a:lnSpc>
                  <a:spcPct val="100000"/>
                </a:lnSpc>
                <a:spcBef>
                  <a:spcPts val="0"/>
                </a:spcBef>
                <a:defRPr/>
              </a:pPr>
              <a:r>
                <a:rPr lang="en-US" kern="0" dirty="0">
                  <a:solidFill>
                    <a:srgbClr val="FFFFFF"/>
                  </a:solidFill>
                  <a:latin typeface="Segoe UI"/>
                </a:rPr>
                <a:t>Live &amp; On Demand Streaming</a:t>
              </a:r>
            </a:p>
            <a:p>
              <a:pPr algn="ctr" defTabSz="932477">
                <a:lnSpc>
                  <a:spcPct val="100000"/>
                </a:lnSpc>
                <a:spcBef>
                  <a:spcPts val="0"/>
                </a:spcBef>
                <a:defRPr/>
              </a:pPr>
              <a:r>
                <a:rPr lang="en-US" kern="0" dirty="0">
                  <a:solidFill>
                    <a:srgbClr val="FFFFFF"/>
                  </a:solidFill>
                  <a:latin typeface="Segoe UI"/>
                </a:rPr>
                <a:t> with Azure CDN</a:t>
              </a:r>
            </a:p>
          </p:txBody>
        </p:sp>
        <p:grpSp>
          <p:nvGrpSpPr>
            <p:cNvPr id="5" name="Group 4"/>
            <p:cNvGrpSpPr/>
            <p:nvPr/>
          </p:nvGrpSpPr>
          <p:grpSpPr>
            <a:xfrm>
              <a:off x="7645181" y="4124141"/>
              <a:ext cx="892515" cy="892515"/>
              <a:chOff x="8070020" y="3177935"/>
              <a:chExt cx="791570" cy="791570"/>
            </a:xfrm>
            <a:effectLst>
              <a:outerShdw dir="18900000" sy="23000" kx="-1200000" algn="bl" rotWithShape="0">
                <a:prstClr val="black">
                  <a:alpha val="20000"/>
                </a:prstClr>
              </a:outerShdw>
            </a:effectLst>
          </p:grpSpPr>
          <p:sp>
            <p:nvSpPr>
              <p:cNvPr id="4" name="Rounded Rectangle 3"/>
              <p:cNvSpPr/>
              <p:nvPr/>
            </p:nvSpPr>
            <p:spPr bwMode="auto">
              <a:xfrm>
                <a:off x="8070020" y="3177935"/>
                <a:ext cx="791570" cy="791570"/>
              </a:xfrm>
              <a:prstGeom prst="round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390" fontAlgn="base">
                  <a:spcBef>
                    <a:spcPct val="0"/>
                  </a:spcBef>
                  <a:spcAft>
                    <a:spcPct val="0"/>
                  </a:spcAft>
                  <a:defRPr/>
                </a:pPr>
                <a:endParaRPr lang="en-US" sz="2000" kern="0" dirty="0">
                  <a:gradFill>
                    <a:gsLst>
                      <a:gs pos="0">
                        <a:srgbClr val="FFFFFF"/>
                      </a:gs>
                      <a:gs pos="100000">
                        <a:srgbClr val="FFFFFF"/>
                      </a:gs>
                    </a:gsLst>
                    <a:lin ang="5400000" scaled="0"/>
                  </a:gradFill>
                  <a:latin typeface="Segoe UI"/>
                </a:endParaRPr>
              </a:p>
            </p:txBody>
          </p:sp>
          <p:sp>
            <p:nvSpPr>
              <p:cNvPr id="373" name="Freeform 101"/>
              <p:cNvSpPr>
                <a:spLocks/>
              </p:cNvSpPr>
              <p:nvPr/>
            </p:nvSpPr>
            <p:spPr bwMode="black">
              <a:xfrm flipH="1">
                <a:off x="8382724" y="3397701"/>
                <a:ext cx="234695" cy="352037"/>
              </a:xfrm>
              <a:custGeom>
                <a:avLst/>
                <a:gdLst>
                  <a:gd name="T0" fmla="*/ 0 w 66"/>
                  <a:gd name="T1" fmla="*/ 49 h 99"/>
                  <a:gd name="T2" fmla="*/ 66 w 66"/>
                  <a:gd name="T3" fmla="*/ 0 h 99"/>
                  <a:gd name="T4" fmla="*/ 66 w 66"/>
                  <a:gd name="T5" fmla="*/ 99 h 99"/>
                  <a:gd name="T6" fmla="*/ 0 w 66"/>
                  <a:gd name="T7" fmla="*/ 49 h 99"/>
                </a:gdLst>
                <a:ahLst/>
                <a:cxnLst>
                  <a:cxn ang="0">
                    <a:pos x="T0" y="T1"/>
                  </a:cxn>
                  <a:cxn ang="0">
                    <a:pos x="T2" y="T3"/>
                  </a:cxn>
                  <a:cxn ang="0">
                    <a:pos x="T4" y="T5"/>
                  </a:cxn>
                  <a:cxn ang="0">
                    <a:pos x="T6" y="T7"/>
                  </a:cxn>
                </a:cxnLst>
                <a:rect l="0" t="0" r="r" b="b"/>
                <a:pathLst>
                  <a:path w="66" h="99">
                    <a:moveTo>
                      <a:pt x="0" y="49"/>
                    </a:moveTo>
                    <a:lnTo>
                      <a:pt x="66" y="0"/>
                    </a:lnTo>
                    <a:lnTo>
                      <a:pt x="66" y="99"/>
                    </a:lnTo>
                    <a:lnTo>
                      <a:pt x="0" y="49"/>
                    </a:lnTo>
                    <a:close/>
                  </a:path>
                </a:pathLst>
              </a:custGeom>
              <a:solidFill>
                <a:schemeClr val="bg2">
                  <a:lumMod val="75000"/>
                </a:schemeClr>
              </a:solidFill>
              <a:ln>
                <a:noFill/>
              </a:ln>
              <a:extLst/>
            </p:spPr>
            <p:txBody>
              <a:bodyPr vert="horz" wrap="square" lIns="93247" tIns="46623" rIns="93247" bIns="46623" numCol="1" anchor="t" anchorCtr="0" compatLnSpc="1">
                <a:prstTxWarp prst="textNoShape">
                  <a:avLst/>
                </a:prstTxWarp>
              </a:bodyPr>
              <a:lstStyle/>
              <a:p>
                <a:pPr defTabSz="932477">
                  <a:defRPr/>
                </a:pPr>
                <a:endParaRPr lang="en-US" sz="1836" kern="0">
                  <a:solidFill>
                    <a:srgbClr val="FFFFFF"/>
                  </a:solidFill>
                  <a:latin typeface="Segoe UI"/>
                </a:endParaRPr>
              </a:p>
            </p:txBody>
          </p:sp>
        </p:grpSp>
      </p:grpSp>
      <p:grpSp>
        <p:nvGrpSpPr>
          <p:cNvPr id="48" name="Group 47"/>
          <p:cNvGrpSpPr/>
          <p:nvPr/>
        </p:nvGrpSpPr>
        <p:grpSpPr>
          <a:xfrm>
            <a:off x="6030991" y="4124044"/>
            <a:ext cx="928037" cy="1386538"/>
            <a:chOff x="6178411" y="4124141"/>
            <a:chExt cx="928169" cy="1386736"/>
          </a:xfrm>
        </p:grpSpPr>
        <p:sp>
          <p:nvSpPr>
            <p:cNvPr id="369" name="TextBox 368"/>
            <p:cNvSpPr txBox="1"/>
            <p:nvPr/>
          </p:nvSpPr>
          <p:spPr>
            <a:xfrm>
              <a:off x="6178411" y="5123024"/>
              <a:ext cx="928169" cy="387853"/>
            </a:xfrm>
            <a:prstGeom prst="rect">
              <a:avLst/>
            </a:prstGeom>
            <a:noFill/>
          </p:spPr>
          <p:txBody>
            <a:bodyPr wrap="square" lIns="0" tIns="0" rIns="0" bIns="0" rtlCol="0">
              <a:spAutoFit/>
            </a:bodyPr>
            <a:lstStyle>
              <a:defPPr>
                <a:defRPr lang="en-US"/>
              </a:defPPr>
              <a:lvl1pPr>
                <a:lnSpc>
                  <a:spcPct val="90000"/>
                </a:lnSpc>
                <a:spcBef>
                  <a:spcPct val="20000"/>
                </a:spcBef>
                <a:buSzPct val="80000"/>
                <a:defRPr sz="1400">
                  <a:solidFill>
                    <a:schemeClr val="tx1">
                      <a:lumMod val="50000"/>
                      <a:lumOff val="50000"/>
                      <a:alpha val="99000"/>
                    </a:schemeClr>
                  </a:solidFill>
                </a:defRPr>
              </a:lvl1pPr>
            </a:lstStyle>
            <a:p>
              <a:pPr algn="ctr" defTabSz="932477">
                <a:defRPr/>
              </a:pPr>
              <a:r>
                <a:rPr lang="en-US" kern="0" dirty="0">
                  <a:solidFill>
                    <a:srgbClr val="FFFFFF"/>
                  </a:solidFill>
                  <a:latin typeface="Segoe UI"/>
                </a:rPr>
                <a:t>Content Protection</a:t>
              </a:r>
            </a:p>
          </p:txBody>
        </p:sp>
        <p:grpSp>
          <p:nvGrpSpPr>
            <p:cNvPr id="16" name="Group 15"/>
            <p:cNvGrpSpPr/>
            <p:nvPr/>
          </p:nvGrpSpPr>
          <p:grpSpPr>
            <a:xfrm>
              <a:off x="6196238" y="4124141"/>
              <a:ext cx="892515" cy="892515"/>
              <a:chOff x="6669807" y="3820379"/>
              <a:chExt cx="791570" cy="791570"/>
            </a:xfrm>
            <a:effectLst>
              <a:outerShdw dir="18900000" sy="23000" kx="-1200000" algn="bl" rotWithShape="0">
                <a:prstClr val="black">
                  <a:alpha val="20000"/>
                </a:prstClr>
              </a:outerShdw>
            </a:effectLst>
          </p:grpSpPr>
          <p:sp>
            <p:nvSpPr>
              <p:cNvPr id="377" name="Rounded Rectangle 376"/>
              <p:cNvSpPr/>
              <p:nvPr/>
            </p:nvSpPr>
            <p:spPr bwMode="auto">
              <a:xfrm>
                <a:off x="6669807" y="3820379"/>
                <a:ext cx="791570" cy="791570"/>
              </a:xfrm>
              <a:prstGeom prst="round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390" fontAlgn="base">
                  <a:spcBef>
                    <a:spcPct val="0"/>
                  </a:spcBef>
                  <a:spcAft>
                    <a:spcPct val="0"/>
                  </a:spcAft>
                  <a:defRPr/>
                </a:pPr>
                <a:endParaRPr lang="en-US" sz="2000" kern="0" dirty="0">
                  <a:gradFill>
                    <a:gsLst>
                      <a:gs pos="0">
                        <a:srgbClr val="FFFFFF"/>
                      </a:gs>
                      <a:gs pos="100000">
                        <a:srgbClr val="FFFFFF"/>
                      </a:gs>
                    </a:gsLst>
                    <a:lin ang="5400000" scaled="0"/>
                  </a:gradFill>
                  <a:latin typeface="Segoe UI"/>
                </a:endParaRPr>
              </a:p>
            </p:txBody>
          </p:sp>
          <p:sp>
            <p:nvSpPr>
              <p:cNvPr id="378" name="Freeform 92"/>
              <p:cNvSpPr>
                <a:spLocks noEditPoints="1"/>
              </p:cNvSpPr>
              <p:nvPr/>
            </p:nvSpPr>
            <p:spPr bwMode="black">
              <a:xfrm>
                <a:off x="6908618" y="3989681"/>
                <a:ext cx="316775" cy="431603"/>
              </a:xfrm>
              <a:custGeom>
                <a:avLst/>
                <a:gdLst>
                  <a:gd name="T0" fmla="*/ 15 w 48"/>
                  <a:gd name="T1" fmla="*/ 11 h 66"/>
                  <a:gd name="T2" fmla="*/ 24 w 48"/>
                  <a:gd name="T3" fmla="*/ 9 h 66"/>
                  <a:gd name="T4" fmla="*/ 33 w 48"/>
                  <a:gd name="T5" fmla="*/ 11 h 66"/>
                  <a:gd name="T6" fmla="*/ 35 w 48"/>
                  <a:gd name="T7" fmla="*/ 23 h 66"/>
                  <a:gd name="T8" fmla="*/ 35 w 48"/>
                  <a:gd name="T9" fmla="*/ 25 h 66"/>
                  <a:gd name="T10" fmla="*/ 35 w 48"/>
                  <a:gd name="T11" fmla="*/ 27 h 66"/>
                  <a:gd name="T12" fmla="*/ 14 w 48"/>
                  <a:gd name="T13" fmla="*/ 27 h 66"/>
                  <a:gd name="T14" fmla="*/ 14 w 48"/>
                  <a:gd name="T15" fmla="*/ 25 h 66"/>
                  <a:gd name="T16" fmla="*/ 14 w 48"/>
                  <a:gd name="T17" fmla="*/ 22 h 66"/>
                  <a:gd name="T18" fmla="*/ 15 w 48"/>
                  <a:gd name="T19" fmla="*/ 11 h 66"/>
                  <a:gd name="T20" fmla="*/ 44 w 48"/>
                  <a:gd name="T21" fmla="*/ 28 h 66"/>
                  <a:gd name="T22" fmla="*/ 44 w 48"/>
                  <a:gd name="T23" fmla="*/ 25 h 66"/>
                  <a:gd name="T24" fmla="*/ 44 w 48"/>
                  <a:gd name="T25" fmla="*/ 23 h 66"/>
                  <a:gd name="T26" fmla="*/ 39 w 48"/>
                  <a:gd name="T27" fmla="*/ 5 h 66"/>
                  <a:gd name="T28" fmla="*/ 24 w 48"/>
                  <a:gd name="T29" fmla="*/ 0 h 66"/>
                  <a:gd name="T30" fmla="*/ 9 w 48"/>
                  <a:gd name="T31" fmla="*/ 5 h 66"/>
                  <a:gd name="T32" fmla="*/ 5 w 48"/>
                  <a:gd name="T33" fmla="*/ 22 h 66"/>
                  <a:gd name="T34" fmla="*/ 5 w 48"/>
                  <a:gd name="T35" fmla="*/ 25 h 66"/>
                  <a:gd name="T36" fmla="*/ 5 w 48"/>
                  <a:gd name="T37" fmla="*/ 27 h 66"/>
                  <a:gd name="T38" fmla="*/ 0 w 48"/>
                  <a:gd name="T39" fmla="*/ 32 h 66"/>
                  <a:gd name="T40" fmla="*/ 0 w 48"/>
                  <a:gd name="T41" fmla="*/ 62 h 66"/>
                  <a:gd name="T42" fmla="*/ 5 w 48"/>
                  <a:gd name="T43" fmla="*/ 66 h 66"/>
                  <a:gd name="T44" fmla="*/ 43 w 48"/>
                  <a:gd name="T45" fmla="*/ 66 h 66"/>
                  <a:gd name="T46" fmla="*/ 48 w 48"/>
                  <a:gd name="T47" fmla="*/ 62 h 66"/>
                  <a:gd name="T48" fmla="*/ 48 w 48"/>
                  <a:gd name="T49" fmla="*/ 32 h 66"/>
                  <a:gd name="T50" fmla="*/ 44 w 48"/>
                  <a:gd name="T51" fmla="*/ 2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8" h="66">
                    <a:moveTo>
                      <a:pt x="15" y="11"/>
                    </a:moveTo>
                    <a:cubicBezTo>
                      <a:pt x="17" y="10"/>
                      <a:pt x="20" y="9"/>
                      <a:pt x="24" y="9"/>
                    </a:cubicBezTo>
                    <a:cubicBezTo>
                      <a:pt x="29" y="9"/>
                      <a:pt x="32" y="10"/>
                      <a:pt x="33" y="11"/>
                    </a:cubicBezTo>
                    <a:cubicBezTo>
                      <a:pt x="35" y="13"/>
                      <a:pt x="35" y="18"/>
                      <a:pt x="35" y="23"/>
                    </a:cubicBezTo>
                    <a:cubicBezTo>
                      <a:pt x="35" y="25"/>
                      <a:pt x="35" y="25"/>
                      <a:pt x="35" y="25"/>
                    </a:cubicBezTo>
                    <a:cubicBezTo>
                      <a:pt x="35" y="26"/>
                      <a:pt x="35" y="27"/>
                      <a:pt x="35" y="27"/>
                    </a:cubicBezTo>
                    <a:cubicBezTo>
                      <a:pt x="14" y="27"/>
                      <a:pt x="14" y="27"/>
                      <a:pt x="14" y="27"/>
                    </a:cubicBezTo>
                    <a:cubicBezTo>
                      <a:pt x="14" y="27"/>
                      <a:pt x="14" y="26"/>
                      <a:pt x="14" y="25"/>
                    </a:cubicBezTo>
                    <a:cubicBezTo>
                      <a:pt x="14" y="22"/>
                      <a:pt x="14" y="22"/>
                      <a:pt x="14" y="22"/>
                    </a:cubicBezTo>
                    <a:cubicBezTo>
                      <a:pt x="14" y="17"/>
                      <a:pt x="14" y="13"/>
                      <a:pt x="15" y="11"/>
                    </a:cubicBezTo>
                    <a:moveTo>
                      <a:pt x="44" y="28"/>
                    </a:moveTo>
                    <a:cubicBezTo>
                      <a:pt x="44" y="27"/>
                      <a:pt x="44" y="26"/>
                      <a:pt x="44" y="25"/>
                    </a:cubicBezTo>
                    <a:cubicBezTo>
                      <a:pt x="44" y="23"/>
                      <a:pt x="44" y="23"/>
                      <a:pt x="44" y="23"/>
                    </a:cubicBezTo>
                    <a:cubicBezTo>
                      <a:pt x="44" y="16"/>
                      <a:pt x="44" y="10"/>
                      <a:pt x="39" y="5"/>
                    </a:cubicBezTo>
                    <a:cubicBezTo>
                      <a:pt x="36" y="2"/>
                      <a:pt x="31" y="0"/>
                      <a:pt x="24" y="0"/>
                    </a:cubicBezTo>
                    <a:cubicBezTo>
                      <a:pt x="17" y="0"/>
                      <a:pt x="12" y="2"/>
                      <a:pt x="9" y="5"/>
                    </a:cubicBezTo>
                    <a:cubicBezTo>
                      <a:pt x="5" y="9"/>
                      <a:pt x="5" y="16"/>
                      <a:pt x="5" y="22"/>
                    </a:cubicBezTo>
                    <a:cubicBezTo>
                      <a:pt x="5" y="25"/>
                      <a:pt x="5" y="25"/>
                      <a:pt x="5" y="25"/>
                    </a:cubicBezTo>
                    <a:cubicBezTo>
                      <a:pt x="5" y="26"/>
                      <a:pt x="5" y="27"/>
                      <a:pt x="5" y="27"/>
                    </a:cubicBezTo>
                    <a:cubicBezTo>
                      <a:pt x="2" y="28"/>
                      <a:pt x="0" y="30"/>
                      <a:pt x="0" y="32"/>
                    </a:cubicBezTo>
                    <a:cubicBezTo>
                      <a:pt x="0" y="62"/>
                      <a:pt x="0" y="62"/>
                      <a:pt x="0" y="62"/>
                    </a:cubicBezTo>
                    <a:cubicBezTo>
                      <a:pt x="0" y="64"/>
                      <a:pt x="2" y="66"/>
                      <a:pt x="5" y="66"/>
                    </a:cubicBezTo>
                    <a:cubicBezTo>
                      <a:pt x="43" y="66"/>
                      <a:pt x="43" y="66"/>
                      <a:pt x="43" y="66"/>
                    </a:cubicBezTo>
                    <a:cubicBezTo>
                      <a:pt x="46" y="66"/>
                      <a:pt x="48" y="64"/>
                      <a:pt x="48" y="62"/>
                    </a:cubicBezTo>
                    <a:cubicBezTo>
                      <a:pt x="48" y="32"/>
                      <a:pt x="48" y="32"/>
                      <a:pt x="48" y="32"/>
                    </a:cubicBezTo>
                    <a:cubicBezTo>
                      <a:pt x="48" y="30"/>
                      <a:pt x="46" y="28"/>
                      <a:pt x="44" y="28"/>
                    </a:cubicBezTo>
                  </a:path>
                </a:pathLst>
              </a:custGeom>
              <a:solidFill>
                <a:schemeClr val="bg2">
                  <a:lumMod val="75000"/>
                </a:schemeClr>
              </a:solidFill>
              <a:ln>
                <a:noFill/>
              </a:ln>
              <a:extLst/>
            </p:spPr>
            <p:txBody>
              <a:bodyPr vert="horz" wrap="square" lIns="93247" tIns="46623" rIns="93247" bIns="46623" numCol="1" anchor="t" anchorCtr="0" compatLnSpc="1">
                <a:prstTxWarp prst="textNoShape">
                  <a:avLst/>
                </a:prstTxWarp>
              </a:bodyPr>
              <a:lstStyle/>
              <a:p>
                <a:pPr defTabSz="932477">
                  <a:defRPr/>
                </a:pPr>
                <a:endParaRPr lang="en-US" sz="1836" kern="0">
                  <a:solidFill>
                    <a:srgbClr val="FFFFFF"/>
                  </a:solidFill>
                  <a:latin typeface="Segoe UI"/>
                </a:endParaRPr>
              </a:p>
            </p:txBody>
          </p:sp>
        </p:grpSp>
      </p:grpSp>
      <p:grpSp>
        <p:nvGrpSpPr>
          <p:cNvPr id="49" name="Group 48"/>
          <p:cNvGrpSpPr/>
          <p:nvPr/>
        </p:nvGrpSpPr>
        <p:grpSpPr>
          <a:xfrm>
            <a:off x="4443628" y="4113620"/>
            <a:ext cx="1452706" cy="1666617"/>
            <a:chOff x="4539051" y="4124142"/>
            <a:chExt cx="1452913" cy="1666851"/>
          </a:xfrm>
        </p:grpSpPr>
        <p:sp>
          <p:nvSpPr>
            <p:cNvPr id="364" name="TextBox 363"/>
            <p:cNvSpPr txBox="1"/>
            <p:nvPr/>
          </p:nvSpPr>
          <p:spPr>
            <a:xfrm>
              <a:off x="4539051" y="5123024"/>
              <a:ext cx="1452913" cy="667969"/>
            </a:xfrm>
            <a:prstGeom prst="rect">
              <a:avLst/>
            </a:prstGeom>
            <a:noFill/>
          </p:spPr>
          <p:txBody>
            <a:bodyPr wrap="square" lIns="0" tIns="0" rIns="0" bIns="0" rtlCol="0">
              <a:spAutoFit/>
            </a:bodyPr>
            <a:lstStyle/>
            <a:p>
              <a:pPr algn="ctr" defTabSz="932477">
                <a:lnSpc>
                  <a:spcPct val="90000"/>
                </a:lnSpc>
                <a:spcBef>
                  <a:spcPct val="20000"/>
                </a:spcBef>
                <a:buSzPct val="80000"/>
                <a:defRPr/>
              </a:pPr>
              <a:r>
                <a:rPr lang="en-US" sz="1400" kern="0" dirty="0">
                  <a:solidFill>
                    <a:srgbClr val="FFFFFF"/>
                  </a:solidFill>
                  <a:latin typeface="Segoe UI"/>
                </a:rPr>
                <a:t>Encoding</a:t>
              </a:r>
            </a:p>
            <a:p>
              <a:pPr algn="ctr" defTabSz="932477">
                <a:lnSpc>
                  <a:spcPct val="90000"/>
                </a:lnSpc>
                <a:spcBef>
                  <a:spcPct val="20000"/>
                </a:spcBef>
                <a:buSzPct val="80000"/>
                <a:defRPr/>
              </a:pPr>
              <a:r>
                <a:rPr lang="en-US" sz="1400" kern="0" dirty="0">
                  <a:solidFill>
                    <a:srgbClr val="FFFFFF"/>
                  </a:solidFill>
                  <a:latin typeface="Segoe UI"/>
                </a:rPr>
                <a:t>&amp;</a:t>
              </a:r>
            </a:p>
            <a:p>
              <a:pPr algn="ctr" defTabSz="932477">
                <a:lnSpc>
                  <a:spcPct val="90000"/>
                </a:lnSpc>
                <a:spcBef>
                  <a:spcPct val="20000"/>
                </a:spcBef>
                <a:buSzPct val="80000"/>
                <a:defRPr/>
              </a:pPr>
              <a:r>
                <a:rPr lang="en-US" sz="1400" kern="0" dirty="0">
                  <a:solidFill>
                    <a:srgbClr val="FFFFFF"/>
                  </a:solidFill>
                  <a:latin typeface="Segoe UI"/>
                </a:rPr>
                <a:t>Clipping </a:t>
              </a:r>
            </a:p>
          </p:txBody>
        </p:sp>
        <p:grpSp>
          <p:nvGrpSpPr>
            <p:cNvPr id="15" name="Group 14"/>
            <p:cNvGrpSpPr/>
            <p:nvPr/>
          </p:nvGrpSpPr>
          <p:grpSpPr>
            <a:xfrm>
              <a:off x="4830891" y="4124142"/>
              <a:ext cx="892515" cy="892515"/>
              <a:chOff x="5266910" y="3840258"/>
              <a:chExt cx="791570" cy="791570"/>
            </a:xfrm>
            <a:effectLst>
              <a:outerShdw dir="18900000" sy="23000" kx="-1200000" algn="bl" rotWithShape="0">
                <a:prstClr val="black">
                  <a:alpha val="20000"/>
                </a:prstClr>
              </a:outerShdw>
            </a:effectLst>
          </p:grpSpPr>
          <p:sp>
            <p:nvSpPr>
              <p:cNvPr id="380" name="Rounded Rectangle 379"/>
              <p:cNvSpPr/>
              <p:nvPr/>
            </p:nvSpPr>
            <p:spPr bwMode="auto">
              <a:xfrm>
                <a:off x="5266910" y="3840258"/>
                <a:ext cx="791570" cy="791570"/>
              </a:xfrm>
              <a:prstGeom prst="round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390" fontAlgn="base">
                  <a:spcBef>
                    <a:spcPct val="0"/>
                  </a:spcBef>
                  <a:spcAft>
                    <a:spcPct val="0"/>
                  </a:spcAft>
                  <a:defRPr/>
                </a:pPr>
                <a:endParaRPr lang="en-US" sz="2000" kern="0" dirty="0">
                  <a:gradFill>
                    <a:gsLst>
                      <a:gs pos="0">
                        <a:srgbClr val="FFFFFF"/>
                      </a:gs>
                      <a:gs pos="100000">
                        <a:srgbClr val="FFFFFF"/>
                      </a:gs>
                    </a:gsLst>
                    <a:lin ang="5400000" scaled="0"/>
                  </a:gradFill>
                  <a:latin typeface="Segoe UI"/>
                </a:endParaRPr>
              </a:p>
            </p:txBody>
          </p:sp>
          <p:sp>
            <p:nvSpPr>
              <p:cNvPr id="381" name="Freeform 133"/>
              <p:cNvSpPr>
                <a:spLocks/>
              </p:cNvSpPr>
              <p:nvPr>
                <p:custDataLst>
                  <p:custData r:id="rId1"/>
                </p:custDataLst>
              </p:nvPr>
            </p:nvSpPr>
            <p:spPr bwMode="black">
              <a:xfrm>
                <a:off x="5415616" y="4000997"/>
                <a:ext cx="491376" cy="464075"/>
              </a:xfrm>
              <a:custGeom>
                <a:avLst/>
                <a:gdLst>
                  <a:gd name="T0" fmla="*/ 87 w 291"/>
                  <a:gd name="T1" fmla="*/ 18 h 275"/>
                  <a:gd name="T2" fmla="*/ 96 w 291"/>
                  <a:gd name="T3" fmla="*/ 48 h 275"/>
                  <a:gd name="T4" fmla="*/ 0 w 291"/>
                  <a:gd name="T5" fmla="*/ 140 h 275"/>
                  <a:gd name="T6" fmla="*/ 128 w 291"/>
                  <a:gd name="T7" fmla="*/ 56 h 275"/>
                  <a:gd name="T8" fmla="*/ 201 w 291"/>
                  <a:gd name="T9" fmla="*/ 36 h 275"/>
                  <a:gd name="T10" fmla="*/ 122 w 291"/>
                  <a:gd name="T11" fmla="*/ 198 h 275"/>
                  <a:gd name="T12" fmla="*/ 122 w 291"/>
                  <a:gd name="T13" fmla="*/ 195 h 275"/>
                  <a:gd name="T14" fmla="*/ 122 w 291"/>
                  <a:gd name="T15" fmla="*/ 192 h 275"/>
                  <a:gd name="T16" fmla="*/ 122 w 291"/>
                  <a:gd name="T17" fmla="*/ 189 h 275"/>
                  <a:gd name="T18" fmla="*/ 122 w 291"/>
                  <a:gd name="T19" fmla="*/ 185 h 275"/>
                  <a:gd name="T20" fmla="*/ 122 w 291"/>
                  <a:gd name="T21" fmla="*/ 182 h 275"/>
                  <a:gd name="T22" fmla="*/ 122 w 291"/>
                  <a:gd name="T23" fmla="*/ 179 h 275"/>
                  <a:gd name="T24" fmla="*/ 122 w 291"/>
                  <a:gd name="T25" fmla="*/ 175 h 275"/>
                  <a:gd name="T26" fmla="*/ 122 w 291"/>
                  <a:gd name="T27" fmla="*/ 172 h 275"/>
                  <a:gd name="T28" fmla="*/ 122 w 291"/>
                  <a:gd name="T29" fmla="*/ 169 h 275"/>
                  <a:gd name="T30" fmla="*/ 122 w 291"/>
                  <a:gd name="T31" fmla="*/ 165 h 275"/>
                  <a:gd name="T32" fmla="*/ 122 w 291"/>
                  <a:gd name="T33" fmla="*/ 162 h 275"/>
                  <a:gd name="T34" fmla="*/ 123 w 291"/>
                  <a:gd name="T35" fmla="*/ 157 h 275"/>
                  <a:gd name="T36" fmla="*/ 103 w 291"/>
                  <a:gd name="T37" fmla="*/ 158 h 275"/>
                  <a:gd name="T38" fmla="*/ 103 w 291"/>
                  <a:gd name="T39" fmla="*/ 162 h 275"/>
                  <a:gd name="T40" fmla="*/ 103 w 291"/>
                  <a:gd name="T41" fmla="*/ 166 h 275"/>
                  <a:gd name="T42" fmla="*/ 103 w 291"/>
                  <a:gd name="T43" fmla="*/ 169 h 275"/>
                  <a:gd name="T44" fmla="*/ 103 w 291"/>
                  <a:gd name="T45" fmla="*/ 172 h 275"/>
                  <a:gd name="T46" fmla="*/ 103 w 291"/>
                  <a:gd name="T47" fmla="*/ 176 h 275"/>
                  <a:gd name="T48" fmla="*/ 104 w 291"/>
                  <a:gd name="T49" fmla="*/ 179 h 275"/>
                  <a:gd name="T50" fmla="*/ 104 w 291"/>
                  <a:gd name="T51" fmla="*/ 182 h 275"/>
                  <a:gd name="T52" fmla="*/ 104 w 291"/>
                  <a:gd name="T53" fmla="*/ 185 h 275"/>
                  <a:gd name="T54" fmla="*/ 104 w 291"/>
                  <a:gd name="T55" fmla="*/ 189 h 275"/>
                  <a:gd name="T56" fmla="*/ 104 w 291"/>
                  <a:gd name="T57" fmla="*/ 192 h 275"/>
                  <a:gd name="T58" fmla="*/ 104 w 291"/>
                  <a:gd name="T59" fmla="*/ 195 h 275"/>
                  <a:gd name="T60" fmla="*/ 104 w 291"/>
                  <a:gd name="T61" fmla="*/ 199 h 275"/>
                  <a:gd name="T62" fmla="*/ 104 w 291"/>
                  <a:gd name="T63" fmla="*/ 232 h 275"/>
                  <a:gd name="T64" fmla="*/ 104 w 291"/>
                  <a:gd name="T65" fmla="*/ 235 h 275"/>
                  <a:gd name="T66" fmla="*/ 104 w 291"/>
                  <a:gd name="T67" fmla="*/ 238 h 275"/>
                  <a:gd name="T68" fmla="*/ 104 w 291"/>
                  <a:gd name="T69" fmla="*/ 242 h 275"/>
                  <a:gd name="T70" fmla="*/ 104 w 291"/>
                  <a:gd name="T71" fmla="*/ 245 h 275"/>
                  <a:gd name="T72" fmla="*/ 104 w 291"/>
                  <a:gd name="T73" fmla="*/ 248 h 275"/>
                  <a:gd name="T74" fmla="*/ 104 w 291"/>
                  <a:gd name="T75" fmla="*/ 252 h 275"/>
                  <a:gd name="T76" fmla="*/ 105 w 291"/>
                  <a:gd name="T77" fmla="*/ 255 h 275"/>
                  <a:gd name="T78" fmla="*/ 98 w 291"/>
                  <a:gd name="T79" fmla="*/ 257 h 275"/>
                  <a:gd name="T80" fmla="*/ 61 w 291"/>
                  <a:gd name="T81" fmla="*/ 265 h 275"/>
                  <a:gd name="T82" fmla="*/ 131 w 291"/>
                  <a:gd name="T83" fmla="*/ 266 h 275"/>
                  <a:gd name="T84" fmla="*/ 167 w 291"/>
                  <a:gd name="T85" fmla="*/ 259 h 275"/>
                  <a:gd name="T86" fmla="*/ 123 w 291"/>
                  <a:gd name="T87" fmla="*/ 256 h 275"/>
                  <a:gd name="T88" fmla="*/ 123 w 291"/>
                  <a:gd name="T89" fmla="*/ 253 h 275"/>
                  <a:gd name="T90" fmla="*/ 123 w 291"/>
                  <a:gd name="T91" fmla="*/ 249 h 275"/>
                  <a:gd name="T92" fmla="*/ 123 w 291"/>
                  <a:gd name="T93" fmla="*/ 246 h 275"/>
                  <a:gd name="T94" fmla="*/ 123 w 291"/>
                  <a:gd name="T95" fmla="*/ 243 h 275"/>
                  <a:gd name="T96" fmla="*/ 123 w 291"/>
                  <a:gd name="T97" fmla="*/ 239 h 275"/>
                  <a:gd name="T98" fmla="*/ 123 w 291"/>
                  <a:gd name="T99" fmla="*/ 236 h 275"/>
                  <a:gd name="T100" fmla="*/ 123 w 291"/>
                  <a:gd name="T101" fmla="*/ 233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91" h="275">
                    <a:moveTo>
                      <a:pt x="291" y="170"/>
                    </a:moveTo>
                    <a:cubicBezTo>
                      <a:pt x="291" y="159"/>
                      <a:pt x="291" y="109"/>
                      <a:pt x="290" y="60"/>
                    </a:cubicBezTo>
                    <a:cubicBezTo>
                      <a:pt x="290" y="29"/>
                      <a:pt x="260" y="0"/>
                      <a:pt x="215" y="1"/>
                    </a:cubicBezTo>
                    <a:cubicBezTo>
                      <a:pt x="208" y="1"/>
                      <a:pt x="102" y="2"/>
                      <a:pt x="102" y="2"/>
                    </a:cubicBezTo>
                    <a:cubicBezTo>
                      <a:pt x="89" y="3"/>
                      <a:pt x="87" y="13"/>
                      <a:pt x="87" y="18"/>
                    </a:cubicBezTo>
                    <a:cubicBezTo>
                      <a:pt x="87" y="23"/>
                      <a:pt x="87" y="19"/>
                      <a:pt x="87" y="26"/>
                    </a:cubicBezTo>
                    <a:cubicBezTo>
                      <a:pt x="87" y="32"/>
                      <a:pt x="94" y="37"/>
                      <a:pt x="101" y="38"/>
                    </a:cubicBezTo>
                    <a:cubicBezTo>
                      <a:pt x="101" y="38"/>
                      <a:pt x="101" y="38"/>
                      <a:pt x="101" y="39"/>
                    </a:cubicBezTo>
                    <a:cubicBezTo>
                      <a:pt x="101" y="40"/>
                      <a:pt x="101" y="40"/>
                      <a:pt x="102" y="41"/>
                    </a:cubicBezTo>
                    <a:cubicBezTo>
                      <a:pt x="96" y="48"/>
                      <a:pt x="96" y="48"/>
                      <a:pt x="96" y="48"/>
                    </a:cubicBezTo>
                    <a:cubicBezTo>
                      <a:pt x="96" y="56"/>
                      <a:pt x="96" y="56"/>
                      <a:pt x="96" y="56"/>
                    </a:cubicBezTo>
                    <a:cubicBezTo>
                      <a:pt x="40" y="56"/>
                      <a:pt x="40" y="56"/>
                      <a:pt x="40" y="56"/>
                    </a:cubicBezTo>
                    <a:cubicBezTo>
                      <a:pt x="40" y="92"/>
                      <a:pt x="40" y="92"/>
                      <a:pt x="40" y="92"/>
                    </a:cubicBezTo>
                    <a:cubicBezTo>
                      <a:pt x="0" y="92"/>
                      <a:pt x="0" y="92"/>
                      <a:pt x="0" y="92"/>
                    </a:cubicBezTo>
                    <a:cubicBezTo>
                      <a:pt x="0" y="140"/>
                      <a:pt x="0" y="140"/>
                      <a:pt x="0" y="140"/>
                    </a:cubicBezTo>
                    <a:cubicBezTo>
                      <a:pt x="207" y="140"/>
                      <a:pt x="207" y="140"/>
                      <a:pt x="207" y="140"/>
                    </a:cubicBezTo>
                    <a:cubicBezTo>
                      <a:pt x="207" y="92"/>
                      <a:pt x="207" y="92"/>
                      <a:pt x="207" y="92"/>
                    </a:cubicBezTo>
                    <a:cubicBezTo>
                      <a:pt x="179" y="92"/>
                      <a:pt x="179" y="92"/>
                      <a:pt x="179" y="92"/>
                    </a:cubicBezTo>
                    <a:cubicBezTo>
                      <a:pt x="179" y="56"/>
                      <a:pt x="179" y="56"/>
                      <a:pt x="179" y="56"/>
                    </a:cubicBezTo>
                    <a:cubicBezTo>
                      <a:pt x="128" y="56"/>
                      <a:pt x="128" y="56"/>
                      <a:pt x="128" y="56"/>
                    </a:cubicBezTo>
                    <a:cubicBezTo>
                      <a:pt x="128" y="49"/>
                      <a:pt x="128" y="49"/>
                      <a:pt x="128" y="49"/>
                    </a:cubicBezTo>
                    <a:cubicBezTo>
                      <a:pt x="122" y="41"/>
                      <a:pt x="122" y="41"/>
                      <a:pt x="122" y="41"/>
                    </a:cubicBezTo>
                    <a:cubicBezTo>
                      <a:pt x="122" y="40"/>
                      <a:pt x="123" y="40"/>
                      <a:pt x="123" y="39"/>
                    </a:cubicBezTo>
                    <a:cubicBezTo>
                      <a:pt x="123" y="38"/>
                      <a:pt x="123" y="38"/>
                      <a:pt x="122" y="37"/>
                    </a:cubicBezTo>
                    <a:cubicBezTo>
                      <a:pt x="149" y="37"/>
                      <a:pt x="193" y="36"/>
                      <a:pt x="201" y="36"/>
                    </a:cubicBezTo>
                    <a:cubicBezTo>
                      <a:pt x="246" y="36"/>
                      <a:pt x="250" y="54"/>
                      <a:pt x="250" y="66"/>
                    </a:cubicBezTo>
                    <a:cubicBezTo>
                      <a:pt x="250" y="77"/>
                      <a:pt x="251" y="145"/>
                      <a:pt x="251" y="172"/>
                    </a:cubicBezTo>
                    <a:cubicBezTo>
                      <a:pt x="252" y="198"/>
                      <a:pt x="210" y="198"/>
                      <a:pt x="202" y="198"/>
                    </a:cubicBezTo>
                    <a:cubicBezTo>
                      <a:pt x="197" y="198"/>
                      <a:pt x="147" y="198"/>
                      <a:pt x="123" y="199"/>
                    </a:cubicBezTo>
                    <a:cubicBezTo>
                      <a:pt x="123" y="199"/>
                      <a:pt x="122" y="198"/>
                      <a:pt x="122" y="198"/>
                    </a:cubicBezTo>
                    <a:cubicBezTo>
                      <a:pt x="120" y="198"/>
                      <a:pt x="120" y="198"/>
                      <a:pt x="120" y="198"/>
                    </a:cubicBezTo>
                    <a:cubicBezTo>
                      <a:pt x="120" y="197"/>
                      <a:pt x="120" y="197"/>
                      <a:pt x="120" y="197"/>
                    </a:cubicBezTo>
                    <a:cubicBezTo>
                      <a:pt x="122" y="196"/>
                      <a:pt x="122" y="196"/>
                      <a:pt x="122" y="196"/>
                    </a:cubicBezTo>
                    <a:cubicBezTo>
                      <a:pt x="122" y="196"/>
                      <a:pt x="123" y="196"/>
                      <a:pt x="123" y="196"/>
                    </a:cubicBezTo>
                    <a:cubicBezTo>
                      <a:pt x="123" y="195"/>
                      <a:pt x="122" y="195"/>
                      <a:pt x="122" y="195"/>
                    </a:cubicBezTo>
                    <a:cubicBezTo>
                      <a:pt x="120" y="195"/>
                      <a:pt x="120" y="195"/>
                      <a:pt x="120" y="195"/>
                    </a:cubicBezTo>
                    <a:cubicBezTo>
                      <a:pt x="120" y="193"/>
                      <a:pt x="120" y="193"/>
                      <a:pt x="120" y="193"/>
                    </a:cubicBezTo>
                    <a:cubicBezTo>
                      <a:pt x="122" y="193"/>
                      <a:pt x="122" y="193"/>
                      <a:pt x="122" y="193"/>
                    </a:cubicBezTo>
                    <a:cubicBezTo>
                      <a:pt x="122" y="193"/>
                      <a:pt x="123" y="193"/>
                      <a:pt x="123" y="192"/>
                    </a:cubicBezTo>
                    <a:cubicBezTo>
                      <a:pt x="123" y="192"/>
                      <a:pt x="122" y="192"/>
                      <a:pt x="122" y="192"/>
                    </a:cubicBezTo>
                    <a:cubicBezTo>
                      <a:pt x="120" y="192"/>
                      <a:pt x="120" y="192"/>
                      <a:pt x="120" y="192"/>
                    </a:cubicBezTo>
                    <a:cubicBezTo>
                      <a:pt x="120" y="190"/>
                      <a:pt x="120" y="190"/>
                      <a:pt x="120" y="190"/>
                    </a:cubicBezTo>
                    <a:cubicBezTo>
                      <a:pt x="122" y="190"/>
                      <a:pt x="122" y="190"/>
                      <a:pt x="122" y="190"/>
                    </a:cubicBezTo>
                    <a:cubicBezTo>
                      <a:pt x="122" y="190"/>
                      <a:pt x="123" y="190"/>
                      <a:pt x="123" y="189"/>
                    </a:cubicBezTo>
                    <a:cubicBezTo>
                      <a:pt x="123" y="189"/>
                      <a:pt x="122" y="189"/>
                      <a:pt x="122" y="189"/>
                    </a:cubicBezTo>
                    <a:cubicBezTo>
                      <a:pt x="120" y="189"/>
                      <a:pt x="120" y="189"/>
                      <a:pt x="120" y="189"/>
                    </a:cubicBezTo>
                    <a:cubicBezTo>
                      <a:pt x="120" y="187"/>
                      <a:pt x="120" y="187"/>
                      <a:pt x="120" y="187"/>
                    </a:cubicBezTo>
                    <a:cubicBezTo>
                      <a:pt x="122" y="187"/>
                      <a:pt x="122" y="187"/>
                      <a:pt x="122" y="187"/>
                    </a:cubicBezTo>
                    <a:cubicBezTo>
                      <a:pt x="122" y="187"/>
                      <a:pt x="123" y="186"/>
                      <a:pt x="123" y="186"/>
                    </a:cubicBezTo>
                    <a:cubicBezTo>
                      <a:pt x="123" y="186"/>
                      <a:pt x="122" y="185"/>
                      <a:pt x="122" y="185"/>
                    </a:cubicBezTo>
                    <a:cubicBezTo>
                      <a:pt x="120" y="185"/>
                      <a:pt x="120" y="185"/>
                      <a:pt x="120" y="185"/>
                    </a:cubicBezTo>
                    <a:cubicBezTo>
                      <a:pt x="120" y="183"/>
                      <a:pt x="120" y="183"/>
                      <a:pt x="120" y="183"/>
                    </a:cubicBezTo>
                    <a:cubicBezTo>
                      <a:pt x="122" y="183"/>
                      <a:pt x="122" y="183"/>
                      <a:pt x="122" y="183"/>
                    </a:cubicBezTo>
                    <a:cubicBezTo>
                      <a:pt x="122" y="183"/>
                      <a:pt x="123" y="183"/>
                      <a:pt x="123" y="183"/>
                    </a:cubicBezTo>
                    <a:cubicBezTo>
                      <a:pt x="123" y="182"/>
                      <a:pt x="122" y="182"/>
                      <a:pt x="122" y="182"/>
                    </a:cubicBezTo>
                    <a:cubicBezTo>
                      <a:pt x="120" y="182"/>
                      <a:pt x="120" y="182"/>
                      <a:pt x="120" y="182"/>
                    </a:cubicBezTo>
                    <a:cubicBezTo>
                      <a:pt x="119" y="180"/>
                      <a:pt x="119" y="180"/>
                      <a:pt x="119" y="180"/>
                    </a:cubicBezTo>
                    <a:cubicBezTo>
                      <a:pt x="122" y="180"/>
                      <a:pt x="122" y="180"/>
                      <a:pt x="122" y="180"/>
                    </a:cubicBezTo>
                    <a:cubicBezTo>
                      <a:pt x="122" y="180"/>
                      <a:pt x="123" y="180"/>
                      <a:pt x="123" y="179"/>
                    </a:cubicBezTo>
                    <a:cubicBezTo>
                      <a:pt x="122" y="179"/>
                      <a:pt x="122" y="179"/>
                      <a:pt x="122" y="179"/>
                    </a:cubicBezTo>
                    <a:cubicBezTo>
                      <a:pt x="119" y="179"/>
                      <a:pt x="119" y="179"/>
                      <a:pt x="119" y="179"/>
                    </a:cubicBezTo>
                    <a:cubicBezTo>
                      <a:pt x="119" y="177"/>
                      <a:pt x="119" y="177"/>
                      <a:pt x="119" y="177"/>
                    </a:cubicBezTo>
                    <a:cubicBezTo>
                      <a:pt x="122" y="177"/>
                      <a:pt x="122" y="177"/>
                      <a:pt x="122" y="177"/>
                    </a:cubicBezTo>
                    <a:cubicBezTo>
                      <a:pt x="122" y="177"/>
                      <a:pt x="122" y="176"/>
                      <a:pt x="122" y="176"/>
                    </a:cubicBezTo>
                    <a:cubicBezTo>
                      <a:pt x="122" y="176"/>
                      <a:pt x="122" y="175"/>
                      <a:pt x="122" y="175"/>
                    </a:cubicBezTo>
                    <a:cubicBezTo>
                      <a:pt x="119" y="175"/>
                      <a:pt x="119" y="175"/>
                      <a:pt x="119" y="175"/>
                    </a:cubicBezTo>
                    <a:cubicBezTo>
                      <a:pt x="119" y="173"/>
                      <a:pt x="119" y="173"/>
                      <a:pt x="119" y="173"/>
                    </a:cubicBezTo>
                    <a:cubicBezTo>
                      <a:pt x="122" y="173"/>
                      <a:pt x="122" y="173"/>
                      <a:pt x="122" y="173"/>
                    </a:cubicBezTo>
                    <a:cubicBezTo>
                      <a:pt x="122" y="173"/>
                      <a:pt x="122" y="173"/>
                      <a:pt x="122" y="173"/>
                    </a:cubicBezTo>
                    <a:cubicBezTo>
                      <a:pt x="122" y="172"/>
                      <a:pt x="122" y="172"/>
                      <a:pt x="122" y="172"/>
                    </a:cubicBezTo>
                    <a:cubicBezTo>
                      <a:pt x="119" y="172"/>
                      <a:pt x="119" y="172"/>
                      <a:pt x="119" y="172"/>
                    </a:cubicBezTo>
                    <a:cubicBezTo>
                      <a:pt x="119" y="170"/>
                      <a:pt x="119" y="170"/>
                      <a:pt x="119" y="170"/>
                    </a:cubicBezTo>
                    <a:cubicBezTo>
                      <a:pt x="122" y="170"/>
                      <a:pt x="122" y="170"/>
                      <a:pt x="122" y="170"/>
                    </a:cubicBezTo>
                    <a:cubicBezTo>
                      <a:pt x="122" y="170"/>
                      <a:pt x="122" y="170"/>
                      <a:pt x="122" y="169"/>
                    </a:cubicBezTo>
                    <a:cubicBezTo>
                      <a:pt x="122" y="169"/>
                      <a:pt x="122" y="169"/>
                      <a:pt x="122" y="169"/>
                    </a:cubicBezTo>
                    <a:cubicBezTo>
                      <a:pt x="119" y="169"/>
                      <a:pt x="119" y="169"/>
                      <a:pt x="119" y="169"/>
                    </a:cubicBezTo>
                    <a:cubicBezTo>
                      <a:pt x="119" y="167"/>
                      <a:pt x="119" y="167"/>
                      <a:pt x="119" y="167"/>
                    </a:cubicBezTo>
                    <a:cubicBezTo>
                      <a:pt x="122" y="167"/>
                      <a:pt x="122" y="167"/>
                      <a:pt x="122" y="167"/>
                    </a:cubicBezTo>
                    <a:cubicBezTo>
                      <a:pt x="122" y="167"/>
                      <a:pt x="122" y="166"/>
                      <a:pt x="122" y="166"/>
                    </a:cubicBezTo>
                    <a:cubicBezTo>
                      <a:pt x="122" y="166"/>
                      <a:pt x="122" y="165"/>
                      <a:pt x="122" y="165"/>
                    </a:cubicBezTo>
                    <a:cubicBezTo>
                      <a:pt x="119" y="165"/>
                      <a:pt x="119" y="165"/>
                      <a:pt x="119" y="165"/>
                    </a:cubicBezTo>
                    <a:cubicBezTo>
                      <a:pt x="119" y="163"/>
                      <a:pt x="119" y="163"/>
                      <a:pt x="119" y="163"/>
                    </a:cubicBezTo>
                    <a:cubicBezTo>
                      <a:pt x="122" y="163"/>
                      <a:pt x="122" y="163"/>
                      <a:pt x="122" y="163"/>
                    </a:cubicBezTo>
                    <a:cubicBezTo>
                      <a:pt x="122" y="163"/>
                      <a:pt x="122" y="163"/>
                      <a:pt x="122" y="163"/>
                    </a:cubicBezTo>
                    <a:cubicBezTo>
                      <a:pt x="122" y="162"/>
                      <a:pt x="122" y="162"/>
                      <a:pt x="122" y="162"/>
                    </a:cubicBezTo>
                    <a:cubicBezTo>
                      <a:pt x="119" y="162"/>
                      <a:pt x="119" y="162"/>
                      <a:pt x="119" y="162"/>
                    </a:cubicBezTo>
                    <a:cubicBezTo>
                      <a:pt x="119" y="161"/>
                      <a:pt x="119" y="161"/>
                      <a:pt x="119" y="161"/>
                    </a:cubicBezTo>
                    <a:cubicBezTo>
                      <a:pt x="122" y="161"/>
                      <a:pt x="122" y="161"/>
                      <a:pt x="122" y="161"/>
                    </a:cubicBezTo>
                    <a:cubicBezTo>
                      <a:pt x="123" y="161"/>
                      <a:pt x="124" y="160"/>
                      <a:pt x="124" y="159"/>
                    </a:cubicBezTo>
                    <a:cubicBezTo>
                      <a:pt x="124" y="158"/>
                      <a:pt x="124" y="158"/>
                      <a:pt x="123" y="157"/>
                    </a:cubicBezTo>
                    <a:cubicBezTo>
                      <a:pt x="129" y="150"/>
                      <a:pt x="129" y="150"/>
                      <a:pt x="129" y="150"/>
                    </a:cubicBezTo>
                    <a:cubicBezTo>
                      <a:pt x="129" y="140"/>
                      <a:pt x="129" y="140"/>
                      <a:pt x="129" y="140"/>
                    </a:cubicBezTo>
                    <a:cubicBezTo>
                      <a:pt x="97" y="140"/>
                      <a:pt x="97" y="140"/>
                      <a:pt x="97" y="140"/>
                    </a:cubicBezTo>
                    <a:cubicBezTo>
                      <a:pt x="97" y="149"/>
                      <a:pt x="97" y="149"/>
                      <a:pt x="97" y="149"/>
                    </a:cubicBezTo>
                    <a:cubicBezTo>
                      <a:pt x="103" y="158"/>
                      <a:pt x="103" y="158"/>
                      <a:pt x="103" y="158"/>
                    </a:cubicBezTo>
                    <a:cubicBezTo>
                      <a:pt x="102" y="158"/>
                      <a:pt x="102" y="159"/>
                      <a:pt x="102" y="159"/>
                    </a:cubicBezTo>
                    <a:cubicBezTo>
                      <a:pt x="102" y="161"/>
                      <a:pt x="103" y="161"/>
                      <a:pt x="104" y="161"/>
                    </a:cubicBezTo>
                    <a:cubicBezTo>
                      <a:pt x="105" y="161"/>
                      <a:pt x="105" y="161"/>
                      <a:pt x="105" y="161"/>
                    </a:cubicBezTo>
                    <a:cubicBezTo>
                      <a:pt x="105" y="162"/>
                      <a:pt x="105" y="162"/>
                      <a:pt x="105" y="162"/>
                    </a:cubicBezTo>
                    <a:cubicBezTo>
                      <a:pt x="103" y="162"/>
                      <a:pt x="103" y="162"/>
                      <a:pt x="103" y="162"/>
                    </a:cubicBezTo>
                    <a:cubicBezTo>
                      <a:pt x="103" y="162"/>
                      <a:pt x="103" y="163"/>
                      <a:pt x="103" y="163"/>
                    </a:cubicBezTo>
                    <a:cubicBezTo>
                      <a:pt x="103" y="163"/>
                      <a:pt x="103" y="164"/>
                      <a:pt x="103" y="164"/>
                    </a:cubicBezTo>
                    <a:cubicBezTo>
                      <a:pt x="105" y="164"/>
                      <a:pt x="105" y="164"/>
                      <a:pt x="105" y="164"/>
                    </a:cubicBezTo>
                    <a:cubicBezTo>
                      <a:pt x="105" y="166"/>
                      <a:pt x="105" y="166"/>
                      <a:pt x="105" y="166"/>
                    </a:cubicBezTo>
                    <a:cubicBezTo>
                      <a:pt x="103" y="166"/>
                      <a:pt x="103" y="166"/>
                      <a:pt x="103" y="166"/>
                    </a:cubicBezTo>
                    <a:cubicBezTo>
                      <a:pt x="103" y="166"/>
                      <a:pt x="103" y="166"/>
                      <a:pt x="103" y="166"/>
                    </a:cubicBezTo>
                    <a:cubicBezTo>
                      <a:pt x="103" y="167"/>
                      <a:pt x="103" y="167"/>
                      <a:pt x="103" y="167"/>
                    </a:cubicBezTo>
                    <a:cubicBezTo>
                      <a:pt x="105" y="167"/>
                      <a:pt x="105" y="167"/>
                      <a:pt x="105" y="167"/>
                    </a:cubicBezTo>
                    <a:cubicBezTo>
                      <a:pt x="105" y="169"/>
                      <a:pt x="105" y="169"/>
                      <a:pt x="105" y="169"/>
                    </a:cubicBezTo>
                    <a:cubicBezTo>
                      <a:pt x="103" y="169"/>
                      <a:pt x="103" y="169"/>
                      <a:pt x="103" y="169"/>
                    </a:cubicBezTo>
                    <a:cubicBezTo>
                      <a:pt x="103" y="169"/>
                      <a:pt x="103" y="169"/>
                      <a:pt x="103" y="170"/>
                    </a:cubicBezTo>
                    <a:cubicBezTo>
                      <a:pt x="103" y="170"/>
                      <a:pt x="103" y="170"/>
                      <a:pt x="103" y="170"/>
                    </a:cubicBezTo>
                    <a:cubicBezTo>
                      <a:pt x="105" y="170"/>
                      <a:pt x="105" y="170"/>
                      <a:pt x="105" y="170"/>
                    </a:cubicBezTo>
                    <a:cubicBezTo>
                      <a:pt x="105" y="172"/>
                      <a:pt x="105" y="172"/>
                      <a:pt x="105" y="172"/>
                    </a:cubicBezTo>
                    <a:cubicBezTo>
                      <a:pt x="103" y="172"/>
                      <a:pt x="103" y="172"/>
                      <a:pt x="103" y="172"/>
                    </a:cubicBezTo>
                    <a:cubicBezTo>
                      <a:pt x="103" y="172"/>
                      <a:pt x="103" y="173"/>
                      <a:pt x="103" y="173"/>
                    </a:cubicBezTo>
                    <a:cubicBezTo>
                      <a:pt x="103" y="173"/>
                      <a:pt x="103" y="174"/>
                      <a:pt x="103" y="174"/>
                    </a:cubicBezTo>
                    <a:cubicBezTo>
                      <a:pt x="105" y="174"/>
                      <a:pt x="105" y="174"/>
                      <a:pt x="105" y="174"/>
                    </a:cubicBezTo>
                    <a:cubicBezTo>
                      <a:pt x="105" y="176"/>
                      <a:pt x="105" y="176"/>
                      <a:pt x="105" y="176"/>
                    </a:cubicBezTo>
                    <a:cubicBezTo>
                      <a:pt x="103" y="176"/>
                      <a:pt x="103" y="176"/>
                      <a:pt x="103" y="176"/>
                    </a:cubicBezTo>
                    <a:cubicBezTo>
                      <a:pt x="103" y="176"/>
                      <a:pt x="103" y="176"/>
                      <a:pt x="103" y="176"/>
                    </a:cubicBezTo>
                    <a:cubicBezTo>
                      <a:pt x="103" y="177"/>
                      <a:pt x="103" y="177"/>
                      <a:pt x="104" y="177"/>
                    </a:cubicBezTo>
                    <a:cubicBezTo>
                      <a:pt x="105" y="177"/>
                      <a:pt x="105" y="177"/>
                      <a:pt x="105" y="177"/>
                    </a:cubicBezTo>
                    <a:cubicBezTo>
                      <a:pt x="105" y="179"/>
                      <a:pt x="105" y="179"/>
                      <a:pt x="105" y="179"/>
                    </a:cubicBezTo>
                    <a:cubicBezTo>
                      <a:pt x="104" y="179"/>
                      <a:pt x="104" y="179"/>
                      <a:pt x="104" y="179"/>
                    </a:cubicBezTo>
                    <a:cubicBezTo>
                      <a:pt x="103" y="179"/>
                      <a:pt x="103" y="179"/>
                      <a:pt x="103" y="180"/>
                    </a:cubicBezTo>
                    <a:cubicBezTo>
                      <a:pt x="103" y="180"/>
                      <a:pt x="103" y="180"/>
                      <a:pt x="104" y="180"/>
                    </a:cubicBezTo>
                    <a:cubicBezTo>
                      <a:pt x="105" y="180"/>
                      <a:pt x="105" y="180"/>
                      <a:pt x="105" y="180"/>
                    </a:cubicBezTo>
                    <a:cubicBezTo>
                      <a:pt x="105" y="182"/>
                      <a:pt x="105" y="182"/>
                      <a:pt x="105" y="182"/>
                    </a:cubicBezTo>
                    <a:cubicBezTo>
                      <a:pt x="104" y="182"/>
                      <a:pt x="104" y="182"/>
                      <a:pt x="104" y="182"/>
                    </a:cubicBezTo>
                    <a:cubicBezTo>
                      <a:pt x="103" y="182"/>
                      <a:pt x="103" y="182"/>
                      <a:pt x="103" y="183"/>
                    </a:cubicBezTo>
                    <a:cubicBezTo>
                      <a:pt x="103" y="183"/>
                      <a:pt x="103" y="183"/>
                      <a:pt x="104" y="183"/>
                    </a:cubicBezTo>
                    <a:cubicBezTo>
                      <a:pt x="105" y="183"/>
                      <a:pt x="105" y="183"/>
                      <a:pt x="105" y="183"/>
                    </a:cubicBezTo>
                    <a:cubicBezTo>
                      <a:pt x="105" y="185"/>
                      <a:pt x="105" y="185"/>
                      <a:pt x="105" y="185"/>
                    </a:cubicBezTo>
                    <a:cubicBezTo>
                      <a:pt x="104" y="185"/>
                      <a:pt x="104" y="185"/>
                      <a:pt x="104" y="185"/>
                    </a:cubicBezTo>
                    <a:cubicBezTo>
                      <a:pt x="103" y="185"/>
                      <a:pt x="103" y="186"/>
                      <a:pt x="103" y="186"/>
                    </a:cubicBezTo>
                    <a:cubicBezTo>
                      <a:pt x="103" y="187"/>
                      <a:pt x="103" y="187"/>
                      <a:pt x="104" y="187"/>
                    </a:cubicBezTo>
                    <a:cubicBezTo>
                      <a:pt x="105" y="187"/>
                      <a:pt x="105" y="187"/>
                      <a:pt x="105" y="187"/>
                    </a:cubicBezTo>
                    <a:cubicBezTo>
                      <a:pt x="105" y="189"/>
                      <a:pt x="105" y="189"/>
                      <a:pt x="105" y="189"/>
                    </a:cubicBezTo>
                    <a:cubicBezTo>
                      <a:pt x="104" y="189"/>
                      <a:pt x="104" y="189"/>
                      <a:pt x="104" y="189"/>
                    </a:cubicBezTo>
                    <a:cubicBezTo>
                      <a:pt x="103" y="189"/>
                      <a:pt x="103" y="189"/>
                      <a:pt x="103" y="189"/>
                    </a:cubicBezTo>
                    <a:cubicBezTo>
                      <a:pt x="103" y="190"/>
                      <a:pt x="103" y="190"/>
                      <a:pt x="104" y="190"/>
                    </a:cubicBezTo>
                    <a:cubicBezTo>
                      <a:pt x="105" y="190"/>
                      <a:pt x="105" y="190"/>
                      <a:pt x="105" y="190"/>
                    </a:cubicBezTo>
                    <a:cubicBezTo>
                      <a:pt x="105" y="192"/>
                      <a:pt x="105" y="192"/>
                      <a:pt x="105" y="192"/>
                    </a:cubicBezTo>
                    <a:cubicBezTo>
                      <a:pt x="104" y="192"/>
                      <a:pt x="104" y="192"/>
                      <a:pt x="104" y="192"/>
                    </a:cubicBezTo>
                    <a:cubicBezTo>
                      <a:pt x="103" y="192"/>
                      <a:pt x="103" y="192"/>
                      <a:pt x="103" y="193"/>
                    </a:cubicBezTo>
                    <a:cubicBezTo>
                      <a:pt x="103" y="193"/>
                      <a:pt x="103" y="193"/>
                      <a:pt x="104" y="193"/>
                    </a:cubicBezTo>
                    <a:cubicBezTo>
                      <a:pt x="105" y="193"/>
                      <a:pt x="105" y="193"/>
                      <a:pt x="105" y="193"/>
                    </a:cubicBezTo>
                    <a:cubicBezTo>
                      <a:pt x="105" y="195"/>
                      <a:pt x="105" y="195"/>
                      <a:pt x="105" y="195"/>
                    </a:cubicBezTo>
                    <a:cubicBezTo>
                      <a:pt x="104" y="195"/>
                      <a:pt x="104" y="195"/>
                      <a:pt x="104" y="195"/>
                    </a:cubicBezTo>
                    <a:cubicBezTo>
                      <a:pt x="103" y="195"/>
                      <a:pt x="103" y="196"/>
                      <a:pt x="103" y="196"/>
                    </a:cubicBezTo>
                    <a:cubicBezTo>
                      <a:pt x="103" y="196"/>
                      <a:pt x="103" y="197"/>
                      <a:pt x="104" y="197"/>
                    </a:cubicBezTo>
                    <a:cubicBezTo>
                      <a:pt x="105" y="197"/>
                      <a:pt x="105" y="197"/>
                      <a:pt x="105" y="197"/>
                    </a:cubicBezTo>
                    <a:cubicBezTo>
                      <a:pt x="105" y="199"/>
                      <a:pt x="105" y="199"/>
                      <a:pt x="105" y="199"/>
                    </a:cubicBezTo>
                    <a:cubicBezTo>
                      <a:pt x="104" y="199"/>
                      <a:pt x="104" y="199"/>
                      <a:pt x="104" y="199"/>
                    </a:cubicBezTo>
                    <a:cubicBezTo>
                      <a:pt x="103" y="199"/>
                      <a:pt x="103" y="199"/>
                      <a:pt x="103" y="199"/>
                    </a:cubicBezTo>
                    <a:cubicBezTo>
                      <a:pt x="103" y="199"/>
                      <a:pt x="103" y="200"/>
                      <a:pt x="103" y="200"/>
                    </a:cubicBezTo>
                    <a:cubicBezTo>
                      <a:pt x="98" y="201"/>
                      <a:pt x="94" y="204"/>
                      <a:pt x="94" y="210"/>
                    </a:cubicBezTo>
                    <a:cubicBezTo>
                      <a:pt x="94" y="214"/>
                      <a:pt x="94" y="215"/>
                      <a:pt x="95" y="221"/>
                    </a:cubicBezTo>
                    <a:cubicBezTo>
                      <a:pt x="95" y="226"/>
                      <a:pt x="99" y="231"/>
                      <a:pt x="104" y="232"/>
                    </a:cubicBezTo>
                    <a:cubicBezTo>
                      <a:pt x="104" y="232"/>
                      <a:pt x="104" y="232"/>
                      <a:pt x="104" y="232"/>
                    </a:cubicBezTo>
                    <a:cubicBezTo>
                      <a:pt x="104" y="233"/>
                      <a:pt x="104" y="233"/>
                      <a:pt x="104" y="233"/>
                    </a:cubicBezTo>
                    <a:cubicBezTo>
                      <a:pt x="106" y="233"/>
                      <a:pt x="106" y="233"/>
                      <a:pt x="106" y="233"/>
                    </a:cubicBezTo>
                    <a:cubicBezTo>
                      <a:pt x="106" y="235"/>
                      <a:pt x="106" y="235"/>
                      <a:pt x="106" y="235"/>
                    </a:cubicBezTo>
                    <a:cubicBezTo>
                      <a:pt x="104" y="235"/>
                      <a:pt x="104" y="235"/>
                      <a:pt x="104" y="235"/>
                    </a:cubicBezTo>
                    <a:cubicBezTo>
                      <a:pt x="104" y="235"/>
                      <a:pt x="104" y="235"/>
                      <a:pt x="104" y="236"/>
                    </a:cubicBezTo>
                    <a:cubicBezTo>
                      <a:pt x="104" y="236"/>
                      <a:pt x="104" y="236"/>
                      <a:pt x="104" y="236"/>
                    </a:cubicBezTo>
                    <a:cubicBezTo>
                      <a:pt x="106" y="236"/>
                      <a:pt x="106" y="236"/>
                      <a:pt x="106" y="236"/>
                    </a:cubicBezTo>
                    <a:cubicBezTo>
                      <a:pt x="106" y="238"/>
                      <a:pt x="106" y="238"/>
                      <a:pt x="106" y="238"/>
                    </a:cubicBezTo>
                    <a:cubicBezTo>
                      <a:pt x="104" y="238"/>
                      <a:pt x="104" y="238"/>
                      <a:pt x="104" y="238"/>
                    </a:cubicBezTo>
                    <a:cubicBezTo>
                      <a:pt x="104" y="238"/>
                      <a:pt x="104" y="239"/>
                      <a:pt x="104" y="239"/>
                    </a:cubicBezTo>
                    <a:cubicBezTo>
                      <a:pt x="104" y="239"/>
                      <a:pt x="104" y="240"/>
                      <a:pt x="104" y="240"/>
                    </a:cubicBezTo>
                    <a:cubicBezTo>
                      <a:pt x="106" y="240"/>
                      <a:pt x="106" y="240"/>
                      <a:pt x="106" y="240"/>
                    </a:cubicBezTo>
                    <a:cubicBezTo>
                      <a:pt x="106" y="242"/>
                      <a:pt x="106" y="242"/>
                      <a:pt x="106" y="242"/>
                    </a:cubicBezTo>
                    <a:cubicBezTo>
                      <a:pt x="104" y="242"/>
                      <a:pt x="104" y="242"/>
                      <a:pt x="104" y="242"/>
                    </a:cubicBezTo>
                    <a:cubicBezTo>
                      <a:pt x="104" y="242"/>
                      <a:pt x="104" y="242"/>
                      <a:pt x="104" y="242"/>
                    </a:cubicBezTo>
                    <a:cubicBezTo>
                      <a:pt x="104" y="243"/>
                      <a:pt x="104" y="243"/>
                      <a:pt x="104" y="243"/>
                    </a:cubicBezTo>
                    <a:cubicBezTo>
                      <a:pt x="106" y="243"/>
                      <a:pt x="106" y="243"/>
                      <a:pt x="106" y="243"/>
                    </a:cubicBezTo>
                    <a:cubicBezTo>
                      <a:pt x="106" y="245"/>
                      <a:pt x="106" y="245"/>
                      <a:pt x="106" y="245"/>
                    </a:cubicBezTo>
                    <a:cubicBezTo>
                      <a:pt x="104" y="245"/>
                      <a:pt x="104" y="245"/>
                      <a:pt x="104" y="245"/>
                    </a:cubicBezTo>
                    <a:cubicBezTo>
                      <a:pt x="104" y="245"/>
                      <a:pt x="104" y="245"/>
                      <a:pt x="104" y="246"/>
                    </a:cubicBezTo>
                    <a:cubicBezTo>
                      <a:pt x="104" y="246"/>
                      <a:pt x="104" y="246"/>
                      <a:pt x="104" y="246"/>
                    </a:cubicBezTo>
                    <a:cubicBezTo>
                      <a:pt x="106" y="246"/>
                      <a:pt x="106" y="246"/>
                      <a:pt x="106" y="246"/>
                    </a:cubicBezTo>
                    <a:cubicBezTo>
                      <a:pt x="106" y="248"/>
                      <a:pt x="106" y="248"/>
                      <a:pt x="106" y="248"/>
                    </a:cubicBezTo>
                    <a:cubicBezTo>
                      <a:pt x="104" y="248"/>
                      <a:pt x="104" y="248"/>
                      <a:pt x="104" y="248"/>
                    </a:cubicBezTo>
                    <a:cubicBezTo>
                      <a:pt x="104" y="248"/>
                      <a:pt x="104" y="249"/>
                      <a:pt x="104" y="249"/>
                    </a:cubicBezTo>
                    <a:cubicBezTo>
                      <a:pt x="104" y="249"/>
                      <a:pt x="104" y="250"/>
                      <a:pt x="104" y="250"/>
                    </a:cubicBezTo>
                    <a:cubicBezTo>
                      <a:pt x="106" y="250"/>
                      <a:pt x="106" y="250"/>
                      <a:pt x="106" y="250"/>
                    </a:cubicBezTo>
                    <a:cubicBezTo>
                      <a:pt x="106" y="252"/>
                      <a:pt x="106" y="252"/>
                      <a:pt x="106" y="252"/>
                    </a:cubicBezTo>
                    <a:cubicBezTo>
                      <a:pt x="104" y="252"/>
                      <a:pt x="104" y="252"/>
                      <a:pt x="104" y="252"/>
                    </a:cubicBezTo>
                    <a:cubicBezTo>
                      <a:pt x="104" y="252"/>
                      <a:pt x="104" y="252"/>
                      <a:pt x="104" y="252"/>
                    </a:cubicBezTo>
                    <a:cubicBezTo>
                      <a:pt x="104" y="253"/>
                      <a:pt x="104" y="253"/>
                      <a:pt x="105" y="253"/>
                    </a:cubicBezTo>
                    <a:cubicBezTo>
                      <a:pt x="106" y="253"/>
                      <a:pt x="106" y="253"/>
                      <a:pt x="106" y="253"/>
                    </a:cubicBezTo>
                    <a:cubicBezTo>
                      <a:pt x="106" y="255"/>
                      <a:pt x="106" y="255"/>
                      <a:pt x="106" y="255"/>
                    </a:cubicBezTo>
                    <a:cubicBezTo>
                      <a:pt x="105" y="255"/>
                      <a:pt x="105" y="255"/>
                      <a:pt x="105" y="255"/>
                    </a:cubicBezTo>
                    <a:cubicBezTo>
                      <a:pt x="104" y="255"/>
                      <a:pt x="104" y="255"/>
                      <a:pt x="104" y="256"/>
                    </a:cubicBezTo>
                    <a:cubicBezTo>
                      <a:pt x="104" y="256"/>
                      <a:pt x="104" y="256"/>
                      <a:pt x="105" y="256"/>
                    </a:cubicBezTo>
                    <a:cubicBezTo>
                      <a:pt x="106" y="256"/>
                      <a:pt x="106" y="256"/>
                      <a:pt x="106" y="256"/>
                    </a:cubicBezTo>
                    <a:cubicBezTo>
                      <a:pt x="106" y="257"/>
                      <a:pt x="106" y="257"/>
                      <a:pt x="106" y="257"/>
                    </a:cubicBezTo>
                    <a:cubicBezTo>
                      <a:pt x="98" y="257"/>
                      <a:pt x="98" y="257"/>
                      <a:pt x="98" y="257"/>
                    </a:cubicBezTo>
                    <a:cubicBezTo>
                      <a:pt x="98" y="260"/>
                      <a:pt x="98" y="260"/>
                      <a:pt x="98" y="260"/>
                    </a:cubicBezTo>
                    <a:cubicBezTo>
                      <a:pt x="61" y="260"/>
                      <a:pt x="61" y="260"/>
                      <a:pt x="61" y="260"/>
                    </a:cubicBezTo>
                    <a:cubicBezTo>
                      <a:pt x="58" y="260"/>
                      <a:pt x="56" y="261"/>
                      <a:pt x="56" y="262"/>
                    </a:cubicBezTo>
                    <a:cubicBezTo>
                      <a:pt x="56" y="263"/>
                      <a:pt x="56" y="263"/>
                      <a:pt x="56" y="263"/>
                    </a:cubicBezTo>
                    <a:cubicBezTo>
                      <a:pt x="56" y="264"/>
                      <a:pt x="58" y="265"/>
                      <a:pt x="61" y="265"/>
                    </a:cubicBezTo>
                    <a:cubicBezTo>
                      <a:pt x="98" y="264"/>
                      <a:pt x="98" y="264"/>
                      <a:pt x="98" y="264"/>
                    </a:cubicBezTo>
                    <a:cubicBezTo>
                      <a:pt x="98" y="266"/>
                      <a:pt x="98" y="266"/>
                      <a:pt x="98" y="266"/>
                    </a:cubicBezTo>
                    <a:cubicBezTo>
                      <a:pt x="105" y="275"/>
                      <a:pt x="105" y="275"/>
                      <a:pt x="105" y="275"/>
                    </a:cubicBezTo>
                    <a:cubicBezTo>
                      <a:pt x="124" y="275"/>
                      <a:pt x="124" y="275"/>
                      <a:pt x="124" y="275"/>
                    </a:cubicBezTo>
                    <a:cubicBezTo>
                      <a:pt x="131" y="266"/>
                      <a:pt x="131" y="266"/>
                      <a:pt x="131" y="266"/>
                    </a:cubicBezTo>
                    <a:cubicBezTo>
                      <a:pt x="131" y="264"/>
                      <a:pt x="131" y="264"/>
                      <a:pt x="131" y="264"/>
                    </a:cubicBezTo>
                    <a:cubicBezTo>
                      <a:pt x="167" y="264"/>
                      <a:pt x="167" y="264"/>
                      <a:pt x="167" y="264"/>
                    </a:cubicBezTo>
                    <a:cubicBezTo>
                      <a:pt x="170" y="263"/>
                      <a:pt x="173" y="263"/>
                      <a:pt x="173" y="262"/>
                    </a:cubicBezTo>
                    <a:cubicBezTo>
                      <a:pt x="172" y="260"/>
                      <a:pt x="172" y="260"/>
                      <a:pt x="172" y="260"/>
                    </a:cubicBezTo>
                    <a:cubicBezTo>
                      <a:pt x="172" y="259"/>
                      <a:pt x="170" y="259"/>
                      <a:pt x="167" y="259"/>
                    </a:cubicBezTo>
                    <a:cubicBezTo>
                      <a:pt x="131" y="259"/>
                      <a:pt x="131" y="259"/>
                      <a:pt x="131" y="259"/>
                    </a:cubicBezTo>
                    <a:cubicBezTo>
                      <a:pt x="131" y="257"/>
                      <a:pt x="131" y="257"/>
                      <a:pt x="131" y="257"/>
                    </a:cubicBezTo>
                    <a:cubicBezTo>
                      <a:pt x="121" y="257"/>
                      <a:pt x="121" y="257"/>
                      <a:pt x="121" y="257"/>
                    </a:cubicBezTo>
                    <a:cubicBezTo>
                      <a:pt x="121" y="256"/>
                      <a:pt x="121" y="256"/>
                      <a:pt x="121" y="256"/>
                    </a:cubicBezTo>
                    <a:cubicBezTo>
                      <a:pt x="123" y="256"/>
                      <a:pt x="123" y="256"/>
                      <a:pt x="123" y="256"/>
                    </a:cubicBezTo>
                    <a:cubicBezTo>
                      <a:pt x="123" y="256"/>
                      <a:pt x="124" y="256"/>
                      <a:pt x="124" y="255"/>
                    </a:cubicBezTo>
                    <a:cubicBezTo>
                      <a:pt x="124" y="255"/>
                      <a:pt x="123" y="255"/>
                      <a:pt x="123" y="255"/>
                    </a:cubicBezTo>
                    <a:cubicBezTo>
                      <a:pt x="120" y="255"/>
                      <a:pt x="120" y="255"/>
                      <a:pt x="120" y="255"/>
                    </a:cubicBezTo>
                    <a:cubicBezTo>
                      <a:pt x="120" y="253"/>
                      <a:pt x="120" y="253"/>
                      <a:pt x="120" y="253"/>
                    </a:cubicBezTo>
                    <a:cubicBezTo>
                      <a:pt x="123" y="253"/>
                      <a:pt x="123" y="253"/>
                      <a:pt x="123" y="253"/>
                    </a:cubicBezTo>
                    <a:cubicBezTo>
                      <a:pt x="123" y="253"/>
                      <a:pt x="123" y="252"/>
                      <a:pt x="123" y="252"/>
                    </a:cubicBezTo>
                    <a:cubicBezTo>
                      <a:pt x="123" y="252"/>
                      <a:pt x="123" y="251"/>
                      <a:pt x="123" y="251"/>
                    </a:cubicBezTo>
                    <a:cubicBezTo>
                      <a:pt x="120" y="251"/>
                      <a:pt x="120" y="251"/>
                      <a:pt x="120" y="251"/>
                    </a:cubicBezTo>
                    <a:cubicBezTo>
                      <a:pt x="120" y="249"/>
                      <a:pt x="120" y="249"/>
                      <a:pt x="120" y="249"/>
                    </a:cubicBezTo>
                    <a:cubicBezTo>
                      <a:pt x="123" y="249"/>
                      <a:pt x="123" y="249"/>
                      <a:pt x="123" y="249"/>
                    </a:cubicBezTo>
                    <a:cubicBezTo>
                      <a:pt x="123" y="249"/>
                      <a:pt x="123" y="249"/>
                      <a:pt x="123" y="249"/>
                    </a:cubicBezTo>
                    <a:cubicBezTo>
                      <a:pt x="123" y="248"/>
                      <a:pt x="123" y="248"/>
                      <a:pt x="123" y="248"/>
                    </a:cubicBezTo>
                    <a:cubicBezTo>
                      <a:pt x="120" y="248"/>
                      <a:pt x="120" y="248"/>
                      <a:pt x="120" y="248"/>
                    </a:cubicBezTo>
                    <a:cubicBezTo>
                      <a:pt x="120" y="246"/>
                      <a:pt x="120" y="246"/>
                      <a:pt x="120" y="246"/>
                    </a:cubicBezTo>
                    <a:cubicBezTo>
                      <a:pt x="123" y="246"/>
                      <a:pt x="123" y="246"/>
                      <a:pt x="123" y="246"/>
                    </a:cubicBezTo>
                    <a:cubicBezTo>
                      <a:pt x="123" y="246"/>
                      <a:pt x="123" y="246"/>
                      <a:pt x="123" y="245"/>
                    </a:cubicBezTo>
                    <a:cubicBezTo>
                      <a:pt x="123" y="245"/>
                      <a:pt x="123" y="245"/>
                      <a:pt x="123" y="245"/>
                    </a:cubicBezTo>
                    <a:cubicBezTo>
                      <a:pt x="120" y="245"/>
                      <a:pt x="120" y="245"/>
                      <a:pt x="120" y="245"/>
                    </a:cubicBezTo>
                    <a:cubicBezTo>
                      <a:pt x="120" y="243"/>
                      <a:pt x="120" y="243"/>
                      <a:pt x="120" y="243"/>
                    </a:cubicBezTo>
                    <a:cubicBezTo>
                      <a:pt x="123" y="243"/>
                      <a:pt x="123" y="243"/>
                      <a:pt x="123" y="243"/>
                    </a:cubicBezTo>
                    <a:cubicBezTo>
                      <a:pt x="123" y="243"/>
                      <a:pt x="123" y="242"/>
                      <a:pt x="123" y="242"/>
                    </a:cubicBezTo>
                    <a:cubicBezTo>
                      <a:pt x="123" y="242"/>
                      <a:pt x="123" y="241"/>
                      <a:pt x="123" y="241"/>
                    </a:cubicBezTo>
                    <a:cubicBezTo>
                      <a:pt x="120" y="241"/>
                      <a:pt x="120" y="241"/>
                      <a:pt x="120" y="241"/>
                    </a:cubicBezTo>
                    <a:cubicBezTo>
                      <a:pt x="120" y="240"/>
                      <a:pt x="120" y="240"/>
                      <a:pt x="120" y="240"/>
                    </a:cubicBezTo>
                    <a:cubicBezTo>
                      <a:pt x="123" y="239"/>
                      <a:pt x="123" y="239"/>
                      <a:pt x="123" y="239"/>
                    </a:cubicBezTo>
                    <a:cubicBezTo>
                      <a:pt x="123" y="239"/>
                      <a:pt x="123" y="239"/>
                      <a:pt x="123" y="239"/>
                    </a:cubicBezTo>
                    <a:cubicBezTo>
                      <a:pt x="123" y="238"/>
                      <a:pt x="123" y="238"/>
                      <a:pt x="123" y="238"/>
                    </a:cubicBezTo>
                    <a:cubicBezTo>
                      <a:pt x="120" y="238"/>
                      <a:pt x="120" y="238"/>
                      <a:pt x="120" y="238"/>
                    </a:cubicBezTo>
                    <a:cubicBezTo>
                      <a:pt x="120" y="236"/>
                      <a:pt x="120" y="236"/>
                      <a:pt x="120" y="236"/>
                    </a:cubicBezTo>
                    <a:cubicBezTo>
                      <a:pt x="123" y="236"/>
                      <a:pt x="123" y="236"/>
                      <a:pt x="123" y="236"/>
                    </a:cubicBezTo>
                    <a:cubicBezTo>
                      <a:pt x="123" y="236"/>
                      <a:pt x="123" y="236"/>
                      <a:pt x="123" y="236"/>
                    </a:cubicBezTo>
                    <a:cubicBezTo>
                      <a:pt x="123" y="235"/>
                      <a:pt x="123" y="235"/>
                      <a:pt x="123" y="235"/>
                    </a:cubicBezTo>
                    <a:cubicBezTo>
                      <a:pt x="120" y="235"/>
                      <a:pt x="120" y="235"/>
                      <a:pt x="120" y="235"/>
                    </a:cubicBezTo>
                    <a:cubicBezTo>
                      <a:pt x="120" y="233"/>
                      <a:pt x="120" y="233"/>
                      <a:pt x="120" y="233"/>
                    </a:cubicBezTo>
                    <a:cubicBezTo>
                      <a:pt x="123" y="233"/>
                      <a:pt x="123" y="233"/>
                      <a:pt x="123" y="233"/>
                    </a:cubicBezTo>
                    <a:cubicBezTo>
                      <a:pt x="123" y="233"/>
                      <a:pt x="123" y="233"/>
                      <a:pt x="123" y="232"/>
                    </a:cubicBezTo>
                    <a:cubicBezTo>
                      <a:pt x="123" y="232"/>
                      <a:pt x="123" y="232"/>
                      <a:pt x="123" y="232"/>
                    </a:cubicBezTo>
                    <a:cubicBezTo>
                      <a:pt x="140" y="232"/>
                      <a:pt x="169" y="231"/>
                      <a:pt x="217" y="231"/>
                    </a:cubicBezTo>
                    <a:cubicBezTo>
                      <a:pt x="291" y="230"/>
                      <a:pt x="291" y="182"/>
                      <a:pt x="291" y="170"/>
                    </a:cubicBezTo>
                    <a:close/>
                  </a:path>
                </a:pathLst>
              </a:custGeom>
              <a:solidFill>
                <a:schemeClr val="bg2">
                  <a:lumMod val="75000"/>
                </a:schemeClr>
              </a:solidFill>
              <a:ln>
                <a:noFill/>
              </a:ln>
            </p:spPr>
            <p:txBody>
              <a:bodyPr vert="horz" wrap="square" lIns="83931" tIns="41967" rIns="83931" bIns="41967" numCol="1" anchor="t" anchorCtr="0" compatLnSpc="1">
                <a:prstTxWarp prst="textNoShape">
                  <a:avLst/>
                </a:prstTxWarp>
              </a:bodyPr>
              <a:lstStyle/>
              <a:p>
                <a:pPr defTabSz="932477">
                  <a:defRPr/>
                </a:pPr>
                <a:endParaRPr lang="en-US" sz="1632" kern="0">
                  <a:solidFill>
                    <a:srgbClr val="FFFFFF"/>
                  </a:solidFill>
                  <a:latin typeface="Segoe UI"/>
                </a:endParaRPr>
              </a:p>
            </p:txBody>
          </p:sp>
        </p:grpSp>
      </p:grpSp>
      <p:grpSp>
        <p:nvGrpSpPr>
          <p:cNvPr id="50" name="Group 49"/>
          <p:cNvGrpSpPr/>
          <p:nvPr/>
        </p:nvGrpSpPr>
        <p:grpSpPr>
          <a:xfrm>
            <a:off x="3412925" y="4124044"/>
            <a:ext cx="1141779" cy="1386538"/>
            <a:chOff x="3245705" y="4124141"/>
            <a:chExt cx="1141941" cy="1386736"/>
          </a:xfrm>
        </p:grpSpPr>
        <p:sp>
          <p:nvSpPr>
            <p:cNvPr id="376" name="TextBox 375"/>
            <p:cNvSpPr txBox="1"/>
            <p:nvPr/>
          </p:nvSpPr>
          <p:spPr>
            <a:xfrm>
              <a:off x="3245705" y="5123024"/>
              <a:ext cx="1141941" cy="387853"/>
            </a:xfrm>
            <a:prstGeom prst="rect">
              <a:avLst/>
            </a:prstGeom>
            <a:noFill/>
          </p:spPr>
          <p:txBody>
            <a:bodyPr wrap="square" lIns="0" tIns="0" rIns="0" bIns="0" rtlCol="0">
              <a:spAutoFit/>
            </a:bodyPr>
            <a:lstStyle/>
            <a:p>
              <a:pPr algn="ctr" defTabSz="932477">
                <a:lnSpc>
                  <a:spcPct val="90000"/>
                </a:lnSpc>
                <a:spcBef>
                  <a:spcPct val="20000"/>
                </a:spcBef>
                <a:buSzPct val="80000"/>
                <a:defRPr/>
              </a:pPr>
              <a:r>
                <a:rPr lang="en-US" sz="1400" kern="0" dirty="0">
                  <a:solidFill>
                    <a:srgbClr val="FFFFFF"/>
                  </a:solidFill>
                  <a:latin typeface="Segoe UI"/>
                </a:rPr>
                <a:t>Cloud Upload &amp; Storage</a:t>
              </a:r>
            </a:p>
          </p:txBody>
        </p:sp>
        <p:grpSp>
          <p:nvGrpSpPr>
            <p:cNvPr id="14" name="Group 13"/>
            <p:cNvGrpSpPr/>
            <p:nvPr/>
          </p:nvGrpSpPr>
          <p:grpSpPr>
            <a:xfrm>
              <a:off x="3370418" y="4124141"/>
              <a:ext cx="892515" cy="892515"/>
              <a:chOff x="3821972" y="3843016"/>
              <a:chExt cx="791570" cy="791570"/>
            </a:xfrm>
            <a:effectLst>
              <a:outerShdw dir="18900000" sy="23000" kx="-1200000" algn="bl" rotWithShape="0">
                <a:prstClr val="black">
                  <a:alpha val="20000"/>
                </a:prstClr>
              </a:outerShdw>
            </a:effectLst>
          </p:grpSpPr>
          <p:sp>
            <p:nvSpPr>
              <p:cNvPr id="382" name="Rounded Rectangle 381"/>
              <p:cNvSpPr/>
              <p:nvPr/>
            </p:nvSpPr>
            <p:spPr bwMode="auto">
              <a:xfrm>
                <a:off x="3821972" y="3843016"/>
                <a:ext cx="791570" cy="791570"/>
              </a:xfrm>
              <a:prstGeom prst="round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390" fontAlgn="base">
                  <a:spcBef>
                    <a:spcPct val="0"/>
                  </a:spcBef>
                  <a:spcAft>
                    <a:spcPct val="0"/>
                  </a:spcAft>
                  <a:defRPr/>
                </a:pPr>
                <a:endParaRPr lang="en-US" sz="2000" kern="0" dirty="0">
                  <a:gradFill>
                    <a:gsLst>
                      <a:gs pos="0">
                        <a:srgbClr val="FFFFFF"/>
                      </a:gs>
                      <a:gs pos="100000">
                        <a:srgbClr val="FFFFFF"/>
                      </a:gs>
                    </a:gsLst>
                    <a:lin ang="5400000" scaled="0"/>
                  </a:gradFill>
                  <a:latin typeface="Segoe UI"/>
                </a:endParaRPr>
              </a:p>
            </p:txBody>
          </p:sp>
          <p:sp>
            <p:nvSpPr>
              <p:cNvPr id="383" name="Freeform 382"/>
              <p:cNvSpPr>
                <a:spLocks/>
              </p:cNvSpPr>
              <p:nvPr/>
            </p:nvSpPr>
            <p:spPr bwMode="auto">
              <a:xfrm>
                <a:off x="3906564" y="4041459"/>
                <a:ext cx="604373" cy="396620"/>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3 h 690"/>
                  <a:gd name="T16" fmla="*/ 851 w 1054"/>
                  <a:gd name="T17" fmla="*/ 690 h 690"/>
                  <a:gd name="T18" fmla="*/ 825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5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6"/>
                      <a:pt x="948" y="215"/>
                      <a:pt x="950" y="272"/>
                    </a:cubicBezTo>
                    <a:cubicBezTo>
                      <a:pt x="1012" y="312"/>
                      <a:pt x="1054" y="384"/>
                      <a:pt x="1054" y="463"/>
                    </a:cubicBezTo>
                    <a:cubicBezTo>
                      <a:pt x="1054" y="580"/>
                      <a:pt x="965" y="676"/>
                      <a:pt x="851" y="690"/>
                    </a:cubicBezTo>
                    <a:cubicBezTo>
                      <a:pt x="843" y="690"/>
                      <a:pt x="833" y="690"/>
                      <a:pt x="825" y="690"/>
                    </a:cubicBezTo>
                    <a:cubicBezTo>
                      <a:pt x="818" y="690"/>
                      <a:pt x="810" y="690"/>
                      <a:pt x="802" y="690"/>
                    </a:cubicBezTo>
                    <a:cubicBezTo>
                      <a:pt x="696" y="690"/>
                      <a:pt x="446" y="690"/>
                      <a:pt x="327" y="690"/>
                    </a:cubicBezTo>
                    <a:cubicBezTo>
                      <a:pt x="324" y="690"/>
                      <a:pt x="320" y="690"/>
                      <a:pt x="318" y="690"/>
                    </a:cubicBezTo>
                    <a:cubicBezTo>
                      <a:pt x="306" y="690"/>
                      <a:pt x="306" y="690"/>
                      <a:pt x="306" y="690"/>
                    </a:cubicBezTo>
                    <a:cubicBezTo>
                      <a:pt x="300" y="690"/>
                      <a:pt x="283" y="690"/>
                      <a:pt x="271" y="690"/>
                    </a:cubicBezTo>
                    <a:cubicBezTo>
                      <a:pt x="195" y="690"/>
                      <a:pt x="195" y="690"/>
                      <a:pt x="195" y="690"/>
                    </a:cubicBezTo>
                    <a:cubicBezTo>
                      <a:pt x="87" y="688"/>
                      <a:pt x="0" y="601"/>
                      <a:pt x="0" y="495"/>
                    </a:cubicBezTo>
                    <a:cubicBezTo>
                      <a:pt x="0" y="397"/>
                      <a:pt x="73" y="316"/>
                      <a:pt x="168" y="303"/>
                    </a:cubicBezTo>
                    <a:close/>
                  </a:path>
                </a:pathLst>
              </a:custGeom>
              <a:solidFill>
                <a:srgbClr val="005695"/>
              </a:solidFill>
              <a:ln>
                <a:noFill/>
              </a:ln>
              <a:effectLst/>
            </p:spPr>
            <p:txBody>
              <a:bodyPr vert="horz" wrap="square" lIns="91427" tIns="45713" rIns="91427" bIns="45713" numCol="1" anchor="t" anchorCtr="0" compatLnSpc="1">
                <a:prstTxWarp prst="textNoShape">
                  <a:avLst/>
                </a:prstTxWarp>
              </a:bodyPr>
              <a:lstStyle/>
              <a:p>
                <a:pPr defTabSz="914320">
                  <a:defRPr/>
                </a:pPr>
                <a:endParaRPr lang="en-US" sz="600" kern="0">
                  <a:solidFill>
                    <a:srgbClr val="6DC2E9"/>
                  </a:solidFill>
                  <a:latin typeface="Segoe UI"/>
                </a:endParaRPr>
              </a:p>
            </p:txBody>
          </p:sp>
          <p:sp>
            <p:nvSpPr>
              <p:cNvPr id="13" name="Down Arrow 12"/>
              <p:cNvSpPr/>
              <p:nvPr/>
            </p:nvSpPr>
            <p:spPr bwMode="auto">
              <a:xfrm rot="10800000">
                <a:off x="4073554" y="4165720"/>
                <a:ext cx="270393" cy="293355"/>
              </a:xfrm>
              <a:prstGeom prst="down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390" fontAlgn="base">
                  <a:spcBef>
                    <a:spcPct val="0"/>
                  </a:spcBef>
                  <a:spcAft>
                    <a:spcPct val="0"/>
                  </a:spcAft>
                  <a:defRPr/>
                </a:pPr>
                <a:endParaRPr lang="en-US" sz="2000" kern="0" dirty="0">
                  <a:gradFill>
                    <a:gsLst>
                      <a:gs pos="0">
                        <a:srgbClr val="FFFFFF"/>
                      </a:gs>
                      <a:gs pos="100000">
                        <a:srgbClr val="FFFFFF"/>
                      </a:gs>
                    </a:gsLst>
                    <a:lin ang="5400000" scaled="0"/>
                  </a:gradFill>
                  <a:latin typeface="Segoe UI"/>
                </a:endParaRPr>
              </a:p>
            </p:txBody>
          </p:sp>
        </p:grpSp>
      </p:grpSp>
      <p:pic>
        <p:nvPicPr>
          <p:cNvPr id="386" name="Picture 38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015953" y="3074763"/>
            <a:ext cx="1821179" cy="418945"/>
          </a:xfrm>
          <a:prstGeom prst="rect">
            <a:avLst/>
          </a:prstGeom>
        </p:spPr>
      </p:pic>
      <p:sp>
        <p:nvSpPr>
          <p:cNvPr id="234" name="TextBox 233"/>
          <p:cNvSpPr txBox="1"/>
          <p:nvPr/>
        </p:nvSpPr>
        <p:spPr>
          <a:xfrm>
            <a:off x="129623" y="333393"/>
            <a:ext cx="4610421" cy="838532"/>
          </a:xfrm>
          <a:prstGeom prst="rect">
            <a:avLst/>
          </a:prstGeom>
          <a:noFill/>
        </p:spPr>
        <p:txBody>
          <a:bodyPr wrap="none" lIns="182854" tIns="146284" rIns="182854" bIns="146284" rtlCol="0">
            <a:spAutoFit/>
          </a:bodyPr>
          <a:lstStyle/>
          <a:p>
            <a:pPr defTabSz="914320">
              <a:lnSpc>
                <a:spcPct val="90000"/>
              </a:lnSpc>
              <a:spcAft>
                <a:spcPts val="600"/>
              </a:spcAft>
              <a:defRPr/>
            </a:pPr>
            <a:r>
              <a:rPr lang="en-US" sz="3922" b="1" kern="0" spc="-100" dirty="0">
                <a:ln w="3175">
                  <a:noFill/>
                </a:ln>
                <a:solidFill>
                  <a:srgbClr val="FFFFFF"/>
                </a:solidFill>
                <a:latin typeface="Segoe UI Light"/>
                <a:cs typeface="Segoe UI" pitchFamily="34" charset="0"/>
              </a:rPr>
              <a:t>Azure Media Services</a:t>
            </a:r>
            <a:endParaRPr lang="en-US" sz="2745" b="1" kern="0" dirty="0">
              <a:gradFill>
                <a:gsLst>
                  <a:gs pos="2917">
                    <a:srgbClr val="FFFFFF"/>
                  </a:gs>
                  <a:gs pos="30000">
                    <a:srgbClr val="FFFFFF"/>
                  </a:gs>
                </a:gsLst>
                <a:lin ang="5400000" scaled="0"/>
              </a:gradFill>
              <a:latin typeface="Segoe UI"/>
            </a:endParaRPr>
          </a:p>
        </p:txBody>
      </p:sp>
      <p:pic>
        <p:nvPicPr>
          <p:cNvPr id="523" name="Picture 522">
            <a:hlinkClick r:id="rId6"/>
          </p:cNvPr>
          <p:cNvPicPr/>
          <p:nvPr/>
        </p:nvPicPr>
        <p:blipFill>
          <a:blip r:embed="rId7">
            <a:extLst>
              <a:ext uri="{28A0092B-C50C-407E-A947-70E740481C1C}">
                <a14:useLocalDpi xmlns:a14="http://schemas.microsoft.com/office/drawing/2010/main" val="0"/>
              </a:ext>
            </a:extLst>
          </a:blip>
          <a:srcRect/>
          <a:stretch>
            <a:fillRect/>
          </a:stretch>
        </p:blipFill>
        <p:spPr bwMode="auto">
          <a:xfrm>
            <a:off x="6899446" y="2664850"/>
            <a:ext cx="1221756" cy="1249888"/>
          </a:xfrm>
          <a:prstGeom prst="rect">
            <a:avLst/>
          </a:prstGeom>
          <a:noFill/>
          <a:ln>
            <a:noFill/>
          </a:ln>
        </p:spPr>
      </p:pic>
      <p:grpSp>
        <p:nvGrpSpPr>
          <p:cNvPr id="8" name="Group 7"/>
          <p:cNvGrpSpPr/>
          <p:nvPr/>
        </p:nvGrpSpPr>
        <p:grpSpPr>
          <a:xfrm>
            <a:off x="8556623" y="4100485"/>
            <a:ext cx="975307" cy="1496279"/>
            <a:chOff x="8556971" y="4100577"/>
            <a:chExt cx="975445" cy="1496490"/>
          </a:xfrm>
        </p:grpSpPr>
        <p:grpSp>
          <p:nvGrpSpPr>
            <p:cNvPr id="51" name="Group 50"/>
            <p:cNvGrpSpPr/>
            <p:nvPr/>
          </p:nvGrpSpPr>
          <p:grpSpPr>
            <a:xfrm>
              <a:off x="8584928" y="4100577"/>
              <a:ext cx="928509" cy="1496490"/>
              <a:chOff x="8748310" y="4100577"/>
              <a:chExt cx="928509" cy="1496490"/>
            </a:xfrm>
          </p:grpSpPr>
          <p:sp>
            <p:nvSpPr>
              <p:cNvPr id="384" name="TextBox 383"/>
              <p:cNvSpPr txBox="1"/>
              <p:nvPr/>
            </p:nvSpPr>
            <p:spPr>
              <a:xfrm>
                <a:off x="8748310" y="5123024"/>
                <a:ext cx="928509" cy="474043"/>
              </a:xfrm>
              <a:prstGeom prst="rect">
                <a:avLst/>
              </a:prstGeom>
              <a:noFill/>
            </p:spPr>
            <p:txBody>
              <a:bodyPr wrap="square" lIns="0" tIns="0" rIns="0" bIns="0" rtlCol="0">
                <a:spAutoFit/>
              </a:bodyPr>
              <a:lstStyle>
                <a:defPPr>
                  <a:defRPr lang="en-US"/>
                </a:defPPr>
                <a:lvl1pPr>
                  <a:lnSpc>
                    <a:spcPct val="90000"/>
                  </a:lnSpc>
                  <a:spcBef>
                    <a:spcPct val="20000"/>
                  </a:spcBef>
                  <a:buSzPct val="80000"/>
                  <a:defRPr sz="1400">
                    <a:solidFill>
                      <a:schemeClr val="tx1">
                        <a:lumMod val="50000"/>
                        <a:lumOff val="50000"/>
                        <a:alpha val="99000"/>
                      </a:schemeClr>
                    </a:solidFill>
                  </a:defRPr>
                </a:lvl1pPr>
              </a:lstStyle>
              <a:p>
                <a:pPr algn="ctr" defTabSz="932477">
                  <a:lnSpc>
                    <a:spcPct val="100000"/>
                  </a:lnSpc>
                  <a:defRPr/>
                </a:pPr>
                <a:r>
                  <a:rPr lang="en-US" kern="0" dirty="0">
                    <a:solidFill>
                      <a:srgbClr val="FFFFFF"/>
                    </a:solidFill>
                    <a:latin typeface="Segoe UI"/>
                  </a:rPr>
                  <a:t>Player</a:t>
                </a:r>
              </a:p>
              <a:p>
                <a:pPr algn="ctr" defTabSz="932477">
                  <a:lnSpc>
                    <a:spcPct val="100000"/>
                  </a:lnSpc>
                  <a:defRPr/>
                </a:pPr>
                <a:r>
                  <a:rPr lang="en-US" kern="0" dirty="0">
                    <a:solidFill>
                      <a:srgbClr val="FFFFFF"/>
                    </a:solidFill>
                    <a:latin typeface="Segoe UI"/>
                  </a:rPr>
                  <a:t>Clients</a:t>
                </a:r>
              </a:p>
            </p:txBody>
          </p:sp>
          <p:sp>
            <p:nvSpPr>
              <p:cNvPr id="385" name="Rounded Rectangle 384"/>
              <p:cNvSpPr/>
              <p:nvPr/>
            </p:nvSpPr>
            <p:spPr bwMode="auto">
              <a:xfrm>
                <a:off x="8766307" y="4100577"/>
                <a:ext cx="892515" cy="892515"/>
              </a:xfrm>
              <a:prstGeom prst="roundRect">
                <a:avLst/>
              </a:prstGeom>
              <a:ln>
                <a:noFill/>
                <a:headEnd type="none" w="med" len="med"/>
                <a:tailEnd type="none" w="med" len="med"/>
              </a:ln>
              <a:effectLst>
                <a:outerShdw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390" fontAlgn="base">
                  <a:spcBef>
                    <a:spcPct val="0"/>
                  </a:spcBef>
                  <a:spcAft>
                    <a:spcPct val="0"/>
                  </a:spcAft>
                  <a:defRPr/>
                </a:pPr>
                <a:endParaRPr lang="en-US" sz="2000" kern="0" dirty="0">
                  <a:gradFill>
                    <a:gsLst>
                      <a:gs pos="0">
                        <a:srgbClr val="FFFFFF"/>
                      </a:gs>
                      <a:gs pos="100000">
                        <a:srgbClr val="FFFFFF"/>
                      </a:gs>
                    </a:gsLst>
                    <a:lin ang="5400000" scaled="0"/>
                  </a:gradFill>
                  <a:latin typeface="Segoe UI"/>
                </a:endParaRPr>
              </a:p>
            </p:txBody>
          </p:sp>
        </p:grpSp>
        <p:pic>
          <p:nvPicPr>
            <p:cNvPr id="3" name="Picture 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556971" y="4114115"/>
              <a:ext cx="975445" cy="969348"/>
            </a:xfrm>
            <a:prstGeom prst="rect">
              <a:avLst/>
            </a:prstGeom>
          </p:spPr>
        </p:pic>
      </p:grpSp>
      <p:grpSp>
        <p:nvGrpSpPr>
          <p:cNvPr id="7" name="Group 6"/>
          <p:cNvGrpSpPr/>
          <p:nvPr/>
        </p:nvGrpSpPr>
        <p:grpSpPr>
          <a:xfrm>
            <a:off x="9490675" y="2609011"/>
            <a:ext cx="2703798" cy="3337360"/>
            <a:chOff x="9491156" y="2608895"/>
            <a:chExt cx="2704182" cy="3337833"/>
          </a:xfrm>
        </p:grpSpPr>
        <p:grpSp>
          <p:nvGrpSpPr>
            <p:cNvPr id="46" name="Group 45"/>
            <p:cNvGrpSpPr/>
            <p:nvPr/>
          </p:nvGrpSpPr>
          <p:grpSpPr>
            <a:xfrm>
              <a:off x="9491156" y="2608895"/>
              <a:ext cx="2704182" cy="3337833"/>
              <a:chOff x="9991679" y="2750262"/>
              <a:chExt cx="2704182" cy="3337833"/>
            </a:xfrm>
            <a:effectLst>
              <a:outerShdw dir="18900000" sy="23000" kx="-1200000" algn="bl" rotWithShape="0">
                <a:prstClr val="black">
                  <a:alpha val="20000"/>
                </a:prstClr>
              </a:outerShdw>
            </a:effectLst>
          </p:grpSpPr>
          <p:grpSp>
            <p:nvGrpSpPr>
              <p:cNvPr id="45" name="Group 44"/>
              <p:cNvGrpSpPr/>
              <p:nvPr/>
            </p:nvGrpSpPr>
            <p:grpSpPr>
              <a:xfrm>
                <a:off x="10316500" y="2750262"/>
                <a:ext cx="1850406" cy="2060476"/>
                <a:chOff x="10269992" y="2388359"/>
                <a:chExt cx="1850406" cy="2060476"/>
              </a:xfrm>
            </p:grpSpPr>
            <p:pic>
              <p:nvPicPr>
                <p:cNvPr id="501" name="Picture 500"/>
                <p:cNvPicPr>
                  <a:picLocks noChangeAspect="1"/>
                </p:cNvPicPr>
                <p:nvPr/>
              </p:nvPicPr>
              <p:blipFill rotWithShape="1">
                <a:blip r:embed="rId9"/>
                <a:srcRect t="-53477" r="-971" b="-67973"/>
                <a:stretch/>
              </p:blipFill>
              <p:spPr>
                <a:xfrm>
                  <a:off x="10269992" y="2388359"/>
                  <a:ext cx="1850406" cy="1842344"/>
                </a:xfrm>
                <a:prstGeom prst="ellipse">
                  <a:avLst/>
                </a:prstGeom>
              </p:spPr>
            </p:pic>
            <p:cxnSp>
              <p:nvCxnSpPr>
                <p:cNvPr id="26" name="Straight Connector 25"/>
                <p:cNvCxnSpPr/>
                <p:nvPr/>
              </p:nvCxnSpPr>
              <p:spPr>
                <a:xfrm>
                  <a:off x="10860042" y="3534638"/>
                  <a:ext cx="84632" cy="365663"/>
                </a:xfrm>
                <a:prstGeom prst="line">
                  <a:avLst/>
                </a:prstGeom>
                <a:ln w="85725">
                  <a:solidFill>
                    <a:srgbClr val="00827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04" name="Straight Connector 503"/>
                <p:cNvCxnSpPr/>
                <p:nvPr/>
              </p:nvCxnSpPr>
              <p:spPr>
                <a:xfrm flipH="1">
                  <a:off x="10514696" y="3587774"/>
                  <a:ext cx="84632" cy="365663"/>
                </a:xfrm>
                <a:prstGeom prst="line">
                  <a:avLst/>
                </a:prstGeom>
                <a:ln w="85725">
                  <a:solidFill>
                    <a:srgbClr val="00827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3" name="Freeform 32"/>
                <p:cNvSpPr/>
                <p:nvPr/>
              </p:nvSpPr>
              <p:spPr bwMode="auto">
                <a:xfrm>
                  <a:off x="10346383" y="3497890"/>
                  <a:ext cx="151611" cy="790575"/>
                </a:xfrm>
                <a:custGeom>
                  <a:avLst/>
                  <a:gdLst>
                    <a:gd name="connsiteX0" fmla="*/ 27786 w 151611"/>
                    <a:gd name="connsiteY0" fmla="*/ 0 h 790575"/>
                    <a:gd name="connsiteX1" fmla="*/ 8736 w 151611"/>
                    <a:gd name="connsiteY1" fmla="*/ 352425 h 790575"/>
                    <a:gd name="connsiteX2" fmla="*/ 151611 w 151611"/>
                    <a:gd name="connsiteY2" fmla="*/ 790575 h 790575"/>
                  </a:gdLst>
                  <a:ahLst/>
                  <a:cxnLst>
                    <a:cxn ang="0">
                      <a:pos x="connsiteX0" y="connsiteY0"/>
                    </a:cxn>
                    <a:cxn ang="0">
                      <a:pos x="connsiteX1" y="connsiteY1"/>
                    </a:cxn>
                    <a:cxn ang="0">
                      <a:pos x="connsiteX2" y="connsiteY2"/>
                    </a:cxn>
                  </a:cxnLst>
                  <a:rect l="l" t="t" r="r" b="b"/>
                  <a:pathLst>
                    <a:path w="151611" h="790575">
                      <a:moveTo>
                        <a:pt x="27786" y="0"/>
                      </a:moveTo>
                      <a:cubicBezTo>
                        <a:pt x="7942" y="110331"/>
                        <a:pt x="-11901" y="220663"/>
                        <a:pt x="8736" y="352425"/>
                      </a:cubicBezTo>
                      <a:cubicBezTo>
                        <a:pt x="29373" y="484187"/>
                        <a:pt x="90492" y="637381"/>
                        <a:pt x="151611" y="790575"/>
                      </a:cubicBezTo>
                    </a:path>
                  </a:pathLst>
                </a:custGeom>
                <a:noFill/>
                <a:ln w="133350">
                  <a:solidFill>
                    <a:srgbClr val="68217A"/>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20">
                    <a:defRPr/>
                  </a:pPr>
                  <a:endParaRPr lang="en-US" kern="0">
                    <a:solidFill>
                      <a:srgbClr val="FFFFFF"/>
                    </a:solidFill>
                    <a:latin typeface="Segoe UI"/>
                  </a:endParaRPr>
                </a:p>
              </p:txBody>
            </p:sp>
            <p:sp>
              <p:nvSpPr>
                <p:cNvPr id="505" name="Freeform 504"/>
                <p:cNvSpPr/>
                <p:nvPr/>
              </p:nvSpPr>
              <p:spPr bwMode="auto">
                <a:xfrm flipH="1">
                  <a:off x="11867911" y="3507416"/>
                  <a:ext cx="151611" cy="790575"/>
                </a:xfrm>
                <a:custGeom>
                  <a:avLst/>
                  <a:gdLst>
                    <a:gd name="connsiteX0" fmla="*/ 27786 w 151611"/>
                    <a:gd name="connsiteY0" fmla="*/ 0 h 790575"/>
                    <a:gd name="connsiteX1" fmla="*/ 8736 w 151611"/>
                    <a:gd name="connsiteY1" fmla="*/ 352425 h 790575"/>
                    <a:gd name="connsiteX2" fmla="*/ 151611 w 151611"/>
                    <a:gd name="connsiteY2" fmla="*/ 790575 h 790575"/>
                  </a:gdLst>
                  <a:ahLst/>
                  <a:cxnLst>
                    <a:cxn ang="0">
                      <a:pos x="connsiteX0" y="connsiteY0"/>
                    </a:cxn>
                    <a:cxn ang="0">
                      <a:pos x="connsiteX1" y="connsiteY1"/>
                    </a:cxn>
                    <a:cxn ang="0">
                      <a:pos x="connsiteX2" y="connsiteY2"/>
                    </a:cxn>
                  </a:cxnLst>
                  <a:rect l="l" t="t" r="r" b="b"/>
                  <a:pathLst>
                    <a:path w="151611" h="790575">
                      <a:moveTo>
                        <a:pt x="27786" y="0"/>
                      </a:moveTo>
                      <a:cubicBezTo>
                        <a:pt x="7942" y="110331"/>
                        <a:pt x="-11901" y="220663"/>
                        <a:pt x="8736" y="352425"/>
                      </a:cubicBezTo>
                      <a:cubicBezTo>
                        <a:pt x="29373" y="484187"/>
                        <a:pt x="90492" y="637381"/>
                        <a:pt x="151611" y="790575"/>
                      </a:cubicBezTo>
                    </a:path>
                  </a:pathLst>
                </a:custGeom>
                <a:noFill/>
                <a:ln w="133350">
                  <a:solidFill>
                    <a:srgbClr val="68217A"/>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20">
                    <a:defRPr/>
                  </a:pPr>
                  <a:endParaRPr lang="en-US" kern="0">
                    <a:solidFill>
                      <a:srgbClr val="FFFFFF"/>
                    </a:solidFill>
                    <a:latin typeface="Segoe UI"/>
                  </a:endParaRPr>
                </a:p>
              </p:txBody>
            </p:sp>
            <p:cxnSp>
              <p:nvCxnSpPr>
                <p:cNvPr id="37" name="Straight Connector 36"/>
                <p:cNvCxnSpPr/>
                <p:nvPr/>
              </p:nvCxnSpPr>
              <p:spPr>
                <a:xfrm>
                  <a:off x="11130848" y="3363132"/>
                  <a:ext cx="189173" cy="655888"/>
                </a:xfrm>
                <a:prstGeom prst="line">
                  <a:avLst/>
                </a:prstGeom>
                <a:ln w="146050">
                  <a:solidFill>
                    <a:srgbClr val="96969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08" name="Straight Connector 507"/>
                <p:cNvCxnSpPr/>
                <p:nvPr/>
              </p:nvCxnSpPr>
              <p:spPr>
                <a:xfrm flipH="1">
                  <a:off x="11420629" y="3230664"/>
                  <a:ext cx="3478" cy="976492"/>
                </a:xfrm>
                <a:prstGeom prst="line">
                  <a:avLst/>
                </a:prstGeom>
                <a:ln w="130175">
                  <a:solidFill>
                    <a:srgbClr val="E8112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3" name="Straight Connector 512"/>
                <p:cNvCxnSpPr/>
                <p:nvPr/>
              </p:nvCxnSpPr>
              <p:spPr>
                <a:xfrm flipH="1">
                  <a:off x="11720215" y="3472343"/>
                  <a:ext cx="3478" cy="976492"/>
                </a:xfrm>
                <a:prstGeom prst="line">
                  <a:avLst/>
                </a:prstGeom>
                <a:ln w="1270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87" name="Group 386"/>
              <p:cNvGrpSpPr/>
              <p:nvPr/>
            </p:nvGrpSpPr>
            <p:grpSpPr>
              <a:xfrm>
                <a:off x="9991679" y="3898088"/>
                <a:ext cx="2704182" cy="2190007"/>
                <a:chOff x="8754798" y="4487861"/>
                <a:chExt cx="2409965" cy="1951735"/>
              </a:xfrm>
            </p:grpSpPr>
            <p:grpSp>
              <p:nvGrpSpPr>
                <p:cNvPr id="388" name="Group 387"/>
                <p:cNvGrpSpPr/>
                <p:nvPr/>
              </p:nvGrpSpPr>
              <p:grpSpPr>
                <a:xfrm>
                  <a:off x="8933194" y="4487861"/>
                  <a:ext cx="1981200" cy="1951735"/>
                  <a:chOff x="8933194" y="4487861"/>
                  <a:chExt cx="1981200" cy="1951735"/>
                </a:xfrm>
              </p:grpSpPr>
              <p:pic>
                <p:nvPicPr>
                  <p:cNvPr id="393" name="Picture 392"/>
                  <p:cNvPicPr>
                    <a:picLocks noChangeAspect="1"/>
                  </p:cNvPicPr>
                  <p:nvPr/>
                </p:nvPicPr>
                <p:blipFill rotWithShape="1">
                  <a:blip r:embed="rId10" cstate="print">
                    <a:clrChange>
                      <a:clrFrom>
                        <a:srgbClr val="002050"/>
                      </a:clrFrom>
                      <a:clrTo>
                        <a:srgbClr val="002050">
                          <a:alpha val="0"/>
                        </a:srgbClr>
                      </a:clrTo>
                    </a:clrChange>
                    <a:extLst>
                      <a:ext uri="{28A0092B-C50C-407E-A947-70E740481C1C}">
                        <a14:useLocalDpi xmlns:a14="http://schemas.microsoft.com/office/drawing/2010/main" val="0"/>
                      </a:ext>
                    </a:extLst>
                  </a:blip>
                  <a:srcRect/>
                  <a:stretch/>
                </p:blipFill>
                <p:spPr>
                  <a:xfrm>
                    <a:off x="8933194" y="4487861"/>
                    <a:ext cx="1981200" cy="1951735"/>
                  </a:xfrm>
                  <a:prstGeom prst="rect">
                    <a:avLst/>
                  </a:prstGeom>
                  <a:ln>
                    <a:noFill/>
                  </a:ln>
                </p:spPr>
              </p:pic>
              <p:sp>
                <p:nvSpPr>
                  <p:cNvPr id="394" name="Oval 393"/>
                  <p:cNvSpPr/>
                  <p:nvPr/>
                </p:nvSpPr>
                <p:spPr bwMode="auto">
                  <a:xfrm>
                    <a:off x="8961437" y="4496088"/>
                    <a:ext cx="1810512" cy="1802932"/>
                  </a:xfrm>
                  <a:prstGeom prst="ellipse">
                    <a:avLst/>
                  </a:prstGeom>
                  <a:noFill/>
                  <a:ln w="57150">
                    <a:solidFill>
                      <a:srgbClr val="00BC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7" rIns="179260" bIns="143407" numCol="1" spcCol="0" rtlCol="0" fromWordArt="0" anchor="t" anchorCtr="0" forceAA="0" compatLnSpc="1">
                    <a:prstTxWarp prst="textNoShape">
                      <a:avLst/>
                    </a:prstTxWarp>
                    <a:noAutofit/>
                  </a:bodyPr>
                  <a:lstStyle/>
                  <a:p>
                    <a:pPr algn="ctr" defTabSz="91402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389" name="Oval 113"/>
                <p:cNvSpPr>
                  <a:spLocks noChangeArrowheads="1"/>
                </p:cNvSpPr>
                <p:nvPr/>
              </p:nvSpPr>
              <p:spPr bwMode="auto">
                <a:xfrm>
                  <a:off x="9692861" y="5355360"/>
                  <a:ext cx="154328" cy="154328"/>
                </a:xfrm>
                <a:prstGeom prst="ellipse">
                  <a:avLst/>
                </a:prstGeom>
                <a:solidFill>
                  <a:srgbClr val="002060">
                    <a:alpha val="85000"/>
                  </a:srgbClr>
                </a:solidFill>
                <a:ln>
                  <a:noFill/>
                </a:ln>
                <a:extLst/>
              </p:spPr>
              <p:txBody>
                <a:bodyPr vert="horz" wrap="square" lIns="87868" tIns="43934" rIns="87868" bIns="43934" numCol="1" anchor="t" anchorCtr="0" compatLnSpc="1">
                  <a:prstTxWarp prst="textNoShape">
                    <a:avLst/>
                  </a:prstTxWarp>
                </a:bodyPr>
                <a:lstStyle/>
                <a:p>
                  <a:pPr defTabSz="896275">
                    <a:defRPr/>
                  </a:pPr>
                  <a:endParaRPr lang="en-US" sz="1730" kern="0">
                    <a:solidFill>
                      <a:srgbClr val="000000"/>
                    </a:solidFill>
                    <a:latin typeface="Segoe UI"/>
                  </a:endParaRPr>
                </a:p>
              </p:txBody>
            </p:sp>
            <p:sp>
              <p:nvSpPr>
                <p:cNvPr id="390" name="Arc 389"/>
                <p:cNvSpPr/>
                <p:nvPr/>
              </p:nvSpPr>
              <p:spPr>
                <a:xfrm rot="19770482">
                  <a:off x="9530432" y="5433154"/>
                  <a:ext cx="641978" cy="641978"/>
                </a:xfrm>
                <a:prstGeom prst="arc">
                  <a:avLst>
                    <a:gd name="adj1" fmla="val 17042956"/>
                    <a:gd name="adj2" fmla="val 857648"/>
                  </a:avLst>
                </a:prstGeom>
                <a:ln w="19050">
                  <a:solidFill>
                    <a:srgbClr val="002060"/>
                  </a:solidFill>
                  <a:prstDash val="dash"/>
                  <a:headEnd type="oval" w="med" len="med"/>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896223">
                    <a:defRPr/>
                  </a:pPr>
                  <a:endParaRPr lang="en-US" sz="1765" kern="0">
                    <a:solidFill>
                      <a:srgbClr val="505050"/>
                    </a:solidFill>
                    <a:latin typeface="Segoe UI"/>
                  </a:endParaRPr>
                </a:p>
              </p:txBody>
            </p:sp>
            <p:sp>
              <p:nvSpPr>
                <p:cNvPr id="391" name="Arc 390"/>
                <p:cNvSpPr/>
                <p:nvPr/>
              </p:nvSpPr>
              <p:spPr>
                <a:xfrm rot="16200000">
                  <a:off x="10113991" y="5268515"/>
                  <a:ext cx="1083897" cy="1017647"/>
                </a:xfrm>
                <a:prstGeom prst="arc">
                  <a:avLst>
                    <a:gd name="adj1" fmla="val 17042956"/>
                    <a:gd name="adj2" fmla="val 857648"/>
                  </a:avLst>
                </a:prstGeom>
                <a:ln w="19050">
                  <a:solidFill>
                    <a:srgbClr val="002060"/>
                  </a:solidFill>
                  <a:prstDash val="dash"/>
                  <a:headEnd type="oval"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896223">
                    <a:defRPr/>
                  </a:pPr>
                  <a:endParaRPr lang="en-US" sz="1765" kern="0">
                    <a:solidFill>
                      <a:srgbClr val="505050"/>
                    </a:solidFill>
                    <a:latin typeface="Segoe UI"/>
                  </a:endParaRPr>
                </a:p>
              </p:txBody>
            </p:sp>
            <p:sp>
              <p:nvSpPr>
                <p:cNvPr id="392" name="Arc 391"/>
                <p:cNvSpPr/>
                <p:nvPr/>
              </p:nvSpPr>
              <p:spPr>
                <a:xfrm rot="5400000" flipH="1">
                  <a:off x="8683093" y="5066187"/>
                  <a:ext cx="1186207" cy="1042798"/>
                </a:xfrm>
                <a:prstGeom prst="arc">
                  <a:avLst>
                    <a:gd name="adj1" fmla="val 17042956"/>
                    <a:gd name="adj2" fmla="val 1889877"/>
                  </a:avLst>
                </a:prstGeom>
                <a:ln w="19050">
                  <a:solidFill>
                    <a:srgbClr val="002060"/>
                  </a:solidFill>
                  <a:prstDash val="dash"/>
                  <a:headEnd type="oval"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896223">
                    <a:defRPr/>
                  </a:pPr>
                  <a:endParaRPr lang="en-US" sz="1765" kern="0">
                    <a:solidFill>
                      <a:srgbClr val="505050"/>
                    </a:solidFill>
                    <a:latin typeface="Segoe UI"/>
                  </a:endParaRPr>
                </a:p>
              </p:txBody>
            </p:sp>
          </p:grpSp>
        </p:grpSp>
        <p:grpSp>
          <p:nvGrpSpPr>
            <p:cNvPr id="108" name="Group 107"/>
            <p:cNvGrpSpPr/>
            <p:nvPr/>
          </p:nvGrpSpPr>
          <p:grpSpPr>
            <a:xfrm>
              <a:off x="10182789" y="3107123"/>
              <a:ext cx="151666" cy="284691"/>
              <a:chOff x="987892" y="3722209"/>
              <a:chExt cx="746266" cy="1400815"/>
            </a:xfrm>
          </p:grpSpPr>
          <p:grpSp>
            <p:nvGrpSpPr>
              <p:cNvPr id="109" name="Group 108"/>
              <p:cNvGrpSpPr/>
              <p:nvPr/>
            </p:nvGrpSpPr>
            <p:grpSpPr>
              <a:xfrm>
                <a:off x="1249044" y="3722209"/>
                <a:ext cx="485114" cy="1400815"/>
                <a:chOff x="2667260" y="3789487"/>
                <a:chExt cx="539964" cy="1559201"/>
              </a:xfrm>
              <a:effectLst>
                <a:outerShdw dir="18900000" sy="23000" kx="-1200000" algn="bl" rotWithShape="0">
                  <a:prstClr val="black">
                    <a:alpha val="20000"/>
                  </a:prstClr>
                </a:outerShdw>
              </a:effectLst>
            </p:grpSpPr>
            <p:sp>
              <p:nvSpPr>
                <p:cNvPr id="111" name="Freeform 13"/>
                <p:cNvSpPr>
                  <a:spLocks/>
                </p:cNvSpPr>
                <p:nvPr/>
              </p:nvSpPr>
              <p:spPr bwMode="auto">
                <a:xfrm>
                  <a:off x="2826388" y="4626753"/>
                  <a:ext cx="93025" cy="703169"/>
                </a:xfrm>
                <a:custGeom>
                  <a:avLst/>
                  <a:gdLst>
                    <a:gd name="T0" fmla="*/ 123 w 142"/>
                    <a:gd name="T1" fmla="*/ 734 h 734"/>
                    <a:gd name="T2" fmla="*/ 19 w 142"/>
                    <a:gd name="T3" fmla="*/ 734 h 734"/>
                    <a:gd name="T4" fmla="*/ 0 w 142"/>
                    <a:gd name="T5" fmla="*/ 0 h 734"/>
                    <a:gd name="T6" fmla="*/ 142 w 142"/>
                    <a:gd name="T7" fmla="*/ 0 h 734"/>
                    <a:gd name="T8" fmla="*/ 123 w 142"/>
                    <a:gd name="T9" fmla="*/ 734 h 734"/>
                  </a:gdLst>
                  <a:ahLst/>
                  <a:cxnLst>
                    <a:cxn ang="0">
                      <a:pos x="T0" y="T1"/>
                    </a:cxn>
                    <a:cxn ang="0">
                      <a:pos x="T2" y="T3"/>
                    </a:cxn>
                    <a:cxn ang="0">
                      <a:pos x="T4" y="T5"/>
                    </a:cxn>
                    <a:cxn ang="0">
                      <a:pos x="T6" y="T7"/>
                    </a:cxn>
                    <a:cxn ang="0">
                      <a:pos x="T8" y="T9"/>
                    </a:cxn>
                  </a:cxnLst>
                  <a:rect l="0" t="0" r="r" b="b"/>
                  <a:pathLst>
                    <a:path w="142" h="734">
                      <a:moveTo>
                        <a:pt x="123" y="734"/>
                      </a:moveTo>
                      <a:lnTo>
                        <a:pt x="19" y="734"/>
                      </a:lnTo>
                      <a:lnTo>
                        <a:pt x="0" y="0"/>
                      </a:lnTo>
                      <a:lnTo>
                        <a:pt x="142" y="0"/>
                      </a:lnTo>
                      <a:lnTo>
                        <a:pt x="123" y="734"/>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112" name="Freeform 15"/>
                <p:cNvSpPr>
                  <a:spLocks/>
                </p:cNvSpPr>
                <p:nvPr/>
              </p:nvSpPr>
              <p:spPr bwMode="auto">
                <a:xfrm>
                  <a:off x="2968206" y="4905152"/>
                  <a:ext cx="74588" cy="421515"/>
                </a:xfrm>
                <a:custGeom>
                  <a:avLst/>
                  <a:gdLst>
                    <a:gd name="T0" fmla="*/ 19 w 139"/>
                    <a:gd name="T1" fmla="*/ 734 h 734"/>
                    <a:gd name="T2" fmla="*/ 123 w 139"/>
                    <a:gd name="T3" fmla="*/ 734 h 734"/>
                    <a:gd name="T4" fmla="*/ 139 w 139"/>
                    <a:gd name="T5" fmla="*/ 0 h 734"/>
                    <a:gd name="T6" fmla="*/ 0 w 139"/>
                    <a:gd name="T7" fmla="*/ 0 h 734"/>
                    <a:gd name="T8" fmla="*/ 19 w 139"/>
                    <a:gd name="T9" fmla="*/ 734 h 734"/>
                  </a:gdLst>
                  <a:ahLst/>
                  <a:cxnLst>
                    <a:cxn ang="0">
                      <a:pos x="T0" y="T1"/>
                    </a:cxn>
                    <a:cxn ang="0">
                      <a:pos x="T2" y="T3"/>
                    </a:cxn>
                    <a:cxn ang="0">
                      <a:pos x="T4" y="T5"/>
                    </a:cxn>
                    <a:cxn ang="0">
                      <a:pos x="T6" y="T7"/>
                    </a:cxn>
                    <a:cxn ang="0">
                      <a:pos x="T8" y="T9"/>
                    </a:cxn>
                  </a:cxnLst>
                  <a:rect l="0" t="0" r="r" b="b"/>
                  <a:pathLst>
                    <a:path w="139" h="734">
                      <a:moveTo>
                        <a:pt x="19" y="734"/>
                      </a:moveTo>
                      <a:lnTo>
                        <a:pt x="123" y="734"/>
                      </a:lnTo>
                      <a:lnTo>
                        <a:pt x="139" y="0"/>
                      </a:lnTo>
                      <a:lnTo>
                        <a:pt x="0" y="0"/>
                      </a:lnTo>
                      <a:lnTo>
                        <a:pt x="19" y="734"/>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113" name="Freeform 5"/>
                <p:cNvSpPr>
                  <a:spLocks/>
                </p:cNvSpPr>
                <p:nvPr/>
              </p:nvSpPr>
              <p:spPr bwMode="auto">
                <a:xfrm>
                  <a:off x="2873437" y="4052785"/>
                  <a:ext cx="151615" cy="134145"/>
                </a:xfrm>
                <a:custGeom>
                  <a:avLst/>
                  <a:gdLst>
                    <a:gd name="T0" fmla="*/ 0 w 194"/>
                    <a:gd name="T1" fmla="*/ 19 h 206"/>
                    <a:gd name="T2" fmla="*/ 19 w 194"/>
                    <a:gd name="T3" fmla="*/ 0 h 206"/>
                    <a:gd name="T4" fmla="*/ 175 w 194"/>
                    <a:gd name="T5" fmla="*/ 0 h 206"/>
                    <a:gd name="T6" fmla="*/ 194 w 194"/>
                    <a:gd name="T7" fmla="*/ 19 h 206"/>
                    <a:gd name="T8" fmla="*/ 144 w 194"/>
                    <a:gd name="T9" fmla="*/ 192 h 206"/>
                    <a:gd name="T10" fmla="*/ 71 w 194"/>
                    <a:gd name="T11" fmla="*/ 206 h 206"/>
                    <a:gd name="T12" fmla="*/ 12 w 194"/>
                    <a:gd name="T13" fmla="*/ 123 h 206"/>
                    <a:gd name="T14" fmla="*/ 0 w 194"/>
                    <a:gd name="T15" fmla="*/ 19 h 2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4" h="206">
                      <a:moveTo>
                        <a:pt x="0" y="19"/>
                      </a:moveTo>
                      <a:lnTo>
                        <a:pt x="19" y="0"/>
                      </a:lnTo>
                      <a:lnTo>
                        <a:pt x="175" y="0"/>
                      </a:lnTo>
                      <a:lnTo>
                        <a:pt x="194" y="19"/>
                      </a:lnTo>
                      <a:lnTo>
                        <a:pt x="144" y="192"/>
                      </a:lnTo>
                      <a:lnTo>
                        <a:pt x="71" y="206"/>
                      </a:lnTo>
                      <a:lnTo>
                        <a:pt x="12" y="123"/>
                      </a:lnTo>
                      <a:lnTo>
                        <a:pt x="0"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114" name="Freeform 68"/>
                <p:cNvSpPr>
                  <a:spLocks/>
                </p:cNvSpPr>
                <p:nvPr/>
              </p:nvSpPr>
              <p:spPr bwMode="auto">
                <a:xfrm>
                  <a:off x="2760031" y="4607987"/>
                  <a:ext cx="195547" cy="303137"/>
                </a:xfrm>
                <a:custGeom>
                  <a:avLst/>
                  <a:gdLst>
                    <a:gd name="T0" fmla="*/ 192 w 248"/>
                    <a:gd name="T1" fmla="*/ 1069 h 1069"/>
                    <a:gd name="T2" fmla="*/ 45 w 248"/>
                    <a:gd name="T3" fmla="*/ 1069 h 1069"/>
                    <a:gd name="T4" fmla="*/ 0 w 248"/>
                    <a:gd name="T5" fmla="*/ 0 h 1069"/>
                    <a:gd name="T6" fmla="*/ 248 w 248"/>
                    <a:gd name="T7" fmla="*/ 0 h 1069"/>
                    <a:gd name="T8" fmla="*/ 192 w 248"/>
                    <a:gd name="T9" fmla="*/ 1069 h 1069"/>
                    <a:gd name="connsiteX0" fmla="*/ 8993 w 11251"/>
                    <a:gd name="connsiteY0" fmla="*/ 10000 h 10212"/>
                    <a:gd name="connsiteX1" fmla="*/ 0 w 11251"/>
                    <a:gd name="connsiteY1" fmla="*/ 10212 h 10212"/>
                    <a:gd name="connsiteX2" fmla="*/ 1251 w 11251"/>
                    <a:gd name="connsiteY2" fmla="*/ 0 h 10212"/>
                    <a:gd name="connsiteX3" fmla="*/ 11251 w 11251"/>
                    <a:gd name="connsiteY3" fmla="*/ 0 h 10212"/>
                    <a:gd name="connsiteX4" fmla="*/ 8993 w 11251"/>
                    <a:gd name="connsiteY4" fmla="*/ 10000 h 10212"/>
                    <a:gd name="connsiteX0" fmla="*/ 8173 w 11251"/>
                    <a:gd name="connsiteY0" fmla="*/ 10233 h 10233"/>
                    <a:gd name="connsiteX1" fmla="*/ 0 w 11251"/>
                    <a:gd name="connsiteY1" fmla="*/ 10212 h 10233"/>
                    <a:gd name="connsiteX2" fmla="*/ 1251 w 11251"/>
                    <a:gd name="connsiteY2" fmla="*/ 0 h 10233"/>
                    <a:gd name="connsiteX3" fmla="*/ 11251 w 11251"/>
                    <a:gd name="connsiteY3" fmla="*/ 0 h 10233"/>
                    <a:gd name="connsiteX4" fmla="*/ 8173 w 11251"/>
                    <a:gd name="connsiteY4" fmla="*/ 10233 h 10233"/>
                    <a:gd name="connsiteX0" fmla="*/ 8173 w 9119"/>
                    <a:gd name="connsiteY0" fmla="*/ 10233 h 10233"/>
                    <a:gd name="connsiteX1" fmla="*/ 0 w 9119"/>
                    <a:gd name="connsiteY1" fmla="*/ 10212 h 10233"/>
                    <a:gd name="connsiteX2" fmla="*/ 1251 w 9119"/>
                    <a:gd name="connsiteY2" fmla="*/ 0 h 10233"/>
                    <a:gd name="connsiteX3" fmla="*/ 9119 w 9119"/>
                    <a:gd name="connsiteY3" fmla="*/ 117 h 10233"/>
                    <a:gd name="connsiteX4" fmla="*/ 8173 w 9119"/>
                    <a:gd name="connsiteY4" fmla="*/ 10233 h 10233"/>
                    <a:gd name="connsiteX0" fmla="*/ 9143 w 10000"/>
                    <a:gd name="connsiteY0" fmla="*/ 9772 h 9979"/>
                    <a:gd name="connsiteX1" fmla="*/ 0 w 10000"/>
                    <a:gd name="connsiteY1" fmla="*/ 9979 h 9979"/>
                    <a:gd name="connsiteX2" fmla="*/ 1372 w 10000"/>
                    <a:gd name="connsiteY2" fmla="*/ 0 h 9979"/>
                    <a:gd name="connsiteX3" fmla="*/ 10000 w 10000"/>
                    <a:gd name="connsiteY3" fmla="*/ 114 h 9979"/>
                    <a:gd name="connsiteX4" fmla="*/ 9143 w 10000"/>
                    <a:gd name="connsiteY4" fmla="*/ 9772 h 9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9979">
                      <a:moveTo>
                        <a:pt x="9143" y="9772"/>
                      </a:moveTo>
                      <a:lnTo>
                        <a:pt x="0" y="9979"/>
                      </a:lnTo>
                      <a:lnTo>
                        <a:pt x="1372" y="0"/>
                      </a:lnTo>
                      <a:lnTo>
                        <a:pt x="10000" y="114"/>
                      </a:lnTo>
                      <a:cubicBezTo>
                        <a:pt x="9655" y="3410"/>
                        <a:pt x="9488" y="6477"/>
                        <a:pt x="9143" y="977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115" name="Freeform 72"/>
                <p:cNvSpPr>
                  <a:spLocks/>
                </p:cNvSpPr>
                <p:nvPr/>
              </p:nvSpPr>
              <p:spPr bwMode="auto">
                <a:xfrm>
                  <a:off x="2849711" y="3798223"/>
                  <a:ext cx="189050" cy="239589"/>
                </a:xfrm>
                <a:custGeom>
                  <a:avLst/>
                  <a:gdLst>
                    <a:gd name="T0" fmla="*/ 114 w 128"/>
                    <a:gd name="T1" fmla="*/ 98 h 162"/>
                    <a:gd name="T2" fmla="*/ 46 w 128"/>
                    <a:gd name="T3" fmla="*/ 151 h 162"/>
                    <a:gd name="T4" fmla="*/ 13 w 128"/>
                    <a:gd name="T5" fmla="*/ 65 h 162"/>
                    <a:gd name="T6" fmla="*/ 96 w 128"/>
                    <a:gd name="T7" fmla="*/ 10 h 162"/>
                    <a:gd name="T8" fmla="*/ 114 w 128"/>
                    <a:gd name="T9" fmla="*/ 98 h 162"/>
                  </a:gdLst>
                  <a:ahLst/>
                  <a:cxnLst>
                    <a:cxn ang="0">
                      <a:pos x="T0" y="T1"/>
                    </a:cxn>
                    <a:cxn ang="0">
                      <a:pos x="T2" y="T3"/>
                    </a:cxn>
                    <a:cxn ang="0">
                      <a:pos x="T4" y="T5"/>
                    </a:cxn>
                    <a:cxn ang="0">
                      <a:pos x="T6" y="T7"/>
                    </a:cxn>
                    <a:cxn ang="0">
                      <a:pos x="T8" y="T9"/>
                    </a:cxn>
                  </a:cxnLst>
                  <a:rect l="0" t="0" r="r" b="b"/>
                  <a:pathLst>
                    <a:path w="128" h="162">
                      <a:moveTo>
                        <a:pt x="114" y="98"/>
                      </a:moveTo>
                      <a:cubicBezTo>
                        <a:pt x="90" y="162"/>
                        <a:pt x="77" y="161"/>
                        <a:pt x="46" y="151"/>
                      </a:cubicBezTo>
                      <a:cubicBezTo>
                        <a:pt x="15" y="141"/>
                        <a:pt x="0" y="102"/>
                        <a:pt x="13" y="65"/>
                      </a:cubicBezTo>
                      <a:cubicBezTo>
                        <a:pt x="25" y="27"/>
                        <a:pt x="65" y="0"/>
                        <a:pt x="96" y="10"/>
                      </a:cubicBezTo>
                      <a:cubicBezTo>
                        <a:pt x="126" y="20"/>
                        <a:pt x="128" y="61"/>
                        <a:pt x="114" y="98"/>
                      </a:cubicBezTo>
                      <a:close/>
                    </a:path>
                  </a:pathLst>
                </a:custGeom>
                <a:solidFill>
                  <a:srgbClr val="663300"/>
                </a:solidFill>
                <a:ln>
                  <a:noFill/>
                </a:ln>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116" name="Freeform 73"/>
                <p:cNvSpPr>
                  <a:spLocks/>
                </p:cNvSpPr>
                <p:nvPr/>
              </p:nvSpPr>
              <p:spPr bwMode="auto">
                <a:xfrm>
                  <a:off x="2816019" y="3789487"/>
                  <a:ext cx="211513" cy="260178"/>
                </a:xfrm>
                <a:custGeom>
                  <a:avLst/>
                  <a:gdLst>
                    <a:gd name="T0" fmla="*/ 124 w 143"/>
                    <a:gd name="T1" fmla="*/ 35 h 176"/>
                    <a:gd name="T2" fmla="*/ 104 w 143"/>
                    <a:gd name="T3" fmla="*/ 149 h 176"/>
                    <a:gd name="T4" fmla="*/ 41 w 143"/>
                    <a:gd name="T5" fmla="*/ 144 h 176"/>
                    <a:gd name="T6" fmla="*/ 41 w 143"/>
                    <a:gd name="T7" fmla="*/ 12 h 176"/>
                    <a:gd name="T8" fmla="*/ 124 w 143"/>
                    <a:gd name="T9" fmla="*/ 35 h 176"/>
                  </a:gdLst>
                  <a:ahLst/>
                  <a:cxnLst>
                    <a:cxn ang="0">
                      <a:pos x="T0" y="T1"/>
                    </a:cxn>
                    <a:cxn ang="0">
                      <a:pos x="T2" y="T3"/>
                    </a:cxn>
                    <a:cxn ang="0">
                      <a:pos x="T4" y="T5"/>
                    </a:cxn>
                    <a:cxn ang="0">
                      <a:pos x="T6" y="T7"/>
                    </a:cxn>
                    <a:cxn ang="0">
                      <a:pos x="T8" y="T9"/>
                    </a:cxn>
                  </a:cxnLst>
                  <a:rect l="0" t="0" r="r" b="b"/>
                  <a:pathLst>
                    <a:path w="143" h="176">
                      <a:moveTo>
                        <a:pt x="124" y="35"/>
                      </a:moveTo>
                      <a:cubicBezTo>
                        <a:pt x="143" y="67"/>
                        <a:pt x="129" y="134"/>
                        <a:pt x="104" y="149"/>
                      </a:cubicBezTo>
                      <a:cubicBezTo>
                        <a:pt x="79" y="163"/>
                        <a:pt x="60" y="176"/>
                        <a:pt x="41" y="144"/>
                      </a:cubicBezTo>
                      <a:cubicBezTo>
                        <a:pt x="23" y="112"/>
                        <a:pt x="0" y="31"/>
                        <a:pt x="41" y="12"/>
                      </a:cubicBezTo>
                      <a:cubicBezTo>
                        <a:pt x="67" y="0"/>
                        <a:pt x="105" y="3"/>
                        <a:pt x="124" y="35"/>
                      </a:cubicBezTo>
                      <a:close/>
                    </a:path>
                  </a:pathLst>
                </a:custGeom>
                <a:solidFill>
                  <a:srgbClr val="663300"/>
                </a:solidFill>
                <a:ln>
                  <a:noFill/>
                </a:ln>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117" name="Freeform 74"/>
                <p:cNvSpPr>
                  <a:spLocks/>
                </p:cNvSpPr>
                <p:nvPr/>
              </p:nvSpPr>
              <p:spPr bwMode="auto">
                <a:xfrm>
                  <a:off x="2888395" y="3979787"/>
                  <a:ext cx="97333" cy="117298"/>
                </a:xfrm>
                <a:custGeom>
                  <a:avLst/>
                  <a:gdLst>
                    <a:gd name="T0" fmla="*/ 156 w 156"/>
                    <a:gd name="T1" fmla="*/ 126 h 188"/>
                    <a:gd name="T2" fmla="*/ 78 w 156"/>
                    <a:gd name="T3" fmla="*/ 188 h 188"/>
                    <a:gd name="T4" fmla="*/ 0 w 156"/>
                    <a:gd name="T5" fmla="*/ 126 h 188"/>
                    <a:gd name="T6" fmla="*/ 0 w 156"/>
                    <a:gd name="T7" fmla="*/ 0 h 188"/>
                    <a:gd name="T8" fmla="*/ 156 w 156"/>
                    <a:gd name="T9" fmla="*/ 0 h 188"/>
                    <a:gd name="T10" fmla="*/ 156 w 156"/>
                    <a:gd name="T11" fmla="*/ 126 h 188"/>
                  </a:gdLst>
                  <a:ahLst/>
                  <a:cxnLst>
                    <a:cxn ang="0">
                      <a:pos x="T0" y="T1"/>
                    </a:cxn>
                    <a:cxn ang="0">
                      <a:pos x="T2" y="T3"/>
                    </a:cxn>
                    <a:cxn ang="0">
                      <a:pos x="T4" y="T5"/>
                    </a:cxn>
                    <a:cxn ang="0">
                      <a:pos x="T6" y="T7"/>
                    </a:cxn>
                    <a:cxn ang="0">
                      <a:pos x="T8" y="T9"/>
                    </a:cxn>
                    <a:cxn ang="0">
                      <a:pos x="T10" y="T11"/>
                    </a:cxn>
                  </a:cxnLst>
                  <a:rect l="0" t="0" r="r" b="b"/>
                  <a:pathLst>
                    <a:path w="156" h="188">
                      <a:moveTo>
                        <a:pt x="156" y="126"/>
                      </a:moveTo>
                      <a:lnTo>
                        <a:pt x="78" y="188"/>
                      </a:lnTo>
                      <a:lnTo>
                        <a:pt x="0" y="126"/>
                      </a:lnTo>
                      <a:lnTo>
                        <a:pt x="0" y="0"/>
                      </a:lnTo>
                      <a:lnTo>
                        <a:pt x="156" y="0"/>
                      </a:lnTo>
                      <a:lnTo>
                        <a:pt x="156" y="12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118" name="Freeform 75"/>
                <p:cNvSpPr>
                  <a:spLocks/>
                </p:cNvSpPr>
                <p:nvPr/>
              </p:nvSpPr>
              <p:spPr bwMode="auto">
                <a:xfrm>
                  <a:off x="2667260" y="4096663"/>
                  <a:ext cx="166853" cy="537827"/>
                </a:xfrm>
                <a:custGeom>
                  <a:avLst/>
                  <a:gdLst>
                    <a:gd name="T0" fmla="*/ 141 w 141"/>
                    <a:gd name="T1" fmla="*/ 15 h 364"/>
                    <a:gd name="T2" fmla="*/ 85 w 141"/>
                    <a:gd name="T3" fmla="*/ 0 h 364"/>
                    <a:gd name="T4" fmla="*/ 0 w 141"/>
                    <a:gd name="T5" fmla="*/ 364 h 364"/>
                    <a:gd name="T6" fmla="*/ 58 w 141"/>
                    <a:gd name="T7" fmla="*/ 364 h 364"/>
                    <a:gd name="T8" fmla="*/ 141 w 141"/>
                    <a:gd name="T9" fmla="*/ 15 h 364"/>
                  </a:gdLst>
                  <a:ahLst/>
                  <a:cxnLst>
                    <a:cxn ang="0">
                      <a:pos x="T0" y="T1"/>
                    </a:cxn>
                    <a:cxn ang="0">
                      <a:pos x="T2" y="T3"/>
                    </a:cxn>
                    <a:cxn ang="0">
                      <a:pos x="T4" y="T5"/>
                    </a:cxn>
                    <a:cxn ang="0">
                      <a:pos x="T6" y="T7"/>
                    </a:cxn>
                    <a:cxn ang="0">
                      <a:pos x="T8" y="T9"/>
                    </a:cxn>
                  </a:cxnLst>
                  <a:rect l="0" t="0" r="r" b="b"/>
                  <a:pathLst>
                    <a:path w="141" h="364">
                      <a:moveTo>
                        <a:pt x="141" y="15"/>
                      </a:moveTo>
                      <a:cubicBezTo>
                        <a:pt x="123" y="10"/>
                        <a:pt x="104" y="5"/>
                        <a:pt x="85" y="0"/>
                      </a:cubicBezTo>
                      <a:cubicBezTo>
                        <a:pt x="31" y="117"/>
                        <a:pt x="13" y="235"/>
                        <a:pt x="0" y="364"/>
                      </a:cubicBezTo>
                      <a:cubicBezTo>
                        <a:pt x="58" y="364"/>
                        <a:pt x="58" y="364"/>
                        <a:pt x="58" y="364"/>
                      </a:cubicBezTo>
                      <a:cubicBezTo>
                        <a:pt x="71" y="241"/>
                        <a:pt x="89" y="128"/>
                        <a:pt x="141" y="15"/>
                      </a:cubicBezTo>
                      <a:close/>
                    </a:path>
                  </a:pathLst>
                </a:custGeom>
                <a:solidFill>
                  <a:srgbClr val="FFB900"/>
                </a:solidFill>
                <a:ln>
                  <a:noFill/>
                </a:ln>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119" name="Freeform 76"/>
                <p:cNvSpPr>
                  <a:spLocks/>
                </p:cNvSpPr>
                <p:nvPr/>
              </p:nvSpPr>
              <p:spPr bwMode="auto">
                <a:xfrm>
                  <a:off x="3051308" y="4096663"/>
                  <a:ext cx="155916" cy="537827"/>
                </a:xfrm>
                <a:custGeom>
                  <a:avLst/>
                  <a:gdLst>
                    <a:gd name="T0" fmla="*/ 0 w 141"/>
                    <a:gd name="T1" fmla="*/ 15 h 364"/>
                    <a:gd name="T2" fmla="*/ 56 w 141"/>
                    <a:gd name="T3" fmla="*/ 0 h 364"/>
                    <a:gd name="T4" fmla="*/ 141 w 141"/>
                    <a:gd name="T5" fmla="*/ 364 h 364"/>
                    <a:gd name="T6" fmla="*/ 84 w 141"/>
                    <a:gd name="T7" fmla="*/ 364 h 364"/>
                    <a:gd name="T8" fmla="*/ 0 w 141"/>
                    <a:gd name="T9" fmla="*/ 15 h 364"/>
                  </a:gdLst>
                  <a:ahLst/>
                  <a:cxnLst>
                    <a:cxn ang="0">
                      <a:pos x="T0" y="T1"/>
                    </a:cxn>
                    <a:cxn ang="0">
                      <a:pos x="T2" y="T3"/>
                    </a:cxn>
                    <a:cxn ang="0">
                      <a:pos x="T4" y="T5"/>
                    </a:cxn>
                    <a:cxn ang="0">
                      <a:pos x="T6" y="T7"/>
                    </a:cxn>
                    <a:cxn ang="0">
                      <a:pos x="T8" y="T9"/>
                    </a:cxn>
                  </a:cxnLst>
                  <a:rect l="0" t="0" r="r" b="b"/>
                  <a:pathLst>
                    <a:path w="141" h="364">
                      <a:moveTo>
                        <a:pt x="0" y="15"/>
                      </a:moveTo>
                      <a:cubicBezTo>
                        <a:pt x="19" y="10"/>
                        <a:pt x="38" y="5"/>
                        <a:pt x="56" y="0"/>
                      </a:cubicBezTo>
                      <a:cubicBezTo>
                        <a:pt x="111" y="117"/>
                        <a:pt x="129" y="235"/>
                        <a:pt x="141" y="364"/>
                      </a:cubicBezTo>
                      <a:cubicBezTo>
                        <a:pt x="84" y="364"/>
                        <a:pt x="84" y="364"/>
                        <a:pt x="84" y="364"/>
                      </a:cubicBezTo>
                      <a:cubicBezTo>
                        <a:pt x="71" y="241"/>
                        <a:pt x="53" y="128"/>
                        <a:pt x="0" y="15"/>
                      </a:cubicBezTo>
                      <a:close/>
                    </a:path>
                  </a:pathLst>
                </a:custGeom>
                <a:solidFill>
                  <a:srgbClr val="FFB900"/>
                </a:solidFill>
                <a:ln>
                  <a:noFill/>
                </a:ln>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120" name="Freeform 77"/>
                <p:cNvSpPr>
                  <a:spLocks/>
                </p:cNvSpPr>
                <p:nvPr/>
              </p:nvSpPr>
              <p:spPr bwMode="auto">
                <a:xfrm>
                  <a:off x="2668149" y="4625553"/>
                  <a:ext cx="62394" cy="69881"/>
                </a:xfrm>
                <a:custGeom>
                  <a:avLst/>
                  <a:gdLst>
                    <a:gd name="T0" fmla="*/ 0 w 42"/>
                    <a:gd name="T1" fmla="*/ 0 h 47"/>
                    <a:gd name="T2" fmla="*/ 0 w 42"/>
                    <a:gd name="T3" fmla="*/ 26 h 47"/>
                    <a:gd name="T4" fmla="*/ 21 w 42"/>
                    <a:gd name="T5" fmla="*/ 47 h 47"/>
                    <a:gd name="T6" fmla="*/ 42 w 42"/>
                    <a:gd name="T7" fmla="*/ 26 h 47"/>
                    <a:gd name="T8" fmla="*/ 42 w 42"/>
                    <a:gd name="T9" fmla="*/ 0 h 47"/>
                    <a:gd name="T10" fmla="*/ 0 w 42"/>
                    <a:gd name="T11" fmla="*/ 0 h 47"/>
                  </a:gdLst>
                  <a:ahLst/>
                  <a:cxnLst>
                    <a:cxn ang="0">
                      <a:pos x="T0" y="T1"/>
                    </a:cxn>
                    <a:cxn ang="0">
                      <a:pos x="T2" y="T3"/>
                    </a:cxn>
                    <a:cxn ang="0">
                      <a:pos x="T4" y="T5"/>
                    </a:cxn>
                    <a:cxn ang="0">
                      <a:pos x="T6" y="T7"/>
                    </a:cxn>
                    <a:cxn ang="0">
                      <a:pos x="T8" y="T9"/>
                    </a:cxn>
                    <a:cxn ang="0">
                      <a:pos x="T10" y="T11"/>
                    </a:cxn>
                  </a:cxnLst>
                  <a:rect l="0" t="0" r="r" b="b"/>
                  <a:pathLst>
                    <a:path w="42" h="47">
                      <a:moveTo>
                        <a:pt x="0" y="0"/>
                      </a:moveTo>
                      <a:cubicBezTo>
                        <a:pt x="0" y="26"/>
                        <a:pt x="0" y="26"/>
                        <a:pt x="0" y="26"/>
                      </a:cubicBezTo>
                      <a:cubicBezTo>
                        <a:pt x="0" y="37"/>
                        <a:pt x="9" y="47"/>
                        <a:pt x="21" y="47"/>
                      </a:cubicBezTo>
                      <a:cubicBezTo>
                        <a:pt x="33" y="47"/>
                        <a:pt x="42" y="37"/>
                        <a:pt x="42" y="26"/>
                      </a:cubicBezTo>
                      <a:cubicBezTo>
                        <a:pt x="42" y="0"/>
                        <a:pt x="42" y="0"/>
                        <a:pt x="42" y="0"/>
                      </a:cubicBezTo>
                      <a:lnTo>
                        <a:pt x="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121" name="Freeform 78"/>
                <p:cNvSpPr>
                  <a:spLocks/>
                </p:cNvSpPr>
                <p:nvPr/>
              </p:nvSpPr>
              <p:spPr bwMode="auto">
                <a:xfrm>
                  <a:off x="3145455" y="4625553"/>
                  <a:ext cx="61769" cy="69881"/>
                </a:xfrm>
                <a:custGeom>
                  <a:avLst/>
                  <a:gdLst>
                    <a:gd name="T0" fmla="*/ 0 w 42"/>
                    <a:gd name="T1" fmla="*/ 0 h 47"/>
                    <a:gd name="T2" fmla="*/ 0 w 42"/>
                    <a:gd name="T3" fmla="*/ 26 h 47"/>
                    <a:gd name="T4" fmla="*/ 21 w 42"/>
                    <a:gd name="T5" fmla="*/ 47 h 47"/>
                    <a:gd name="T6" fmla="*/ 42 w 42"/>
                    <a:gd name="T7" fmla="*/ 26 h 47"/>
                    <a:gd name="T8" fmla="*/ 42 w 42"/>
                    <a:gd name="T9" fmla="*/ 0 h 47"/>
                    <a:gd name="T10" fmla="*/ 0 w 42"/>
                    <a:gd name="T11" fmla="*/ 0 h 47"/>
                  </a:gdLst>
                  <a:ahLst/>
                  <a:cxnLst>
                    <a:cxn ang="0">
                      <a:pos x="T0" y="T1"/>
                    </a:cxn>
                    <a:cxn ang="0">
                      <a:pos x="T2" y="T3"/>
                    </a:cxn>
                    <a:cxn ang="0">
                      <a:pos x="T4" y="T5"/>
                    </a:cxn>
                    <a:cxn ang="0">
                      <a:pos x="T6" y="T7"/>
                    </a:cxn>
                    <a:cxn ang="0">
                      <a:pos x="T8" y="T9"/>
                    </a:cxn>
                    <a:cxn ang="0">
                      <a:pos x="T10" y="T11"/>
                    </a:cxn>
                  </a:cxnLst>
                  <a:rect l="0" t="0" r="r" b="b"/>
                  <a:pathLst>
                    <a:path w="42" h="47">
                      <a:moveTo>
                        <a:pt x="0" y="0"/>
                      </a:moveTo>
                      <a:cubicBezTo>
                        <a:pt x="0" y="26"/>
                        <a:pt x="0" y="26"/>
                        <a:pt x="0" y="26"/>
                      </a:cubicBezTo>
                      <a:cubicBezTo>
                        <a:pt x="0" y="37"/>
                        <a:pt x="10" y="47"/>
                        <a:pt x="21" y="47"/>
                      </a:cubicBezTo>
                      <a:cubicBezTo>
                        <a:pt x="33" y="47"/>
                        <a:pt x="42" y="37"/>
                        <a:pt x="42" y="26"/>
                      </a:cubicBezTo>
                      <a:cubicBezTo>
                        <a:pt x="42" y="0"/>
                        <a:pt x="42" y="0"/>
                        <a:pt x="42" y="0"/>
                      </a:cubicBezTo>
                      <a:lnTo>
                        <a:pt x="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122" name="Freeform 80"/>
                <p:cNvSpPr>
                  <a:spLocks/>
                </p:cNvSpPr>
                <p:nvPr/>
              </p:nvSpPr>
              <p:spPr bwMode="auto">
                <a:xfrm>
                  <a:off x="3016925" y="3881204"/>
                  <a:ext cx="0" cy="1247"/>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123" name="Freeform 81"/>
                <p:cNvSpPr>
                  <a:spLocks/>
                </p:cNvSpPr>
                <p:nvPr/>
              </p:nvSpPr>
              <p:spPr bwMode="auto">
                <a:xfrm>
                  <a:off x="3015676" y="3878085"/>
                  <a:ext cx="0" cy="1247"/>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124" name="Freeform 82"/>
                <p:cNvSpPr>
                  <a:spLocks/>
                </p:cNvSpPr>
                <p:nvPr/>
              </p:nvSpPr>
              <p:spPr bwMode="auto">
                <a:xfrm>
                  <a:off x="3012558" y="3870599"/>
                  <a:ext cx="0" cy="187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125" name="Freeform 83"/>
                <p:cNvSpPr>
                  <a:spLocks/>
                </p:cNvSpPr>
                <p:nvPr/>
              </p:nvSpPr>
              <p:spPr bwMode="auto">
                <a:xfrm>
                  <a:off x="3013805" y="3873717"/>
                  <a:ext cx="0" cy="1247"/>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126" name="Freeform 84"/>
                <p:cNvSpPr>
                  <a:spLocks/>
                </p:cNvSpPr>
                <p:nvPr/>
              </p:nvSpPr>
              <p:spPr bwMode="auto">
                <a:xfrm>
                  <a:off x="2859071" y="387247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127" name="Freeform 85"/>
                <p:cNvSpPr>
                  <a:spLocks/>
                </p:cNvSpPr>
                <p:nvPr/>
              </p:nvSpPr>
              <p:spPr bwMode="auto">
                <a:xfrm>
                  <a:off x="3016925" y="3884325"/>
                  <a:ext cx="0" cy="2496"/>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2"/>
                        <a:pt x="0" y="1"/>
                        <a:pt x="0" y="0"/>
                      </a:cubicBezTo>
                      <a:cubicBezTo>
                        <a:pt x="0" y="1"/>
                        <a:pt x="0" y="2"/>
                        <a:pt x="0"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128" name="Freeform 86"/>
                <p:cNvSpPr>
                  <a:spLocks/>
                </p:cNvSpPr>
                <p:nvPr/>
              </p:nvSpPr>
              <p:spPr bwMode="auto">
                <a:xfrm>
                  <a:off x="3016925" y="3888692"/>
                  <a:ext cx="1247" cy="2496"/>
                </a:xfrm>
                <a:custGeom>
                  <a:avLst/>
                  <a:gdLst>
                    <a:gd name="T0" fmla="*/ 1 w 1"/>
                    <a:gd name="T1" fmla="*/ 2 h 2"/>
                    <a:gd name="T2" fmla="*/ 0 w 1"/>
                    <a:gd name="T3" fmla="*/ 0 h 2"/>
                    <a:gd name="T4" fmla="*/ 1 w 1"/>
                    <a:gd name="T5" fmla="*/ 2 h 2"/>
                  </a:gdLst>
                  <a:ahLst/>
                  <a:cxnLst>
                    <a:cxn ang="0">
                      <a:pos x="T0" y="T1"/>
                    </a:cxn>
                    <a:cxn ang="0">
                      <a:pos x="T2" y="T3"/>
                    </a:cxn>
                    <a:cxn ang="0">
                      <a:pos x="T4" y="T5"/>
                    </a:cxn>
                  </a:cxnLst>
                  <a:rect l="0" t="0" r="r" b="b"/>
                  <a:pathLst>
                    <a:path w="1" h="2">
                      <a:moveTo>
                        <a:pt x="1" y="2"/>
                      </a:moveTo>
                      <a:cubicBezTo>
                        <a:pt x="1" y="2"/>
                        <a:pt x="0" y="1"/>
                        <a:pt x="0" y="0"/>
                      </a:cubicBezTo>
                      <a:cubicBezTo>
                        <a:pt x="0" y="1"/>
                        <a:pt x="1" y="2"/>
                        <a:pt x="1"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129" name="Freeform 87"/>
                <p:cNvSpPr>
                  <a:spLocks/>
                </p:cNvSpPr>
                <p:nvPr/>
              </p:nvSpPr>
              <p:spPr bwMode="auto">
                <a:xfrm>
                  <a:off x="3011311" y="386935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130" name="Freeform 88"/>
                <p:cNvSpPr>
                  <a:spLocks/>
                </p:cNvSpPr>
                <p:nvPr/>
              </p:nvSpPr>
              <p:spPr bwMode="auto">
                <a:xfrm>
                  <a:off x="2852831" y="3886820"/>
                  <a:ext cx="1871" cy="1871"/>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0"/>
                        <a:pt x="0" y="0"/>
                        <a:pt x="0" y="1"/>
                      </a:cubicBezTo>
                      <a:cubicBezTo>
                        <a:pt x="0" y="0"/>
                        <a:pt x="0"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131" name="Freeform 89"/>
                <p:cNvSpPr>
                  <a:spLocks/>
                </p:cNvSpPr>
                <p:nvPr/>
              </p:nvSpPr>
              <p:spPr bwMode="auto">
                <a:xfrm>
                  <a:off x="2855951" y="387933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132" name="Freeform 90"/>
                <p:cNvSpPr>
                  <a:spLocks/>
                </p:cNvSpPr>
                <p:nvPr/>
              </p:nvSpPr>
              <p:spPr bwMode="auto">
                <a:xfrm>
                  <a:off x="2857199" y="3874966"/>
                  <a:ext cx="0" cy="187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133" name="Freeform 91"/>
                <p:cNvSpPr>
                  <a:spLocks/>
                </p:cNvSpPr>
                <p:nvPr/>
              </p:nvSpPr>
              <p:spPr bwMode="auto">
                <a:xfrm>
                  <a:off x="2854703" y="3882453"/>
                  <a:ext cx="0" cy="187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134" name="Freeform 92"/>
                <p:cNvSpPr>
                  <a:spLocks/>
                </p:cNvSpPr>
                <p:nvPr/>
              </p:nvSpPr>
              <p:spPr bwMode="auto">
                <a:xfrm>
                  <a:off x="2839728" y="3863111"/>
                  <a:ext cx="192170" cy="171581"/>
                </a:xfrm>
                <a:custGeom>
                  <a:avLst/>
                  <a:gdLst>
                    <a:gd name="T0" fmla="*/ 124 w 130"/>
                    <a:gd name="T1" fmla="*/ 28 h 116"/>
                    <a:gd name="T2" fmla="*/ 121 w 130"/>
                    <a:gd name="T3" fmla="*/ 27 h 116"/>
                    <a:gd name="T4" fmla="*/ 121 w 130"/>
                    <a:gd name="T5" fmla="*/ 19 h 116"/>
                    <a:gd name="T6" fmla="*/ 120 w 130"/>
                    <a:gd name="T7" fmla="*/ 17 h 116"/>
                    <a:gd name="T8" fmla="*/ 120 w 130"/>
                    <a:gd name="T9" fmla="*/ 16 h 116"/>
                    <a:gd name="T10" fmla="*/ 120 w 130"/>
                    <a:gd name="T11" fmla="*/ 14 h 116"/>
                    <a:gd name="T12" fmla="*/ 120 w 130"/>
                    <a:gd name="T13" fmla="*/ 13 h 116"/>
                    <a:gd name="T14" fmla="*/ 120 w 130"/>
                    <a:gd name="T15" fmla="*/ 12 h 116"/>
                    <a:gd name="T16" fmla="*/ 119 w 130"/>
                    <a:gd name="T17" fmla="*/ 11 h 116"/>
                    <a:gd name="T18" fmla="*/ 119 w 130"/>
                    <a:gd name="T19" fmla="*/ 10 h 116"/>
                    <a:gd name="T20" fmla="*/ 118 w 130"/>
                    <a:gd name="T21" fmla="*/ 8 h 116"/>
                    <a:gd name="T22" fmla="*/ 118 w 130"/>
                    <a:gd name="T23" fmla="*/ 7 h 116"/>
                    <a:gd name="T24" fmla="*/ 117 w 130"/>
                    <a:gd name="T25" fmla="*/ 6 h 116"/>
                    <a:gd name="T26" fmla="*/ 117 w 130"/>
                    <a:gd name="T27" fmla="*/ 5 h 116"/>
                    <a:gd name="T28" fmla="*/ 116 w 130"/>
                    <a:gd name="T29" fmla="*/ 4 h 116"/>
                    <a:gd name="T30" fmla="*/ 116 w 130"/>
                    <a:gd name="T31" fmla="*/ 4 h 116"/>
                    <a:gd name="T32" fmla="*/ 105 w 130"/>
                    <a:gd name="T33" fmla="*/ 5 h 116"/>
                    <a:gd name="T34" fmla="*/ 87 w 130"/>
                    <a:gd name="T35" fmla="*/ 0 h 116"/>
                    <a:gd name="T36" fmla="*/ 53 w 130"/>
                    <a:gd name="T37" fmla="*/ 5 h 116"/>
                    <a:gd name="T38" fmla="*/ 18 w 130"/>
                    <a:gd name="T39" fmla="*/ 0 h 116"/>
                    <a:gd name="T40" fmla="*/ 13 w 130"/>
                    <a:gd name="T41" fmla="*/ 6 h 116"/>
                    <a:gd name="T42" fmla="*/ 13 w 130"/>
                    <a:gd name="T43" fmla="*/ 6 h 116"/>
                    <a:gd name="T44" fmla="*/ 12 w 130"/>
                    <a:gd name="T45" fmla="*/ 8 h 116"/>
                    <a:gd name="T46" fmla="*/ 12 w 130"/>
                    <a:gd name="T47" fmla="*/ 9 h 116"/>
                    <a:gd name="T48" fmla="*/ 11 w 130"/>
                    <a:gd name="T49" fmla="*/ 11 h 116"/>
                    <a:gd name="T50" fmla="*/ 11 w 130"/>
                    <a:gd name="T51" fmla="*/ 11 h 116"/>
                    <a:gd name="T52" fmla="*/ 10 w 130"/>
                    <a:gd name="T53" fmla="*/ 13 h 116"/>
                    <a:gd name="T54" fmla="*/ 10 w 130"/>
                    <a:gd name="T55" fmla="*/ 14 h 116"/>
                    <a:gd name="T56" fmla="*/ 10 w 130"/>
                    <a:gd name="T57" fmla="*/ 16 h 116"/>
                    <a:gd name="T58" fmla="*/ 9 w 130"/>
                    <a:gd name="T59" fmla="*/ 17 h 116"/>
                    <a:gd name="T60" fmla="*/ 9 w 130"/>
                    <a:gd name="T61" fmla="*/ 19 h 116"/>
                    <a:gd name="T62" fmla="*/ 9 w 130"/>
                    <a:gd name="T63" fmla="*/ 27 h 116"/>
                    <a:gd name="T64" fmla="*/ 8 w 130"/>
                    <a:gd name="T65" fmla="*/ 27 h 116"/>
                    <a:gd name="T66" fmla="*/ 0 w 130"/>
                    <a:gd name="T67" fmla="*/ 37 h 116"/>
                    <a:gd name="T68" fmla="*/ 0 w 130"/>
                    <a:gd name="T69" fmla="*/ 57 h 116"/>
                    <a:gd name="T70" fmla="*/ 9 w 130"/>
                    <a:gd name="T71" fmla="*/ 67 h 116"/>
                    <a:gd name="T72" fmla="*/ 40 w 130"/>
                    <a:gd name="T73" fmla="*/ 116 h 116"/>
                    <a:gd name="T74" fmla="*/ 90 w 130"/>
                    <a:gd name="T75" fmla="*/ 116 h 116"/>
                    <a:gd name="T76" fmla="*/ 121 w 130"/>
                    <a:gd name="T77" fmla="*/ 67 h 116"/>
                    <a:gd name="T78" fmla="*/ 130 w 130"/>
                    <a:gd name="T79" fmla="*/ 57 h 116"/>
                    <a:gd name="T80" fmla="*/ 130 w 130"/>
                    <a:gd name="T81" fmla="*/ 37 h 116"/>
                    <a:gd name="T82" fmla="*/ 124 w 130"/>
                    <a:gd name="T83" fmla="*/ 28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0" h="116">
                      <a:moveTo>
                        <a:pt x="124" y="28"/>
                      </a:moveTo>
                      <a:cubicBezTo>
                        <a:pt x="123" y="28"/>
                        <a:pt x="122" y="27"/>
                        <a:pt x="121" y="27"/>
                      </a:cubicBezTo>
                      <a:cubicBezTo>
                        <a:pt x="121" y="19"/>
                        <a:pt x="121" y="19"/>
                        <a:pt x="121" y="19"/>
                      </a:cubicBezTo>
                      <a:cubicBezTo>
                        <a:pt x="121" y="19"/>
                        <a:pt x="120" y="18"/>
                        <a:pt x="120" y="17"/>
                      </a:cubicBezTo>
                      <a:cubicBezTo>
                        <a:pt x="120" y="17"/>
                        <a:pt x="120" y="16"/>
                        <a:pt x="120" y="16"/>
                      </a:cubicBezTo>
                      <a:cubicBezTo>
                        <a:pt x="120" y="16"/>
                        <a:pt x="120" y="15"/>
                        <a:pt x="120" y="14"/>
                      </a:cubicBezTo>
                      <a:cubicBezTo>
                        <a:pt x="120" y="14"/>
                        <a:pt x="120" y="14"/>
                        <a:pt x="120" y="13"/>
                      </a:cubicBezTo>
                      <a:cubicBezTo>
                        <a:pt x="120" y="13"/>
                        <a:pt x="120" y="13"/>
                        <a:pt x="120" y="12"/>
                      </a:cubicBezTo>
                      <a:cubicBezTo>
                        <a:pt x="119" y="12"/>
                        <a:pt x="119" y="11"/>
                        <a:pt x="119" y="11"/>
                      </a:cubicBezTo>
                      <a:cubicBezTo>
                        <a:pt x="119" y="11"/>
                        <a:pt x="119" y="11"/>
                        <a:pt x="119" y="10"/>
                      </a:cubicBezTo>
                      <a:cubicBezTo>
                        <a:pt x="119" y="9"/>
                        <a:pt x="118" y="8"/>
                        <a:pt x="118" y="8"/>
                      </a:cubicBezTo>
                      <a:cubicBezTo>
                        <a:pt x="118" y="7"/>
                        <a:pt x="118" y="7"/>
                        <a:pt x="118" y="7"/>
                      </a:cubicBezTo>
                      <a:cubicBezTo>
                        <a:pt x="117" y="7"/>
                        <a:pt x="117" y="6"/>
                        <a:pt x="117" y="6"/>
                      </a:cubicBezTo>
                      <a:cubicBezTo>
                        <a:pt x="117" y="6"/>
                        <a:pt x="117" y="5"/>
                        <a:pt x="117" y="5"/>
                      </a:cubicBezTo>
                      <a:cubicBezTo>
                        <a:pt x="116" y="5"/>
                        <a:pt x="116" y="4"/>
                        <a:pt x="116" y="4"/>
                      </a:cubicBezTo>
                      <a:cubicBezTo>
                        <a:pt x="116" y="4"/>
                        <a:pt x="116" y="4"/>
                        <a:pt x="116" y="4"/>
                      </a:cubicBezTo>
                      <a:cubicBezTo>
                        <a:pt x="112" y="4"/>
                        <a:pt x="109" y="5"/>
                        <a:pt x="105" y="5"/>
                      </a:cubicBezTo>
                      <a:cubicBezTo>
                        <a:pt x="98" y="5"/>
                        <a:pt x="91" y="3"/>
                        <a:pt x="87" y="0"/>
                      </a:cubicBezTo>
                      <a:cubicBezTo>
                        <a:pt x="79" y="3"/>
                        <a:pt x="67" y="5"/>
                        <a:pt x="53" y="5"/>
                      </a:cubicBezTo>
                      <a:cubicBezTo>
                        <a:pt x="39" y="5"/>
                        <a:pt x="26" y="3"/>
                        <a:pt x="18" y="0"/>
                      </a:cubicBezTo>
                      <a:cubicBezTo>
                        <a:pt x="16" y="2"/>
                        <a:pt x="14" y="4"/>
                        <a:pt x="13" y="6"/>
                      </a:cubicBezTo>
                      <a:cubicBezTo>
                        <a:pt x="13" y="6"/>
                        <a:pt x="13" y="6"/>
                        <a:pt x="13" y="6"/>
                      </a:cubicBezTo>
                      <a:cubicBezTo>
                        <a:pt x="12" y="7"/>
                        <a:pt x="12" y="8"/>
                        <a:pt x="12" y="8"/>
                      </a:cubicBezTo>
                      <a:cubicBezTo>
                        <a:pt x="12" y="8"/>
                        <a:pt x="12" y="9"/>
                        <a:pt x="12" y="9"/>
                      </a:cubicBezTo>
                      <a:cubicBezTo>
                        <a:pt x="11" y="9"/>
                        <a:pt x="11" y="10"/>
                        <a:pt x="11" y="11"/>
                      </a:cubicBezTo>
                      <a:cubicBezTo>
                        <a:pt x="11" y="11"/>
                        <a:pt x="11" y="11"/>
                        <a:pt x="11" y="11"/>
                      </a:cubicBezTo>
                      <a:cubicBezTo>
                        <a:pt x="10" y="12"/>
                        <a:pt x="10" y="13"/>
                        <a:pt x="10" y="13"/>
                      </a:cubicBezTo>
                      <a:cubicBezTo>
                        <a:pt x="10" y="13"/>
                        <a:pt x="10" y="14"/>
                        <a:pt x="10" y="14"/>
                      </a:cubicBezTo>
                      <a:cubicBezTo>
                        <a:pt x="10" y="15"/>
                        <a:pt x="10" y="15"/>
                        <a:pt x="10" y="16"/>
                      </a:cubicBezTo>
                      <a:cubicBezTo>
                        <a:pt x="9" y="16"/>
                        <a:pt x="9" y="16"/>
                        <a:pt x="9" y="17"/>
                      </a:cubicBezTo>
                      <a:cubicBezTo>
                        <a:pt x="9" y="17"/>
                        <a:pt x="9" y="18"/>
                        <a:pt x="9" y="19"/>
                      </a:cubicBezTo>
                      <a:cubicBezTo>
                        <a:pt x="9" y="27"/>
                        <a:pt x="9" y="27"/>
                        <a:pt x="9" y="27"/>
                      </a:cubicBezTo>
                      <a:cubicBezTo>
                        <a:pt x="9" y="27"/>
                        <a:pt x="8" y="27"/>
                        <a:pt x="8" y="27"/>
                      </a:cubicBezTo>
                      <a:cubicBezTo>
                        <a:pt x="3" y="28"/>
                        <a:pt x="0" y="32"/>
                        <a:pt x="0" y="37"/>
                      </a:cubicBezTo>
                      <a:cubicBezTo>
                        <a:pt x="0" y="57"/>
                        <a:pt x="0" y="57"/>
                        <a:pt x="0" y="57"/>
                      </a:cubicBezTo>
                      <a:cubicBezTo>
                        <a:pt x="0" y="62"/>
                        <a:pt x="4" y="67"/>
                        <a:pt x="9" y="67"/>
                      </a:cubicBezTo>
                      <a:cubicBezTo>
                        <a:pt x="9" y="67"/>
                        <a:pt x="25" y="116"/>
                        <a:pt x="40" y="116"/>
                      </a:cubicBezTo>
                      <a:cubicBezTo>
                        <a:pt x="90" y="116"/>
                        <a:pt x="90" y="116"/>
                        <a:pt x="90" y="116"/>
                      </a:cubicBezTo>
                      <a:cubicBezTo>
                        <a:pt x="104" y="116"/>
                        <a:pt x="121" y="67"/>
                        <a:pt x="121" y="67"/>
                      </a:cubicBezTo>
                      <a:cubicBezTo>
                        <a:pt x="126" y="67"/>
                        <a:pt x="130" y="62"/>
                        <a:pt x="130" y="57"/>
                      </a:cubicBezTo>
                      <a:cubicBezTo>
                        <a:pt x="130" y="37"/>
                        <a:pt x="130" y="37"/>
                        <a:pt x="130" y="37"/>
                      </a:cubicBezTo>
                      <a:cubicBezTo>
                        <a:pt x="130" y="33"/>
                        <a:pt x="127" y="29"/>
                        <a:pt x="124" y="28"/>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135" name="Rectangle 93"/>
                <p:cNvSpPr>
                  <a:spLocks noChangeArrowheads="1"/>
                </p:cNvSpPr>
                <p:nvPr/>
              </p:nvSpPr>
              <p:spPr bwMode="auto">
                <a:xfrm>
                  <a:off x="2786696" y="4615570"/>
                  <a:ext cx="301358" cy="2058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136" name="Rectangle 135"/>
                <p:cNvSpPr/>
                <p:nvPr/>
              </p:nvSpPr>
              <p:spPr bwMode="auto">
                <a:xfrm>
                  <a:off x="2834113" y="5068047"/>
                  <a:ext cx="79888" cy="25862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7" name="Rectangle 136"/>
                <p:cNvSpPr/>
                <p:nvPr/>
              </p:nvSpPr>
              <p:spPr bwMode="auto">
                <a:xfrm>
                  <a:off x="2961819" y="5066165"/>
                  <a:ext cx="79888" cy="25862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8" name="Freeform 67"/>
                <p:cNvSpPr>
                  <a:spLocks/>
                </p:cNvSpPr>
                <p:nvPr/>
              </p:nvSpPr>
              <p:spPr bwMode="auto">
                <a:xfrm>
                  <a:off x="2807285" y="5288166"/>
                  <a:ext cx="122291" cy="60522"/>
                </a:xfrm>
                <a:custGeom>
                  <a:avLst/>
                  <a:gdLst>
                    <a:gd name="T0" fmla="*/ 41 w 83"/>
                    <a:gd name="T1" fmla="*/ 0 h 41"/>
                    <a:gd name="T2" fmla="*/ 0 w 83"/>
                    <a:gd name="T3" fmla="*/ 41 h 41"/>
                    <a:gd name="T4" fmla="*/ 83 w 83"/>
                    <a:gd name="T5" fmla="*/ 41 h 41"/>
                    <a:gd name="T6" fmla="*/ 41 w 83"/>
                    <a:gd name="T7" fmla="*/ 0 h 41"/>
                  </a:gdLst>
                  <a:ahLst/>
                  <a:cxnLst>
                    <a:cxn ang="0">
                      <a:pos x="T0" y="T1"/>
                    </a:cxn>
                    <a:cxn ang="0">
                      <a:pos x="T2" y="T3"/>
                    </a:cxn>
                    <a:cxn ang="0">
                      <a:pos x="T4" y="T5"/>
                    </a:cxn>
                    <a:cxn ang="0">
                      <a:pos x="T6" y="T7"/>
                    </a:cxn>
                  </a:cxnLst>
                  <a:rect l="0" t="0" r="r" b="b"/>
                  <a:pathLst>
                    <a:path w="83" h="41">
                      <a:moveTo>
                        <a:pt x="41" y="0"/>
                      </a:moveTo>
                      <a:cubicBezTo>
                        <a:pt x="18" y="0"/>
                        <a:pt x="0" y="19"/>
                        <a:pt x="0" y="41"/>
                      </a:cubicBezTo>
                      <a:cubicBezTo>
                        <a:pt x="83" y="41"/>
                        <a:pt x="83" y="41"/>
                        <a:pt x="83" y="41"/>
                      </a:cubicBezTo>
                      <a:cubicBezTo>
                        <a:pt x="83" y="19"/>
                        <a:pt x="64" y="0"/>
                        <a:pt x="41" y="0"/>
                      </a:cubicBezTo>
                      <a:close/>
                    </a:path>
                  </a:pathLst>
                </a:custGeom>
                <a:solidFill>
                  <a:srgbClr val="FF33CC"/>
                </a:solidFill>
                <a:ln>
                  <a:noFill/>
                </a:ln>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139" name="Freeform 70"/>
                <p:cNvSpPr>
                  <a:spLocks/>
                </p:cNvSpPr>
                <p:nvPr/>
              </p:nvSpPr>
              <p:spPr bwMode="auto">
                <a:xfrm>
                  <a:off x="2948917" y="5288166"/>
                  <a:ext cx="122913" cy="60522"/>
                </a:xfrm>
                <a:custGeom>
                  <a:avLst/>
                  <a:gdLst>
                    <a:gd name="T0" fmla="*/ 41 w 83"/>
                    <a:gd name="T1" fmla="*/ 0 h 41"/>
                    <a:gd name="T2" fmla="*/ 0 w 83"/>
                    <a:gd name="T3" fmla="*/ 41 h 41"/>
                    <a:gd name="T4" fmla="*/ 83 w 83"/>
                    <a:gd name="T5" fmla="*/ 41 h 41"/>
                    <a:gd name="T6" fmla="*/ 41 w 83"/>
                    <a:gd name="T7" fmla="*/ 0 h 41"/>
                  </a:gdLst>
                  <a:ahLst/>
                  <a:cxnLst>
                    <a:cxn ang="0">
                      <a:pos x="T0" y="T1"/>
                    </a:cxn>
                    <a:cxn ang="0">
                      <a:pos x="T2" y="T3"/>
                    </a:cxn>
                    <a:cxn ang="0">
                      <a:pos x="T4" y="T5"/>
                    </a:cxn>
                    <a:cxn ang="0">
                      <a:pos x="T6" y="T7"/>
                    </a:cxn>
                  </a:cxnLst>
                  <a:rect l="0" t="0" r="r" b="b"/>
                  <a:pathLst>
                    <a:path w="83" h="41">
                      <a:moveTo>
                        <a:pt x="41" y="0"/>
                      </a:moveTo>
                      <a:cubicBezTo>
                        <a:pt x="18" y="0"/>
                        <a:pt x="0" y="19"/>
                        <a:pt x="0" y="41"/>
                      </a:cubicBezTo>
                      <a:cubicBezTo>
                        <a:pt x="83" y="41"/>
                        <a:pt x="83" y="41"/>
                        <a:pt x="83" y="41"/>
                      </a:cubicBezTo>
                      <a:cubicBezTo>
                        <a:pt x="83" y="19"/>
                        <a:pt x="64" y="0"/>
                        <a:pt x="41" y="0"/>
                      </a:cubicBezTo>
                      <a:close/>
                    </a:path>
                  </a:pathLst>
                </a:custGeom>
                <a:solidFill>
                  <a:srgbClr val="FF33CC"/>
                </a:solidFill>
                <a:ln>
                  <a:noFill/>
                </a:ln>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140" name="Rectangle 139"/>
                <p:cNvSpPr/>
                <p:nvPr/>
              </p:nvSpPr>
              <p:spPr bwMode="auto">
                <a:xfrm>
                  <a:off x="2831633" y="5054133"/>
                  <a:ext cx="82368" cy="45719"/>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1" name="Rectangle 140"/>
                <p:cNvSpPr/>
                <p:nvPr/>
              </p:nvSpPr>
              <p:spPr bwMode="auto">
                <a:xfrm>
                  <a:off x="2961337" y="5056293"/>
                  <a:ext cx="82368" cy="45719"/>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2" name="Freeform 68"/>
                <p:cNvSpPr>
                  <a:spLocks/>
                </p:cNvSpPr>
                <p:nvPr/>
              </p:nvSpPr>
              <p:spPr bwMode="auto">
                <a:xfrm flipH="1">
                  <a:off x="2914001" y="4606743"/>
                  <a:ext cx="198769" cy="303137"/>
                </a:xfrm>
                <a:custGeom>
                  <a:avLst/>
                  <a:gdLst>
                    <a:gd name="T0" fmla="*/ 192 w 248"/>
                    <a:gd name="T1" fmla="*/ 1069 h 1069"/>
                    <a:gd name="T2" fmla="*/ 45 w 248"/>
                    <a:gd name="T3" fmla="*/ 1069 h 1069"/>
                    <a:gd name="T4" fmla="*/ 0 w 248"/>
                    <a:gd name="T5" fmla="*/ 0 h 1069"/>
                    <a:gd name="T6" fmla="*/ 248 w 248"/>
                    <a:gd name="T7" fmla="*/ 0 h 1069"/>
                    <a:gd name="T8" fmla="*/ 192 w 248"/>
                    <a:gd name="T9" fmla="*/ 1069 h 1069"/>
                    <a:gd name="connsiteX0" fmla="*/ 8993 w 11251"/>
                    <a:gd name="connsiteY0" fmla="*/ 10000 h 10212"/>
                    <a:gd name="connsiteX1" fmla="*/ 0 w 11251"/>
                    <a:gd name="connsiteY1" fmla="*/ 10212 h 10212"/>
                    <a:gd name="connsiteX2" fmla="*/ 1251 w 11251"/>
                    <a:gd name="connsiteY2" fmla="*/ 0 h 10212"/>
                    <a:gd name="connsiteX3" fmla="*/ 11251 w 11251"/>
                    <a:gd name="connsiteY3" fmla="*/ 0 h 10212"/>
                    <a:gd name="connsiteX4" fmla="*/ 8993 w 11251"/>
                    <a:gd name="connsiteY4" fmla="*/ 10000 h 10212"/>
                    <a:gd name="connsiteX0" fmla="*/ 8173 w 11251"/>
                    <a:gd name="connsiteY0" fmla="*/ 10233 h 10233"/>
                    <a:gd name="connsiteX1" fmla="*/ 0 w 11251"/>
                    <a:gd name="connsiteY1" fmla="*/ 10212 h 10233"/>
                    <a:gd name="connsiteX2" fmla="*/ 1251 w 11251"/>
                    <a:gd name="connsiteY2" fmla="*/ 0 h 10233"/>
                    <a:gd name="connsiteX3" fmla="*/ 11251 w 11251"/>
                    <a:gd name="connsiteY3" fmla="*/ 0 h 10233"/>
                    <a:gd name="connsiteX4" fmla="*/ 8173 w 11251"/>
                    <a:gd name="connsiteY4" fmla="*/ 10233 h 10233"/>
                    <a:gd name="connsiteX0" fmla="*/ 8173 w 9119"/>
                    <a:gd name="connsiteY0" fmla="*/ 10233 h 10233"/>
                    <a:gd name="connsiteX1" fmla="*/ 0 w 9119"/>
                    <a:gd name="connsiteY1" fmla="*/ 10212 h 10233"/>
                    <a:gd name="connsiteX2" fmla="*/ 1251 w 9119"/>
                    <a:gd name="connsiteY2" fmla="*/ 0 h 10233"/>
                    <a:gd name="connsiteX3" fmla="*/ 9119 w 9119"/>
                    <a:gd name="connsiteY3" fmla="*/ 117 h 10233"/>
                    <a:gd name="connsiteX4" fmla="*/ 8173 w 9119"/>
                    <a:gd name="connsiteY4" fmla="*/ 10233 h 10233"/>
                    <a:gd name="connsiteX0" fmla="*/ 9143 w 10000"/>
                    <a:gd name="connsiteY0" fmla="*/ 9772 h 9979"/>
                    <a:gd name="connsiteX1" fmla="*/ 0 w 10000"/>
                    <a:gd name="connsiteY1" fmla="*/ 9979 h 9979"/>
                    <a:gd name="connsiteX2" fmla="*/ 1372 w 10000"/>
                    <a:gd name="connsiteY2" fmla="*/ 0 h 9979"/>
                    <a:gd name="connsiteX3" fmla="*/ 10000 w 10000"/>
                    <a:gd name="connsiteY3" fmla="*/ 114 h 9979"/>
                    <a:gd name="connsiteX4" fmla="*/ 9143 w 10000"/>
                    <a:gd name="connsiteY4" fmla="*/ 9772 h 9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9979">
                      <a:moveTo>
                        <a:pt x="9143" y="9772"/>
                      </a:moveTo>
                      <a:lnTo>
                        <a:pt x="0" y="9979"/>
                      </a:lnTo>
                      <a:lnTo>
                        <a:pt x="1372" y="0"/>
                      </a:lnTo>
                      <a:lnTo>
                        <a:pt x="10000" y="114"/>
                      </a:lnTo>
                      <a:cubicBezTo>
                        <a:pt x="9655" y="3410"/>
                        <a:pt x="9488" y="6477"/>
                        <a:pt x="9143" y="977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143" name="Rectangle 561"/>
                <p:cNvSpPr/>
                <p:nvPr/>
              </p:nvSpPr>
              <p:spPr bwMode="auto">
                <a:xfrm>
                  <a:off x="2786436" y="4175270"/>
                  <a:ext cx="301618" cy="464218"/>
                </a:xfrm>
                <a:custGeom>
                  <a:avLst/>
                  <a:gdLst>
                    <a:gd name="connsiteX0" fmla="*/ 0 w 264545"/>
                    <a:gd name="connsiteY0" fmla="*/ 0 h 447560"/>
                    <a:gd name="connsiteX1" fmla="*/ 264545 w 264545"/>
                    <a:gd name="connsiteY1" fmla="*/ 0 h 447560"/>
                    <a:gd name="connsiteX2" fmla="*/ 264545 w 264545"/>
                    <a:gd name="connsiteY2" fmla="*/ 447560 h 447560"/>
                    <a:gd name="connsiteX3" fmla="*/ 0 w 264545"/>
                    <a:gd name="connsiteY3" fmla="*/ 447560 h 447560"/>
                    <a:gd name="connsiteX4" fmla="*/ 0 w 264545"/>
                    <a:gd name="connsiteY4" fmla="*/ 0 h 447560"/>
                    <a:gd name="connsiteX0" fmla="*/ 20849 w 285394"/>
                    <a:gd name="connsiteY0" fmla="*/ 0 h 447560"/>
                    <a:gd name="connsiteX1" fmla="*/ 285394 w 285394"/>
                    <a:gd name="connsiteY1" fmla="*/ 0 h 447560"/>
                    <a:gd name="connsiteX2" fmla="*/ 285394 w 285394"/>
                    <a:gd name="connsiteY2" fmla="*/ 447560 h 447560"/>
                    <a:gd name="connsiteX3" fmla="*/ 0 w 285394"/>
                    <a:gd name="connsiteY3" fmla="*/ 435646 h 447560"/>
                    <a:gd name="connsiteX4" fmla="*/ 20849 w 285394"/>
                    <a:gd name="connsiteY4" fmla="*/ 0 h 447560"/>
                    <a:gd name="connsiteX0" fmla="*/ 20849 w 297308"/>
                    <a:gd name="connsiteY0" fmla="*/ 0 h 447560"/>
                    <a:gd name="connsiteX1" fmla="*/ 285394 w 297308"/>
                    <a:gd name="connsiteY1" fmla="*/ 0 h 447560"/>
                    <a:gd name="connsiteX2" fmla="*/ 297308 w 297308"/>
                    <a:gd name="connsiteY2" fmla="*/ 447560 h 447560"/>
                    <a:gd name="connsiteX3" fmla="*/ 0 w 297308"/>
                    <a:gd name="connsiteY3" fmla="*/ 435646 h 447560"/>
                    <a:gd name="connsiteX4" fmla="*/ 20849 w 297308"/>
                    <a:gd name="connsiteY4" fmla="*/ 0 h 447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7308" h="447560">
                      <a:moveTo>
                        <a:pt x="20849" y="0"/>
                      </a:moveTo>
                      <a:lnTo>
                        <a:pt x="285394" y="0"/>
                      </a:lnTo>
                      <a:lnTo>
                        <a:pt x="297308" y="447560"/>
                      </a:lnTo>
                      <a:lnTo>
                        <a:pt x="0" y="435646"/>
                      </a:lnTo>
                      <a:lnTo>
                        <a:pt x="20849" y="0"/>
                      </a:lnTo>
                      <a:close/>
                    </a:path>
                  </a:pathLst>
                </a:custGeom>
                <a:solidFill>
                  <a:srgbClr val="0072C6">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4" name="Snip and Round Single Corner Rectangle 143"/>
                <p:cNvSpPr/>
                <p:nvPr/>
              </p:nvSpPr>
              <p:spPr bwMode="auto">
                <a:xfrm rot="20640000">
                  <a:off x="3045009" y="4089177"/>
                  <a:ext cx="96698" cy="158390"/>
                </a:xfrm>
                <a:prstGeom prst="snipRoundRect">
                  <a:avLst>
                    <a:gd name="adj1" fmla="val 16667"/>
                    <a:gd name="adj2" fmla="val 28554"/>
                  </a:avLst>
                </a:prstGeom>
                <a:solidFill>
                  <a:srgbClr val="0060A8"/>
                </a:solidFill>
                <a:ln w="9525" cap="flat" cmpd="sng" algn="ctr">
                  <a:noFill/>
                  <a:prstDash val="solid"/>
                  <a:headEnd type="none" w="med" len="med"/>
                  <a:tailEnd type="none" w="med" len="med"/>
                </a:ln>
                <a:effectLst/>
              </p:spPr>
              <p:txBody>
                <a:bodyPr rot="0" spcFirstLastPara="0" vertOverflow="overflow" horzOverflow="overflow" vert="horz" wrap="square" lIns="179260" tIns="143407" rIns="179260" bIns="143407" numCol="1" spcCol="0" rtlCol="0" fromWordArt="0" anchor="t" anchorCtr="0" forceAA="0" compatLnSpc="1">
                  <a:prstTxWarp prst="textNoShape">
                    <a:avLst/>
                  </a:prstTxWarp>
                  <a:noAutofit/>
                </a:bodyPr>
                <a:lstStyle/>
                <a:p>
                  <a:pPr algn="ctr" defTabSz="91402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5" name="Snip and Round Single Corner Rectangle 144"/>
                <p:cNvSpPr/>
                <p:nvPr/>
              </p:nvSpPr>
              <p:spPr bwMode="auto">
                <a:xfrm rot="960000" flipH="1">
                  <a:off x="2735702" y="4097456"/>
                  <a:ext cx="96698" cy="175407"/>
                </a:xfrm>
                <a:prstGeom prst="snipRoundRect">
                  <a:avLst/>
                </a:prstGeom>
                <a:solidFill>
                  <a:srgbClr val="0060A8"/>
                </a:solidFill>
                <a:ln w="9525" cap="flat" cmpd="sng" algn="ctr">
                  <a:noFill/>
                  <a:prstDash val="solid"/>
                  <a:headEnd type="none" w="med" len="med"/>
                  <a:tailEnd type="none" w="med" len="med"/>
                </a:ln>
                <a:effectLst/>
              </p:spPr>
              <p:txBody>
                <a:bodyPr rot="0" spcFirstLastPara="0" vertOverflow="overflow" horzOverflow="overflow" vert="horz" wrap="square" lIns="179260" tIns="143407" rIns="179260" bIns="143407" numCol="1" spcCol="0" rtlCol="0" fromWordArt="0" anchor="t" anchorCtr="0" forceAA="0" compatLnSpc="1">
                  <a:prstTxWarp prst="textNoShape">
                    <a:avLst/>
                  </a:prstTxWarp>
                  <a:noAutofit/>
                </a:bodyPr>
                <a:lstStyle/>
                <a:p>
                  <a:pPr algn="ctr" defTabSz="91402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6" name="Freeform 145"/>
                <p:cNvSpPr/>
                <p:nvPr/>
              </p:nvSpPr>
              <p:spPr bwMode="auto">
                <a:xfrm flipV="1">
                  <a:off x="2780455" y="4070256"/>
                  <a:ext cx="313212" cy="216923"/>
                </a:xfrm>
                <a:custGeom>
                  <a:avLst/>
                  <a:gdLst>
                    <a:gd name="connsiteX0" fmla="*/ 96085 w 313212"/>
                    <a:gd name="connsiteY0" fmla="*/ 239891 h 239891"/>
                    <a:gd name="connsiteX1" fmla="*/ 156606 w 313212"/>
                    <a:gd name="connsiteY1" fmla="*/ 136319 h 239891"/>
                    <a:gd name="connsiteX2" fmla="*/ 217127 w 313212"/>
                    <a:gd name="connsiteY2" fmla="*/ 239891 h 239891"/>
                    <a:gd name="connsiteX3" fmla="*/ 313212 w 313212"/>
                    <a:gd name="connsiteY3" fmla="*/ 222421 h 239891"/>
                    <a:gd name="connsiteX4" fmla="*/ 312005 w 313212"/>
                    <a:gd name="connsiteY4" fmla="*/ 108921 h 239891"/>
                    <a:gd name="connsiteX5" fmla="*/ 203084 w 313212"/>
                    <a:gd name="connsiteY5" fmla="*/ 0 h 239891"/>
                    <a:gd name="connsiteX6" fmla="*/ 112249 w 313212"/>
                    <a:gd name="connsiteY6" fmla="*/ 0 h 239891"/>
                    <a:gd name="connsiteX7" fmla="*/ 1318 w 313212"/>
                    <a:gd name="connsiteY7" fmla="*/ 110931 h 239891"/>
                    <a:gd name="connsiteX8" fmla="*/ 0 w 313212"/>
                    <a:gd name="connsiteY8" fmla="*/ 222421 h 239891"/>
                    <a:gd name="connsiteX0" fmla="*/ 96085 w 313212"/>
                    <a:gd name="connsiteY0" fmla="*/ 246665 h 246665"/>
                    <a:gd name="connsiteX1" fmla="*/ 156606 w 313212"/>
                    <a:gd name="connsiteY1" fmla="*/ 143093 h 246665"/>
                    <a:gd name="connsiteX2" fmla="*/ 217127 w 313212"/>
                    <a:gd name="connsiteY2" fmla="*/ 246665 h 246665"/>
                    <a:gd name="connsiteX3" fmla="*/ 313212 w 313212"/>
                    <a:gd name="connsiteY3" fmla="*/ 229195 h 246665"/>
                    <a:gd name="connsiteX4" fmla="*/ 312005 w 313212"/>
                    <a:gd name="connsiteY4" fmla="*/ 115695 h 246665"/>
                    <a:gd name="connsiteX5" fmla="*/ 203084 w 313212"/>
                    <a:gd name="connsiteY5" fmla="*/ 6774 h 246665"/>
                    <a:gd name="connsiteX6" fmla="*/ 70550 w 313212"/>
                    <a:gd name="connsiteY6" fmla="*/ 0 h 246665"/>
                    <a:gd name="connsiteX7" fmla="*/ 1318 w 313212"/>
                    <a:gd name="connsiteY7" fmla="*/ 117705 h 246665"/>
                    <a:gd name="connsiteX8" fmla="*/ 0 w 313212"/>
                    <a:gd name="connsiteY8" fmla="*/ 229195 h 246665"/>
                    <a:gd name="connsiteX9" fmla="*/ 96085 w 313212"/>
                    <a:gd name="connsiteY9" fmla="*/ 246665 h 246665"/>
                    <a:gd name="connsiteX0" fmla="*/ 96085 w 313212"/>
                    <a:gd name="connsiteY0" fmla="*/ 246665 h 246665"/>
                    <a:gd name="connsiteX1" fmla="*/ 156606 w 313212"/>
                    <a:gd name="connsiteY1" fmla="*/ 143093 h 246665"/>
                    <a:gd name="connsiteX2" fmla="*/ 217127 w 313212"/>
                    <a:gd name="connsiteY2" fmla="*/ 246665 h 246665"/>
                    <a:gd name="connsiteX3" fmla="*/ 313212 w 313212"/>
                    <a:gd name="connsiteY3" fmla="*/ 229195 h 246665"/>
                    <a:gd name="connsiteX4" fmla="*/ 312005 w 313212"/>
                    <a:gd name="connsiteY4" fmla="*/ 115695 h 246665"/>
                    <a:gd name="connsiteX5" fmla="*/ 262654 w 313212"/>
                    <a:gd name="connsiteY5" fmla="*/ 3387 h 246665"/>
                    <a:gd name="connsiteX6" fmla="*/ 70550 w 313212"/>
                    <a:gd name="connsiteY6" fmla="*/ 0 h 246665"/>
                    <a:gd name="connsiteX7" fmla="*/ 1318 w 313212"/>
                    <a:gd name="connsiteY7" fmla="*/ 117705 h 246665"/>
                    <a:gd name="connsiteX8" fmla="*/ 0 w 313212"/>
                    <a:gd name="connsiteY8" fmla="*/ 229195 h 246665"/>
                    <a:gd name="connsiteX9" fmla="*/ 96085 w 313212"/>
                    <a:gd name="connsiteY9" fmla="*/ 246665 h 246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3212" h="246665">
                      <a:moveTo>
                        <a:pt x="96085" y="246665"/>
                      </a:moveTo>
                      <a:lnTo>
                        <a:pt x="156606" y="143093"/>
                      </a:lnTo>
                      <a:lnTo>
                        <a:pt x="217127" y="246665"/>
                      </a:lnTo>
                      <a:lnTo>
                        <a:pt x="313212" y="229195"/>
                      </a:lnTo>
                      <a:cubicBezTo>
                        <a:pt x="312810" y="191362"/>
                        <a:pt x="312407" y="153528"/>
                        <a:pt x="312005" y="115695"/>
                      </a:cubicBezTo>
                      <a:lnTo>
                        <a:pt x="262654" y="3387"/>
                      </a:lnTo>
                      <a:lnTo>
                        <a:pt x="70550" y="0"/>
                      </a:lnTo>
                      <a:lnTo>
                        <a:pt x="1318" y="117705"/>
                      </a:lnTo>
                      <a:cubicBezTo>
                        <a:pt x="879" y="154868"/>
                        <a:pt x="439" y="192032"/>
                        <a:pt x="0" y="229195"/>
                      </a:cubicBezTo>
                      <a:lnTo>
                        <a:pt x="96085" y="246665"/>
                      </a:lnTo>
                      <a:close/>
                    </a:path>
                  </a:pathLst>
                </a:custGeom>
                <a:solidFill>
                  <a:srgbClr val="0060A8"/>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7" name="Isosceles Triangle 146"/>
                <p:cNvSpPr/>
                <p:nvPr/>
              </p:nvSpPr>
              <p:spPr bwMode="auto">
                <a:xfrm rot="10800000">
                  <a:off x="2909751" y="4225186"/>
                  <a:ext cx="62434" cy="67825"/>
                </a:xfrm>
                <a:prstGeom prst="triangle">
                  <a:avLst/>
                </a:prstGeom>
                <a:solidFill>
                  <a:srgbClr val="FFC000"/>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pic>
            <p:nvPicPr>
              <p:cNvPr id="110" name="Picture 109"/>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87892" y="4819809"/>
                <a:ext cx="303810" cy="291657"/>
              </a:xfrm>
              <a:prstGeom prst="rect">
                <a:avLst/>
              </a:prstGeom>
              <a:effectLst>
                <a:outerShdw dir="18900000" sy="23000" kx="-1200000" algn="bl" rotWithShape="0">
                  <a:prstClr val="black">
                    <a:alpha val="20000"/>
                  </a:prstClr>
                </a:outerShdw>
              </a:effectLst>
            </p:spPr>
          </p:pic>
        </p:grpSp>
        <p:grpSp>
          <p:nvGrpSpPr>
            <p:cNvPr id="148" name="Group 147"/>
            <p:cNvGrpSpPr/>
            <p:nvPr/>
          </p:nvGrpSpPr>
          <p:grpSpPr>
            <a:xfrm>
              <a:off x="10835755" y="3090093"/>
              <a:ext cx="124883" cy="234417"/>
              <a:chOff x="987892" y="3722209"/>
              <a:chExt cx="746266" cy="1400815"/>
            </a:xfrm>
          </p:grpSpPr>
          <p:grpSp>
            <p:nvGrpSpPr>
              <p:cNvPr id="149" name="Group 148"/>
              <p:cNvGrpSpPr/>
              <p:nvPr/>
            </p:nvGrpSpPr>
            <p:grpSpPr>
              <a:xfrm>
                <a:off x="1249044" y="3722209"/>
                <a:ext cx="485114" cy="1400815"/>
                <a:chOff x="2667260" y="3789487"/>
                <a:chExt cx="539964" cy="1559201"/>
              </a:xfrm>
              <a:effectLst>
                <a:outerShdw dir="18900000" sy="23000" kx="-1200000" algn="bl" rotWithShape="0">
                  <a:prstClr val="black">
                    <a:alpha val="20000"/>
                  </a:prstClr>
                </a:outerShdw>
              </a:effectLst>
            </p:grpSpPr>
            <p:sp>
              <p:nvSpPr>
                <p:cNvPr id="151" name="Freeform 13"/>
                <p:cNvSpPr>
                  <a:spLocks/>
                </p:cNvSpPr>
                <p:nvPr/>
              </p:nvSpPr>
              <p:spPr bwMode="auto">
                <a:xfrm>
                  <a:off x="2826388" y="4626753"/>
                  <a:ext cx="93025" cy="703169"/>
                </a:xfrm>
                <a:custGeom>
                  <a:avLst/>
                  <a:gdLst>
                    <a:gd name="T0" fmla="*/ 123 w 142"/>
                    <a:gd name="T1" fmla="*/ 734 h 734"/>
                    <a:gd name="T2" fmla="*/ 19 w 142"/>
                    <a:gd name="T3" fmla="*/ 734 h 734"/>
                    <a:gd name="T4" fmla="*/ 0 w 142"/>
                    <a:gd name="T5" fmla="*/ 0 h 734"/>
                    <a:gd name="T6" fmla="*/ 142 w 142"/>
                    <a:gd name="T7" fmla="*/ 0 h 734"/>
                    <a:gd name="T8" fmla="*/ 123 w 142"/>
                    <a:gd name="T9" fmla="*/ 734 h 734"/>
                  </a:gdLst>
                  <a:ahLst/>
                  <a:cxnLst>
                    <a:cxn ang="0">
                      <a:pos x="T0" y="T1"/>
                    </a:cxn>
                    <a:cxn ang="0">
                      <a:pos x="T2" y="T3"/>
                    </a:cxn>
                    <a:cxn ang="0">
                      <a:pos x="T4" y="T5"/>
                    </a:cxn>
                    <a:cxn ang="0">
                      <a:pos x="T6" y="T7"/>
                    </a:cxn>
                    <a:cxn ang="0">
                      <a:pos x="T8" y="T9"/>
                    </a:cxn>
                  </a:cxnLst>
                  <a:rect l="0" t="0" r="r" b="b"/>
                  <a:pathLst>
                    <a:path w="142" h="734">
                      <a:moveTo>
                        <a:pt x="123" y="734"/>
                      </a:moveTo>
                      <a:lnTo>
                        <a:pt x="19" y="734"/>
                      </a:lnTo>
                      <a:lnTo>
                        <a:pt x="0" y="0"/>
                      </a:lnTo>
                      <a:lnTo>
                        <a:pt x="142" y="0"/>
                      </a:lnTo>
                      <a:lnTo>
                        <a:pt x="123" y="734"/>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152" name="Freeform 15"/>
                <p:cNvSpPr>
                  <a:spLocks/>
                </p:cNvSpPr>
                <p:nvPr/>
              </p:nvSpPr>
              <p:spPr bwMode="auto">
                <a:xfrm>
                  <a:off x="2968206" y="4905152"/>
                  <a:ext cx="74588" cy="421515"/>
                </a:xfrm>
                <a:custGeom>
                  <a:avLst/>
                  <a:gdLst>
                    <a:gd name="T0" fmla="*/ 19 w 139"/>
                    <a:gd name="T1" fmla="*/ 734 h 734"/>
                    <a:gd name="T2" fmla="*/ 123 w 139"/>
                    <a:gd name="T3" fmla="*/ 734 h 734"/>
                    <a:gd name="T4" fmla="*/ 139 w 139"/>
                    <a:gd name="T5" fmla="*/ 0 h 734"/>
                    <a:gd name="T6" fmla="*/ 0 w 139"/>
                    <a:gd name="T7" fmla="*/ 0 h 734"/>
                    <a:gd name="T8" fmla="*/ 19 w 139"/>
                    <a:gd name="T9" fmla="*/ 734 h 734"/>
                  </a:gdLst>
                  <a:ahLst/>
                  <a:cxnLst>
                    <a:cxn ang="0">
                      <a:pos x="T0" y="T1"/>
                    </a:cxn>
                    <a:cxn ang="0">
                      <a:pos x="T2" y="T3"/>
                    </a:cxn>
                    <a:cxn ang="0">
                      <a:pos x="T4" y="T5"/>
                    </a:cxn>
                    <a:cxn ang="0">
                      <a:pos x="T6" y="T7"/>
                    </a:cxn>
                    <a:cxn ang="0">
                      <a:pos x="T8" y="T9"/>
                    </a:cxn>
                  </a:cxnLst>
                  <a:rect l="0" t="0" r="r" b="b"/>
                  <a:pathLst>
                    <a:path w="139" h="734">
                      <a:moveTo>
                        <a:pt x="19" y="734"/>
                      </a:moveTo>
                      <a:lnTo>
                        <a:pt x="123" y="734"/>
                      </a:lnTo>
                      <a:lnTo>
                        <a:pt x="139" y="0"/>
                      </a:lnTo>
                      <a:lnTo>
                        <a:pt x="0" y="0"/>
                      </a:lnTo>
                      <a:lnTo>
                        <a:pt x="19" y="734"/>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153" name="Freeform 5"/>
                <p:cNvSpPr>
                  <a:spLocks/>
                </p:cNvSpPr>
                <p:nvPr/>
              </p:nvSpPr>
              <p:spPr bwMode="auto">
                <a:xfrm>
                  <a:off x="2873437" y="4052785"/>
                  <a:ext cx="151615" cy="134145"/>
                </a:xfrm>
                <a:custGeom>
                  <a:avLst/>
                  <a:gdLst>
                    <a:gd name="T0" fmla="*/ 0 w 194"/>
                    <a:gd name="T1" fmla="*/ 19 h 206"/>
                    <a:gd name="T2" fmla="*/ 19 w 194"/>
                    <a:gd name="T3" fmla="*/ 0 h 206"/>
                    <a:gd name="T4" fmla="*/ 175 w 194"/>
                    <a:gd name="T5" fmla="*/ 0 h 206"/>
                    <a:gd name="T6" fmla="*/ 194 w 194"/>
                    <a:gd name="T7" fmla="*/ 19 h 206"/>
                    <a:gd name="T8" fmla="*/ 144 w 194"/>
                    <a:gd name="T9" fmla="*/ 192 h 206"/>
                    <a:gd name="T10" fmla="*/ 71 w 194"/>
                    <a:gd name="T11" fmla="*/ 206 h 206"/>
                    <a:gd name="T12" fmla="*/ 12 w 194"/>
                    <a:gd name="T13" fmla="*/ 123 h 206"/>
                    <a:gd name="T14" fmla="*/ 0 w 194"/>
                    <a:gd name="T15" fmla="*/ 19 h 2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4" h="206">
                      <a:moveTo>
                        <a:pt x="0" y="19"/>
                      </a:moveTo>
                      <a:lnTo>
                        <a:pt x="19" y="0"/>
                      </a:lnTo>
                      <a:lnTo>
                        <a:pt x="175" y="0"/>
                      </a:lnTo>
                      <a:lnTo>
                        <a:pt x="194" y="19"/>
                      </a:lnTo>
                      <a:lnTo>
                        <a:pt x="144" y="192"/>
                      </a:lnTo>
                      <a:lnTo>
                        <a:pt x="71" y="206"/>
                      </a:lnTo>
                      <a:lnTo>
                        <a:pt x="12" y="123"/>
                      </a:lnTo>
                      <a:lnTo>
                        <a:pt x="0"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154" name="Freeform 68"/>
                <p:cNvSpPr>
                  <a:spLocks/>
                </p:cNvSpPr>
                <p:nvPr/>
              </p:nvSpPr>
              <p:spPr bwMode="auto">
                <a:xfrm>
                  <a:off x="2760031" y="4607987"/>
                  <a:ext cx="195547" cy="303137"/>
                </a:xfrm>
                <a:custGeom>
                  <a:avLst/>
                  <a:gdLst>
                    <a:gd name="T0" fmla="*/ 192 w 248"/>
                    <a:gd name="T1" fmla="*/ 1069 h 1069"/>
                    <a:gd name="T2" fmla="*/ 45 w 248"/>
                    <a:gd name="T3" fmla="*/ 1069 h 1069"/>
                    <a:gd name="T4" fmla="*/ 0 w 248"/>
                    <a:gd name="T5" fmla="*/ 0 h 1069"/>
                    <a:gd name="T6" fmla="*/ 248 w 248"/>
                    <a:gd name="T7" fmla="*/ 0 h 1069"/>
                    <a:gd name="T8" fmla="*/ 192 w 248"/>
                    <a:gd name="T9" fmla="*/ 1069 h 1069"/>
                    <a:gd name="connsiteX0" fmla="*/ 8993 w 11251"/>
                    <a:gd name="connsiteY0" fmla="*/ 10000 h 10212"/>
                    <a:gd name="connsiteX1" fmla="*/ 0 w 11251"/>
                    <a:gd name="connsiteY1" fmla="*/ 10212 h 10212"/>
                    <a:gd name="connsiteX2" fmla="*/ 1251 w 11251"/>
                    <a:gd name="connsiteY2" fmla="*/ 0 h 10212"/>
                    <a:gd name="connsiteX3" fmla="*/ 11251 w 11251"/>
                    <a:gd name="connsiteY3" fmla="*/ 0 h 10212"/>
                    <a:gd name="connsiteX4" fmla="*/ 8993 w 11251"/>
                    <a:gd name="connsiteY4" fmla="*/ 10000 h 10212"/>
                    <a:gd name="connsiteX0" fmla="*/ 8173 w 11251"/>
                    <a:gd name="connsiteY0" fmla="*/ 10233 h 10233"/>
                    <a:gd name="connsiteX1" fmla="*/ 0 w 11251"/>
                    <a:gd name="connsiteY1" fmla="*/ 10212 h 10233"/>
                    <a:gd name="connsiteX2" fmla="*/ 1251 w 11251"/>
                    <a:gd name="connsiteY2" fmla="*/ 0 h 10233"/>
                    <a:gd name="connsiteX3" fmla="*/ 11251 w 11251"/>
                    <a:gd name="connsiteY3" fmla="*/ 0 h 10233"/>
                    <a:gd name="connsiteX4" fmla="*/ 8173 w 11251"/>
                    <a:gd name="connsiteY4" fmla="*/ 10233 h 10233"/>
                    <a:gd name="connsiteX0" fmla="*/ 8173 w 9119"/>
                    <a:gd name="connsiteY0" fmla="*/ 10233 h 10233"/>
                    <a:gd name="connsiteX1" fmla="*/ 0 w 9119"/>
                    <a:gd name="connsiteY1" fmla="*/ 10212 h 10233"/>
                    <a:gd name="connsiteX2" fmla="*/ 1251 w 9119"/>
                    <a:gd name="connsiteY2" fmla="*/ 0 h 10233"/>
                    <a:gd name="connsiteX3" fmla="*/ 9119 w 9119"/>
                    <a:gd name="connsiteY3" fmla="*/ 117 h 10233"/>
                    <a:gd name="connsiteX4" fmla="*/ 8173 w 9119"/>
                    <a:gd name="connsiteY4" fmla="*/ 10233 h 10233"/>
                    <a:gd name="connsiteX0" fmla="*/ 9143 w 10000"/>
                    <a:gd name="connsiteY0" fmla="*/ 9772 h 9979"/>
                    <a:gd name="connsiteX1" fmla="*/ 0 w 10000"/>
                    <a:gd name="connsiteY1" fmla="*/ 9979 h 9979"/>
                    <a:gd name="connsiteX2" fmla="*/ 1372 w 10000"/>
                    <a:gd name="connsiteY2" fmla="*/ 0 h 9979"/>
                    <a:gd name="connsiteX3" fmla="*/ 10000 w 10000"/>
                    <a:gd name="connsiteY3" fmla="*/ 114 h 9979"/>
                    <a:gd name="connsiteX4" fmla="*/ 9143 w 10000"/>
                    <a:gd name="connsiteY4" fmla="*/ 9772 h 9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9979">
                      <a:moveTo>
                        <a:pt x="9143" y="9772"/>
                      </a:moveTo>
                      <a:lnTo>
                        <a:pt x="0" y="9979"/>
                      </a:lnTo>
                      <a:lnTo>
                        <a:pt x="1372" y="0"/>
                      </a:lnTo>
                      <a:lnTo>
                        <a:pt x="10000" y="114"/>
                      </a:lnTo>
                      <a:cubicBezTo>
                        <a:pt x="9655" y="3410"/>
                        <a:pt x="9488" y="6477"/>
                        <a:pt x="9143" y="977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155" name="Freeform 72"/>
                <p:cNvSpPr>
                  <a:spLocks/>
                </p:cNvSpPr>
                <p:nvPr/>
              </p:nvSpPr>
              <p:spPr bwMode="auto">
                <a:xfrm>
                  <a:off x="2849711" y="3798223"/>
                  <a:ext cx="189050" cy="239589"/>
                </a:xfrm>
                <a:custGeom>
                  <a:avLst/>
                  <a:gdLst>
                    <a:gd name="T0" fmla="*/ 114 w 128"/>
                    <a:gd name="T1" fmla="*/ 98 h 162"/>
                    <a:gd name="T2" fmla="*/ 46 w 128"/>
                    <a:gd name="T3" fmla="*/ 151 h 162"/>
                    <a:gd name="T4" fmla="*/ 13 w 128"/>
                    <a:gd name="T5" fmla="*/ 65 h 162"/>
                    <a:gd name="T6" fmla="*/ 96 w 128"/>
                    <a:gd name="T7" fmla="*/ 10 h 162"/>
                    <a:gd name="T8" fmla="*/ 114 w 128"/>
                    <a:gd name="T9" fmla="*/ 98 h 162"/>
                  </a:gdLst>
                  <a:ahLst/>
                  <a:cxnLst>
                    <a:cxn ang="0">
                      <a:pos x="T0" y="T1"/>
                    </a:cxn>
                    <a:cxn ang="0">
                      <a:pos x="T2" y="T3"/>
                    </a:cxn>
                    <a:cxn ang="0">
                      <a:pos x="T4" y="T5"/>
                    </a:cxn>
                    <a:cxn ang="0">
                      <a:pos x="T6" y="T7"/>
                    </a:cxn>
                    <a:cxn ang="0">
                      <a:pos x="T8" y="T9"/>
                    </a:cxn>
                  </a:cxnLst>
                  <a:rect l="0" t="0" r="r" b="b"/>
                  <a:pathLst>
                    <a:path w="128" h="162">
                      <a:moveTo>
                        <a:pt x="114" y="98"/>
                      </a:moveTo>
                      <a:cubicBezTo>
                        <a:pt x="90" y="162"/>
                        <a:pt x="77" y="161"/>
                        <a:pt x="46" y="151"/>
                      </a:cubicBezTo>
                      <a:cubicBezTo>
                        <a:pt x="15" y="141"/>
                        <a:pt x="0" y="102"/>
                        <a:pt x="13" y="65"/>
                      </a:cubicBezTo>
                      <a:cubicBezTo>
                        <a:pt x="25" y="27"/>
                        <a:pt x="65" y="0"/>
                        <a:pt x="96" y="10"/>
                      </a:cubicBezTo>
                      <a:cubicBezTo>
                        <a:pt x="126" y="20"/>
                        <a:pt x="128" y="61"/>
                        <a:pt x="114" y="98"/>
                      </a:cubicBezTo>
                      <a:close/>
                    </a:path>
                  </a:pathLst>
                </a:custGeom>
                <a:solidFill>
                  <a:srgbClr val="663300"/>
                </a:solidFill>
                <a:ln>
                  <a:noFill/>
                </a:ln>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156" name="Freeform 73"/>
                <p:cNvSpPr>
                  <a:spLocks/>
                </p:cNvSpPr>
                <p:nvPr/>
              </p:nvSpPr>
              <p:spPr bwMode="auto">
                <a:xfrm>
                  <a:off x="2816019" y="3789487"/>
                  <a:ext cx="211513" cy="260178"/>
                </a:xfrm>
                <a:custGeom>
                  <a:avLst/>
                  <a:gdLst>
                    <a:gd name="T0" fmla="*/ 124 w 143"/>
                    <a:gd name="T1" fmla="*/ 35 h 176"/>
                    <a:gd name="T2" fmla="*/ 104 w 143"/>
                    <a:gd name="T3" fmla="*/ 149 h 176"/>
                    <a:gd name="T4" fmla="*/ 41 w 143"/>
                    <a:gd name="T5" fmla="*/ 144 h 176"/>
                    <a:gd name="T6" fmla="*/ 41 w 143"/>
                    <a:gd name="T7" fmla="*/ 12 h 176"/>
                    <a:gd name="T8" fmla="*/ 124 w 143"/>
                    <a:gd name="T9" fmla="*/ 35 h 176"/>
                  </a:gdLst>
                  <a:ahLst/>
                  <a:cxnLst>
                    <a:cxn ang="0">
                      <a:pos x="T0" y="T1"/>
                    </a:cxn>
                    <a:cxn ang="0">
                      <a:pos x="T2" y="T3"/>
                    </a:cxn>
                    <a:cxn ang="0">
                      <a:pos x="T4" y="T5"/>
                    </a:cxn>
                    <a:cxn ang="0">
                      <a:pos x="T6" y="T7"/>
                    </a:cxn>
                    <a:cxn ang="0">
                      <a:pos x="T8" y="T9"/>
                    </a:cxn>
                  </a:cxnLst>
                  <a:rect l="0" t="0" r="r" b="b"/>
                  <a:pathLst>
                    <a:path w="143" h="176">
                      <a:moveTo>
                        <a:pt x="124" y="35"/>
                      </a:moveTo>
                      <a:cubicBezTo>
                        <a:pt x="143" y="67"/>
                        <a:pt x="129" y="134"/>
                        <a:pt x="104" y="149"/>
                      </a:cubicBezTo>
                      <a:cubicBezTo>
                        <a:pt x="79" y="163"/>
                        <a:pt x="60" y="176"/>
                        <a:pt x="41" y="144"/>
                      </a:cubicBezTo>
                      <a:cubicBezTo>
                        <a:pt x="23" y="112"/>
                        <a:pt x="0" y="31"/>
                        <a:pt x="41" y="12"/>
                      </a:cubicBezTo>
                      <a:cubicBezTo>
                        <a:pt x="67" y="0"/>
                        <a:pt x="105" y="3"/>
                        <a:pt x="124" y="35"/>
                      </a:cubicBezTo>
                      <a:close/>
                    </a:path>
                  </a:pathLst>
                </a:custGeom>
                <a:solidFill>
                  <a:srgbClr val="663300"/>
                </a:solidFill>
                <a:ln>
                  <a:noFill/>
                </a:ln>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157" name="Freeform 74"/>
                <p:cNvSpPr>
                  <a:spLocks/>
                </p:cNvSpPr>
                <p:nvPr/>
              </p:nvSpPr>
              <p:spPr bwMode="auto">
                <a:xfrm>
                  <a:off x="2888395" y="3979787"/>
                  <a:ext cx="97333" cy="117298"/>
                </a:xfrm>
                <a:custGeom>
                  <a:avLst/>
                  <a:gdLst>
                    <a:gd name="T0" fmla="*/ 156 w 156"/>
                    <a:gd name="T1" fmla="*/ 126 h 188"/>
                    <a:gd name="T2" fmla="*/ 78 w 156"/>
                    <a:gd name="T3" fmla="*/ 188 h 188"/>
                    <a:gd name="T4" fmla="*/ 0 w 156"/>
                    <a:gd name="T5" fmla="*/ 126 h 188"/>
                    <a:gd name="T6" fmla="*/ 0 w 156"/>
                    <a:gd name="T7" fmla="*/ 0 h 188"/>
                    <a:gd name="T8" fmla="*/ 156 w 156"/>
                    <a:gd name="T9" fmla="*/ 0 h 188"/>
                    <a:gd name="T10" fmla="*/ 156 w 156"/>
                    <a:gd name="T11" fmla="*/ 126 h 188"/>
                  </a:gdLst>
                  <a:ahLst/>
                  <a:cxnLst>
                    <a:cxn ang="0">
                      <a:pos x="T0" y="T1"/>
                    </a:cxn>
                    <a:cxn ang="0">
                      <a:pos x="T2" y="T3"/>
                    </a:cxn>
                    <a:cxn ang="0">
                      <a:pos x="T4" y="T5"/>
                    </a:cxn>
                    <a:cxn ang="0">
                      <a:pos x="T6" y="T7"/>
                    </a:cxn>
                    <a:cxn ang="0">
                      <a:pos x="T8" y="T9"/>
                    </a:cxn>
                    <a:cxn ang="0">
                      <a:pos x="T10" y="T11"/>
                    </a:cxn>
                  </a:cxnLst>
                  <a:rect l="0" t="0" r="r" b="b"/>
                  <a:pathLst>
                    <a:path w="156" h="188">
                      <a:moveTo>
                        <a:pt x="156" y="126"/>
                      </a:moveTo>
                      <a:lnTo>
                        <a:pt x="78" y="188"/>
                      </a:lnTo>
                      <a:lnTo>
                        <a:pt x="0" y="126"/>
                      </a:lnTo>
                      <a:lnTo>
                        <a:pt x="0" y="0"/>
                      </a:lnTo>
                      <a:lnTo>
                        <a:pt x="156" y="0"/>
                      </a:lnTo>
                      <a:lnTo>
                        <a:pt x="156" y="12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158" name="Freeform 75"/>
                <p:cNvSpPr>
                  <a:spLocks/>
                </p:cNvSpPr>
                <p:nvPr/>
              </p:nvSpPr>
              <p:spPr bwMode="auto">
                <a:xfrm>
                  <a:off x="2667260" y="4096663"/>
                  <a:ext cx="166853" cy="537827"/>
                </a:xfrm>
                <a:custGeom>
                  <a:avLst/>
                  <a:gdLst>
                    <a:gd name="T0" fmla="*/ 141 w 141"/>
                    <a:gd name="T1" fmla="*/ 15 h 364"/>
                    <a:gd name="T2" fmla="*/ 85 w 141"/>
                    <a:gd name="T3" fmla="*/ 0 h 364"/>
                    <a:gd name="T4" fmla="*/ 0 w 141"/>
                    <a:gd name="T5" fmla="*/ 364 h 364"/>
                    <a:gd name="T6" fmla="*/ 58 w 141"/>
                    <a:gd name="T7" fmla="*/ 364 h 364"/>
                    <a:gd name="T8" fmla="*/ 141 w 141"/>
                    <a:gd name="T9" fmla="*/ 15 h 364"/>
                  </a:gdLst>
                  <a:ahLst/>
                  <a:cxnLst>
                    <a:cxn ang="0">
                      <a:pos x="T0" y="T1"/>
                    </a:cxn>
                    <a:cxn ang="0">
                      <a:pos x="T2" y="T3"/>
                    </a:cxn>
                    <a:cxn ang="0">
                      <a:pos x="T4" y="T5"/>
                    </a:cxn>
                    <a:cxn ang="0">
                      <a:pos x="T6" y="T7"/>
                    </a:cxn>
                    <a:cxn ang="0">
                      <a:pos x="T8" y="T9"/>
                    </a:cxn>
                  </a:cxnLst>
                  <a:rect l="0" t="0" r="r" b="b"/>
                  <a:pathLst>
                    <a:path w="141" h="364">
                      <a:moveTo>
                        <a:pt x="141" y="15"/>
                      </a:moveTo>
                      <a:cubicBezTo>
                        <a:pt x="123" y="10"/>
                        <a:pt x="104" y="5"/>
                        <a:pt x="85" y="0"/>
                      </a:cubicBezTo>
                      <a:cubicBezTo>
                        <a:pt x="31" y="117"/>
                        <a:pt x="13" y="235"/>
                        <a:pt x="0" y="364"/>
                      </a:cubicBezTo>
                      <a:cubicBezTo>
                        <a:pt x="58" y="364"/>
                        <a:pt x="58" y="364"/>
                        <a:pt x="58" y="364"/>
                      </a:cubicBezTo>
                      <a:cubicBezTo>
                        <a:pt x="71" y="241"/>
                        <a:pt x="89" y="128"/>
                        <a:pt x="141" y="15"/>
                      </a:cubicBezTo>
                      <a:close/>
                    </a:path>
                  </a:pathLst>
                </a:custGeom>
                <a:solidFill>
                  <a:srgbClr val="FFB900"/>
                </a:solidFill>
                <a:ln>
                  <a:noFill/>
                </a:ln>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159" name="Freeform 76"/>
                <p:cNvSpPr>
                  <a:spLocks/>
                </p:cNvSpPr>
                <p:nvPr/>
              </p:nvSpPr>
              <p:spPr bwMode="auto">
                <a:xfrm>
                  <a:off x="3051308" y="4096663"/>
                  <a:ext cx="155916" cy="537827"/>
                </a:xfrm>
                <a:custGeom>
                  <a:avLst/>
                  <a:gdLst>
                    <a:gd name="T0" fmla="*/ 0 w 141"/>
                    <a:gd name="T1" fmla="*/ 15 h 364"/>
                    <a:gd name="T2" fmla="*/ 56 w 141"/>
                    <a:gd name="T3" fmla="*/ 0 h 364"/>
                    <a:gd name="T4" fmla="*/ 141 w 141"/>
                    <a:gd name="T5" fmla="*/ 364 h 364"/>
                    <a:gd name="T6" fmla="*/ 84 w 141"/>
                    <a:gd name="T7" fmla="*/ 364 h 364"/>
                    <a:gd name="T8" fmla="*/ 0 w 141"/>
                    <a:gd name="T9" fmla="*/ 15 h 364"/>
                  </a:gdLst>
                  <a:ahLst/>
                  <a:cxnLst>
                    <a:cxn ang="0">
                      <a:pos x="T0" y="T1"/>
                    </a:cxn>
                    <a:cxn ang="0">
                      <a:pos x="T2" y="T3"/>
                    </a:cxn>
                    <a:cxn ang="0">
                      <a:pos x="T4" y="T5"/>
                    </a:cxn>
                    <a:cxn ang="0">
                      <a:pos x="T6" y="T7"/>
                    </a:cxn>
                    <a:cxn ang="0">
                      <a:pos x="T8" y="T9"/>
                    </a:cxn>
                  </a:cxnLst>
                  <a:rect l="0" t="0" r="r" b="b"/>
                  <a:pathLst>
                    <a:path w="141" h="364">
                      <a:moveTo>
                        <a:pt x="0" y="15"/>
                      </a:moveTo>
                      <a:cubicBezTo>
                        <a:pt x="19" y="10"/>
                        <a:pt x="38" y="5"/>
                        <a:pt x="56" y="0"/>
                      </a:cubicBezTo>
                      <a:cubicBezTo>
                        <a:pt x="111" y="117"/>
                        <a:pt x="129" y="235"/>
                        <a:pt x="141" y="364"/>
                      </a:cubicBezTo>
                      <a:cubicBezTo>
                        <a:pt x="84" y="364"/>
                        <a:pt x="84" y="364"/>
                        <a:pt x="84" y="364"/>
                      </a:cubicBezTo>
                      <a:cubicBezTo>
                        <a:pt x="71" y="241"/>
                        <a:pt x="53" y="128"/>
                        <a:pt x="0" y="15"/>
                      </a:cubicBezTo>
                      <a:close/>
                    </a:path>
                  </a:pathLst>
                </a:custGeom>
                <a:solidFill>
                  <a:srgbClr val="FFB900"/>
                </a:solidFill>
                <a:ln>
                  <a:noFill/>
                </a:ln>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160" name="Freeform 77"/>
                <p:cNvSpPr>
                  <a:spLocks/>
                </p:cNvSpPr>
                <p:nvPr/>
              </p:nvSpPr>
              <p:spPr bwMode="auto">
                <a:xfrm>
                  <a:off x="2668149" y="4625553"/>
                  <a:ext cx="62394" cy="69881"/>
                </a:xfrm>
                <a:custGeom>
                  <a:avLst/>
                  <a:gdLst>
                    <a:gd name="T0" fmla="*/ 0 w 42"/>
                    <a:gd name="T1" fmla="*/ 0 h 47"/>
                    <a:gd name="T2" fmla="*/ 0 w 42"/>
                    <a:gd name="T3" fmla="*/ 26 h 47"/>
                    <a:gd name="T4" fmla="*/ 21 w 42"/>
                    <a:gd name="T5" fmla="*/ 47 h 47"/>
                    <a:gd name="T6" fmla="*/ 42 w 42"/>
                    <a:gd name="T7" fmla="*/ 26 h 47"/>
                    <a:gd name="T8" fmla="*/ 42 w 42"/>
                    <a:gd name="T9" fmla="*/ 0 h 47"/>
                    <a:gd name="T10" fmla="*/ 0 w 42"/>
                    <a:gd name="T11" fmla="*/ 0 h 47"/>
                  </a:gdLst>
                  <a:ahLst/>
                  <a:cxnLst>
                    <a:cxn ang="0">
                      <a:pos x="T0" y="T1"/>
                    </a:cxn>
                    <a:cxn ang="0">
                      <a:pos x="T2" y="T3"/>
                    </a:cxn>
                    <a:cxn ang="0">
                      <a:pos x="T4" y="T5"/>
                    </a:cxn>
                    <a:cxn ang="0">
                      <a:pos x="T6" y="T7"/>
                    </a:cxn>
                    <a:cxn ang="0">
                      <a:pos x="T8" y="T9"/>
                    </a:cxn>
                    <a:cxn ang="0">
                      <a:pos x="T10" y="T11"/>
                    </a:cxn>
                  </a:cxnLst>
                  <a:rect l="0" t="0" r="r" b="b"/>
                  <a:pathLst>
                    <a:path w="42" h="47">
                      <a:moveTo>
                        <a:pt x="0" y="0"/>
                      </a:moveTo>
                      <a:cubicBezTo>
                        <a:pt x="0" y="26"/>
                        <a:pt x="0" y="26"/>
                        <a:pt x="0" y="26"/>
                      </a:cubicBezTo>
                      <a:cubicBezTo>
                        <a:pt x="0" y="37"/>
                        <a:pt x="9" y="47"/>
                        <a:pt x="21" y="47"/>
                      </a:cubicBezTo>
                      <a:cubicBezTo>
                        <a:pt x="33" y="47"/>
                        <a:pt x="42" y="37"/>
                        <a:pt x="42" y="26"/>
                      </a:cubicBezTo>
                      <a:cubicBezTo>
                        <a:pt x="42" y="0"/>
                        <a:pt x="42" y="0"/>
                        <a:pt x="42" y="0"/>
                      </a:cubicBezTo>
                      <a:lnTo>
                        <a:pt x="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161" name="Freeform 78"/>
                <p:cNvSpPr>
                  <a:spLocks/>
                </p:cNvSpPr>
                <p:nvPr/>
              </p:nvSpPr>
              <p:spPr bwMode="auto">
                <a:xfrm>
                  <a:off x="3145455" y="4625553"/>
                  <a:ext cx="61769" cy="69881"/>
                </a:xfrm>
                <a:custGeom>
                  <a:avLst/>
                  <a:gdLst>
                    <a:gd name="T0" fmla="*/ 0 w 42"/>
                    <a:gd name="T1" fmla="*/ 0 h 47"/>
                    <a:gd name="T2" fmla="*/ 0 w 42"/>
                    <a:gd name="T3" fmla="*/ 26 h 47"/>
                    <a:gd name="T4" fmla="*/ 21 w 42"/>
                    <a:gd name="T5" fmla="*/ 47 h 47"/>
                    <a:gd name="T6" fmla="*/ 42 w 42"/>
                    <a:gd name="T7" fmla="*/ 26 h 47"/>
                    <a:gd name="T8" fmla="*/ 42 w 42"/>
                    <a:gd name="T9" fmla="*/ 0 h 47"/>
                    <a:gd name="T10" fmla="*/ 0 w 42"/>
                    <a:gd name="T11" fmla="*/ 0 h 47"/>
                  </a:gdLst>
                  <a:ahLst/>
                  <a:cxnLst>
                    <a:cxn ang="0">
                      <a:pos x="T0" y="T1"/>
                    </a:cxn>
                    <a:cxn ang="0">
                      <a:pos x="T2" y="T3"/>
                    </a:cxn>
                    <a:cxn ang="0">
                      <a:pos x="T4" y="T5"/>
                    </a:cxn>
                    <a:cxn ang="0">
                      <a:pos x="T6" y="T7"/>
                    </a:cxn>
                    <a:cxn ang="0">
                      <a:pos x="T8" y="T9"/>
                    </a:cxn>
                    <a:cxn ang="0">
                      <a:pos x="T10" y="T11"/>
                    </a:cxn>
                  </a:cxnLst>
                  <a:rect l="0" t="0" r="r" b="b"/>
                  <a:pathLst>
                    <a:path w="42" h="47">
                      <a:moveTo>
                        <a:pt x="0" y="0"/>
                      </a:moveTo>
                      <a:cubicBezTo>
                        <a:pt x="0" y="26"/>
                        <a:pt x="0" y="26"/>
                        <a:pt x="0" y="26"/>
                      </a:cubicBezTo>
                      <a:cubicBezTo>
                        <a:pt x="0" y="37"/>
                        <a:pt x="10" y="47"/>
                        <a:pt x="21" y="47"/>
                      </a:cubicBezTo>
                      <a:cubicBezTo>
                        <a:pt x="33" y="47"/>
                        <a:pt x="42" y="37"/>
                        <a:pt x="42" y="26"/>
                      </a:cubicBezTo>
                      <a:cubicBezTo>
                        <a:pt x="42" y="0"/>
                        <a:pt x="42" y="0"/>
                        <a:pt x="42" y="0"/>
                      </a:cubicBezTo>
                      <a:lnTo>
                        <a:pt x="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162" name="Freeform 80"/>
                <p:cNvSpPr>
                  <a:spLocks/>
                </p:cNvSpPr>
                <p:nvPr/>
              </p:nvSpPr>
              <p:spPr bwMode="auto">
                <a:xfrm>
                  <a:off x="3016925" y="3881204"/>
                  <a:ext cx="0" cy="1247"/>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163" name="Freeform 81"/>
                <p:cNvSpPr>
                  <a:spLocks/>
                </p:cNvSpPr>
                <p:nvPr/>
              </p:nvSpPr>
              <p:spPr bwMode="auto">
                <a:xfrm>
                  <a:off x="3015676" y="3878085"/>
                  <a:ext cx="0" cy="1247"/>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164" name="Freeform 82"/>
                <p:cNvSpPr>
                  <a:spLocks/>
                </p:cNvSpPr>
                <p:nvPr/>
              </p:nvSpPr>
              <p:spPr bwMode="auto">
                <a:xfrm>
                  <a:off x="3012558" y="3870599"/>
                  <a:ext cx="0" cy="187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165" name="Freeform 83"/>
                <p:cNvSpPr>
                  <a:spLocks/>
                </p:cNvSpPr>
                <p:nvPr/>
              </p:nvSpPr>
              <p:spPr bwMode="auto">
                <a:xfrm>
                  <a:off x="3013805" y="3873717"/>
                  <a:ext cx="0" cy="1247"/>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166" name="Freeform 84"/>
                <p:cNvSpPr>
                  <a:spLocks/>
                </p:cNvSpPr>
                <p:nvPr/>
              </p:nvSpPr>
              <p:spPr bwMode="auto">
                <a:xfrm>
                  <a:off x="2859071" y="387247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167" name="Freeform 85"/>
                <p:cNvSpPr>
                  <a:spLocks/>
                </p:cNvSpPr>
                <p:nvPr/>
              </p:nvSpPr>
              <p:spPr bwMode="auto">
                <a:xfrm>
                  <a:off x="3016925" y="3884325"/>
                  <a:ext cx="0" cy="2496"/>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2"/>
                        <a:pt x="0" y="1"/>
                        <a:pt x="0" y="0"/>
                      </a:cubicBezTo>
                      <a:cubicBezTo>
                        <a:pt x="0" y="1"/>
                        <a:pt x="0" y="2"/>
                        <a:pt x="0"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168" name="Freeform 86"/>
                <p:cNvSpPr>
                  <a:spLocks/>
                </p:cNvSpPr>
                <p:nvPr/>
              </p:nvSpPr>
              <p:spPr bwMode="auto">
                <a:xfrm>
                  <a:off x="3016925" y="3888692"/>
                  <a:ext cx="1247" cy="2496"/>
                </a:xfrm>
                <a:custGeom>
                  <a:avLst/>
                  <a:gdLst>
                    <a:gd name="T0" fmla="*/ 1 w 1"/>
                    <a:gd name="T1" fmla="*/ 2 h 2"/>
                    <a:gd name="T2" fmla="*/ 0 w 1"/>
                    <a:gd name="T3" fmla="*/ 0 h 2"/>
                    <a:gd name="T4" fmla="*/ 1 w 1"/>
                    <a:gd name="T5" fmla="*/ 2 h 2"/>
                  </a:gdLst>
                  <a:ahLst/>
                  <a:cxnLst>
                    <a:cxn ang="0">
                      <a:pos x="T0" y="T1"/>
                    </a:cxn>
                    <a:cxn ang="0">
                      <a:pos x="T2" y="T3"/>
                    </a:cxn>
                    <a:cxn ang="0">
                      <a:pos x="T4" y="T5"/>
                    </a:cxn>
                  </a:cxnLst>
                  <a:rect l="0" t="0" r="r" b="b"/>
                  <a:pathLst>
                    <a:path w="1" h="2">
                      <a:moveTo>
                        <a:pt x="1" y="2"/>
                      </a:moveTo>
                      <a:cubicBezTo>
                        <a:pt x="1" y="2"/>
                        <a:pt x="0" y="1"/>
                        <a:pt x="0" y="0"/>
                      </a:cubicBezTo>
                      <a:cubicBezTo>
                        <a:pt x="0" y="1"/>
                        <a:pt x="1" y="2"/>
                        <a:pt x="1"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169" name="Freeform 87"/>
                <p:cNvSpPr>
                  <a:spLocks/>
                </p:cNvSpPr>
                <p:nvPr/>
              </p:nvSpPr>
              <p:spPr bwMode="auto">
                <a:xfrm>
                  <a:off x="3011311" y="386935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170" name="Freeform 88"/>
                <p:cNvSpPr>
                  <a:spLocks/>
                </p:cNvSpPr>
                <p:nvPr/>
              </p:nvSpPr>
              <p:spPr bwMode="auto">
                <a:xfrm>
                  <a:off x="2852831" y="3886820"/>
                  <a:ext cx="1871" cy="1871"/>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0"/>
                        <a:pt x="0" y="0"/>
                        <a:pt x="0" y="1"/>
                      </a:cubicBezTo>
                      <a:cubicBezTo>
                        <a:pt x="0" y="0"/>
                        <a:pt x="0"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171" name="Freeform 89"/>
                <p:cNvSpPr>
                  <a:spLocks/>
                </p:cNvSpPr>
                <p:nvPr/>
              </p:nvSpPr>
              <p:spPr bwMode="auto">
                <a:xfrm>
                  <a:off x="2855951" y="387933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172" name="Freeform 90"/>
                <p:cNvSpPr>
                  <a:spLocks/>
                </p:cNvSpPr>
                <p:nvPr/>
              </p:nvSpPr>
              <p:spPr bwMode="auto">
                <a:xfrm>
                  <a:off x="2857199" y="3874966"/>
                  <a:ext cx="0" cy="187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173" name="Freeform 91"/>
                <p:cNvSpPr>
                  <a:spLocks/>
                </p:cNvSpPr>
                <p:nvPr/>
              </p:nvSpPr>
              <p:spPr bwMode="auto">
                <a:xfrm>
                  <a:off x="2854703" y="3882453"/>
                  <a:ext cx="0" cy="187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174" name="Freeform 92"/>
                <p:cNvSpPr>
                  <a:spLocks/>
                </p:cNvSpPr>
                <p:nvPr/>
              </p:nvSpPr>
              <p:spPr bwMode="auto">
                <a:xfrm>
                  <a:off x="2839728" y="3863111"/>
                  <a:ext cx="192170" cy="171581"/>
                </a:xfrm>
                <a:custGeom>
                  <a:avLst/>
                  <a:gdLst>
                    <a:gd name="T0" fmla="*/ 124 w 130"/>
                    <a:gd name="T1" fmla="*/ 28 h 116"/>
                    <a:gd name="T2" fmla="*/ 121 w 130"/>
                    <a:gd name="T3" fmla="*/ 27 h 116"/>
                    <a:gd name="T4" fmla="*/ 121 w 130"/>
                    <a:gd name="T5" fmla="*/ 19 h 116"/>
                    <a:gd name="T6" fmla="*/ 120 w 130"/>
                    <a:gd name="T7" fmla="*/ 17 h 116"/>
                    <a:gd name="T8" fmla="*/ 120 w 130"/>
                    <a:gd name="T9" fmla="*/ 16 h 116"/>
                    <a:gd name="T10" fmla="*/ 120 w 130"/>
                    <a:gd name="T11" fmla="*/ 14 h 116"/>
                    <a:gd name="T12" fmla="*/ 120 w 130"/>
                    <a:gd name="T13" fmla="*/ 13 h 116"/>
                    <a:gd name="T14" fmla="*/ 120 w 130"/>
                    <a:gd name="T15" fmla="*/ 12 h 116"/>
                    <a:gd name="T16" fmla="*/ 119 w 130"/>
                    <a:gd name="T17" fmla="*/ 11 h 116"/>
                    <a:gd name="T18" fmla="*/ 119 w 130"/>
                    <a:gd name="T19" fmla="*/ 10 h 116"/>
                    <a:gd name="T20" fmla="*/ 118 w 130"/>
                    <a:gd name="T21" fmla="*/ 8 h 116"/>
                    <a:gd name="T22" fmla="*/ 118 w 130"/>
                    <a:gd name="T23" fmla="*/ 7 h 116"/>
                    <a:gd name="T24" fmla="*/ 117 w 130"/>
                    <a:gd name="T25" fmla="*/ 6 h 116"/>
                    <a:gd name="T26" fmla="*/ 117 w 130"/>
                    <a:gd name="T27" fmla="*/ 5 h 116"/>
                    <a:gd name="T28" fmla="*/ 116 w 130"/>
                    <a:gd name="T29" fmla="*/ 4 h 116"/>
                    <a:gd name="T30" fmla="*/ 116 w 130"/>
                    <a:gd name="T31" fmla="*/ 4 h 116"/>
                    <a:gd name="T32" fmla="*/ 105 w 130"/>
                    <a:gd name="T33" fmla="*/ 5 h 116"/>
                    <a:gd name="T34" fmla="*/ 87 w 130"/>
                    <a:gd name="T35" fmla="*/ 0 h 116"/>
                    <a:gd name="T36" fmla="*/ 53 w 130"/>
                    <a:gd name="T37" fmla="*/ 5 h 116"/>
                    <a:gd name="T38" fmla="*/ 18 w 130"/>
                    <a:gd name="T39" fmla="*/ 0 h 116"/>
                    <a:gd name="T40" fmla="*/ 13 w 130"/>
                    <a:gd name="T41" fmla="*/ 6 h 116"/>
                    <a:gd name="T42" fmla="*/ 13 w 130"/>
                    <a:gd name="T43" fmla="*/ 6 h 116"/>
                    <a:gd name="T44" fmla="*/ 12 w 130"/>
                    <a:gd name="T45" fmla="*/ 8 h 116"/>
                    <a:gd name="T46" fmla="*/ 12 w 130"/>
                    <a:gd name="T47" fmla="*/ 9 h 116"/>
                    <a:gd name="T48" fmla="*/ 11 w 130"/>
                    <a:gd name="T49" fmla="*/ 11 h 116"/>
                    <a:gd name="T50" fmla="*/ 11 w 130"/>
                    <a:gd name="T51" fmla="*/ 11 h 116"/>
                    <a:gd name="T52" fmla="*/ 10 w 130"/>
                    <a:gd name="T53" fmla="*/ 13 h 116"/>
                    <a:gd name="T54" fmla="*/ 10 w 130"/>
                    <a:gd name="T55" fmla="*/ 14 h 116"/>
                    <a:gd name="T56" fmla="*/ 10 w 130"/>
                    <a:gd name="T57" fmla="*/ 16 h 116"/>
                    <a:gd name="T58" fmla="*/ 9 w 130"/>
                    <a:gd name="T59" fmla="*/ 17 h 116"/>
                    <a:gd name="T60" fmla="*/ 9 w 130"/>
                    <a:gd name="T61" fmla="*/ 19 h 116"/>
                    <a:gd name="T62" fmla="*/ 9 w 130"/>
                    <a:gd name="T63" fmla="*/ 27 h 116"/>
                    <a:gd name="T64" fmla="*/ 8 w 130"/>
                    <a:gd name="T65" fmla="*/ 27 h 116"/>
                    <a:gd name="T66" fmla="*/ 0 w 130"/>
                    <a:gd name="T67" fmla="*/ 37 h 116"/>
                    <a:gd name="T68" fmla="*/ 0 w 130"/>
                    <a:gd name="T69" fmla="*/ 57 h 116"/>
                    <a:gd name="T70" fmla="*/ 9 w 130"/>
                    <a:gd name="T71" fmla="*/ 67 h 116"/>
                    <a:gd name="T72" fmla="*/ 40 w 130"/>
                    <a:gd name="T73" fmla="*/ 116 h 116"/>
                    <a:gd name="T74" fmla="*/ 90 w 130"/>
                    <a:gd name="T75" fmla="*/ 116 h 116"/>
                    <a:gd name="T76" fmla="*/ 121 w 130"/>
                    <a:gd name="T77" fmla="*/ 67 h 116"/>
                    <a:gd name="T78" fmla="*/ 130 w 130"/>
                    <a:gd name="T79" fmla="*/ 57 h 116"/>
                    <a:gd name="T80" fmla="*/ 130 w 130"/>
                    <a:gd name="T81" fmla="*/ 37 h 116"/>
                    <a:gd name="T82" fmla="*/ 124 w 130"/>
                    <a:gd name="T83" fmla="*/ 28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0" h="116">
                      <a:moveTo>
                        <a:pt x="124" y="28"/>
                      </a:moveTo>
                      <a:cubicBezTo>
                        <a:pt x="123" y="28"/>
                        <a:pt x="122" y="27"/>
                        <a:pt x="121" y="27"/>
                      </a:cubicBezTo>
                      <a:cubicBezTo>
                        <a:pt x="121" y="19"/>
                        <a:pt x="121" y="19"/>
                        <a:pt x="121" y="19"/>
                      </a:cubicBezTo>
                      <a:cubicBezTo>
                        <a:pt x="121" y="19"/>
                        <a:pt x="120" y="18"/>
                        <a:pt x="120" y="17"/>
                      </a:cubicBezTo>
                      <a:cubicBezTo>
                        <a:pt x="120" y="17"/>
                        <a:pt x="120" y="16"/>
                        <a:pt x="120" y="16"/>
                      </a:cubicBezTo>
                      <a:cubicBezTo>
                        <a:pt x="120" y="16"/>
                        <a:pt x="120" y="15"/>
                        <a:pt x="120" y="14"/>
                      </a:cubicBezTo>
                      <a:cubicBezTo>
                        <a:pt x="120" y="14"/>
                        <a:pt x="120" y="14"/>
                        <a:pt x="120" y="13"/>
                      </a:cubicBezTo>
                      <a:cubicBezTo>
                        <a:pt x="120" y="13"/>
                        <a:pt x="120" y="13"/>
                        <a:pt x="120" y="12"/>
                      </a:cubicBezTo>
                      <a:cubicBezTo>
                        <a:pt x="119" y="12"/>
                        <a:pt x="119" y="11"/>
                        <a:pt x="119" y="11"/>
                      </a:cubicBezTo>
                      <a:cubicBezTo>
                        <a:pt x="119" y="11"/>
                        <a:pt x="119" y="11"/>
                        <a:pt x="119" y="10"/>
                      </a:cubicBezTo>
                      <a:cubicBezTo>
                        <a:pt x="119" y="9"/>
                        <a:pt x="118" y="8"/>
                        <a:pt x="118" y="8"/>
                      </a:cubicBezTo>
                      <a:cubicBezTo>
                        <a:pt x="118" y="7"/>
                        <a:pt x="118" y="7"/>
                        <a:pt x="118" y="7"/>
                      </a:cubicBezTo>
                      <a:cubicBezTo>
                        <a:pt x="117" y="7"/>
                        <a:pt x="117" y="6"/>
                        <a:pt x="117" y="6"/>
                      </a:cubicBezTo>
                      <a:cubicBezTo>
                        <a:pt x="117" y="6"/>
                        <a:pt x="117" y="5"/>
                        <a:pt x="117" y="5"/>
                      </a:cubicBezTo>
                      <a:cubicBezTo>
                        <a:pt x="116" y="5"/>
                        <a:pt x="116" y="4"/>
                        <a:pt x="116" y="4"/>
                      </a:cubicBezTo>
                      <a:cubicBezTo>
                        <a:pt x="116" y="4"/>
                        <a:pt x="116" y="4"/>
                        <a:pt x="116" y="4"/>
                      </a:cubicBezTo>
                      <a:cubicBezTo>
                        <a:pt x="112" y="4"/>
                        <a:pt x="109" y="5"/>
                        <a:pt x="105" y="5"/>
                      </a:cubicBezTo>
                      <a:cubicBezTo>
                        <a:pt x="98" y="5"/>
                        <a:pt x="91" y="3"/>
                        <a:pt x="87" y="0"/>
                      </a:cubicBezTo>
                      <a:cubicBezTo>
                        <a:pt x="79" y="3"/>
                        <a:pt x="67" y="5"/>
                        <a:pt x="53" y="5"/>
                      </a:cubicBezTo>
                      <a:cubicBezTo>
                        <a:pt x="39" y="5"/>
                        <a:pt x="26" y="3"/>
                        <a:pt x="18" y="0"/>
                      </a:cubicBezTo>
                      <a:cubicBezTo>
                        <a:pt x="16" y="2"/>
                        <a:pt x="14" y="4"/>
                        <a:pt x="13" y="6"/>
                      </a:cubicBezTo>
                      <a:cubicBezTo>
                        <a:pt x="13" y="6"/>
                        <a:pt x="13" y="6"/>
                        <a:pt x="13" y="6"/>
                      </a:cubicBezTo>
                      <a:cubicBezTo>
                        <a:pt x="12" y="7"/>
                        <a:pt x="12" y="8"/>
                        <a:pt x="12" y="8"/>
                      </a:cubicBezTo>
                      <a:cubicBezTo>
                        <a:pt x="12" y="8"/>
                        <a:pt x="12" y="9"/>
                        <a:pt x="12" y="9"/>
                      </a:cubicBezTo>
                      <a:cubicBezTo>
                        <a:pt x="11" y="9"/>
                        <a:pt x="11" y="10"/>
                        <a:pt x="11" y="11"/>
                      </a:cubicBezTo>
                      <a:cubicBezTo>
                        <a:pt x="11" y="11"/>
                        <a:pt x="11" y="11"/>
                        <a:pt x="11" y="11"/>
                      </a:cubicBezTo>
                      <a:cubicBezTo>
                        <a:pt x="10" y="12"/>
                        <a:pt x="10" y="13"/>
                        <a:pt x="10" y="13"/>
                      </a:cubicBezTo>
                      <a:cubicBezTo>
                        <a:pt x="10" y="13"/>
                        <a:pt x="10" y="14"/>
                        <a:pt x="10" y="14"/>
                      </a:cubicBezTo>
                      <a:cubicBezTo>
                        <a:pt x="10" y="15"/>
                        <a:pt x="10" y="15"/>
                        <a:pt x="10" y="16"/>
                      </a:cubicBezTo>
                      <a:cubicBezTo>
                        <a:pt x="9" y="16"/>
                        <a:pt x="9" y="16"/>
                        <a:pt x="9" y="17"/>
                      </a:cubicBezTo>
                      <a:cubicBezTo>
                        <a:pt x="9" y="17"/>
                        <a:pt x="9" y="18"/>
                        <a:pt x="9" y="19"/>
                      </a:cubicBezTo>
                      <a:cubicBezTo>
                        <a:pt x="9" y="27"/>
                        <a:pt x="9" y="27"/>
                        <a:pt x="9" y="27"/>
                      </a:cubicBezTo>
                      <a:cubicBezTo>
                        <a:pt x="9" y="27"/>
                        <a:pt x="8" y="27"/>
                        <a:pt x="8" y="27"/>
                      </a:cubicBezTo>
                      <a:cubicBezTo>
                        <a:pt x="3" y="28"/>
                        <a:pt x="0" y="32"/>
                        <a:pt x="0" y="37"/>
                      </a:cubicBezTo>
                      <a:cubicBezTo>
                        <a:pt x="0" y="57"/>
                        <a:pt x="0" y="57"/>
                        <a:pt x="0" y="57"/>
                      </a:cubicBezTo>
                      <a:cubicBezTo>
                        <a:pt x="0" y="62"/>
                        <a:pt x="4" y="67"/>
                        <a:pt x="9" y="67"/>
                      </a:cubicBezTo>
                      <a:cubicBezTo>
                        <a:pt x="9" y="67"/>
                        <a:pt x="25" y="116"/>
                        <a:pt x="40" y="116"/>
                      </a:cubicBezTo>
                      <a:cubicBezTo>
                        <a:pt x="90" y="116"/>
                        <a:pt x="90" y="116"/>
                        <a:pt x="90" y="116"/>
                      </a:cubicBezTo>
                      <a:cubicBezTo>
                        <a:pt x="104" y="116"/>
                        <a:pt x="121" y="67"/>
                        <a:pt x="121" y="67"/>
                      </a:cubicBezTo>
                      <a:cubicBezTo>
                        <a:pt x="126" y="67"/>
                        <a:pt x="130" y="62"/>
                        <a:pt x="130" y="57"/>
                      </a:cubicBezTo>
                      <a:cubicBezTo>
                        <a:pt x="130" y="37"/>
                        <a:pt x="130" y="37"/>
                        <a:pt x="130" y="37"/>
                      </a:cubicBezTo>
                      <a:cubicBezTo>
                        <a:pt x="130" y="33"/>
                        <a:pt x="127" y="29"/>
                        <a:pt x="124" y="28"/>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175" name="Rectangle 93"/>
                <p:cNvSpPr>
                  <a:spLocks noChangeArrowheads="1"/>
                </p:cNvSpPr>
                <p:nvPr/>
              </p:nvSpPr>
              <p:spPr bwMode="auto">
                <a:xfrm>
                  <a:off x="2786696" y="4615570"/>
                  <a:ext cx="301358" cy="2058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176" name="Rectangle 175"/>
                <p:cNvSpPr/>
                <p:nvPr/>
              </p:nvSpPr>
              <p:spPr bwMode="auto">
                <a:xfrm>
                  <a:off x="2834113" y="5068047"/>
                  <a:ext cx="79888" cy="25862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77" name="Rectangle 176"/>
                <p:cNvSpPr/>
                <p:nvPr/>
              </p:nvSpPr>
              <p:spPr bwMode="auto">
                <a:xfrm>
                  <a:off x="2961819" y="5066165"/>
                  <a:ext cx="79888" cy="25862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78" name="Freeform 67"/>
                <p:cNvSpPr>
                  <a:spLocks/>
                </p:cNvSpPr>
                <p:nvPr/>
              </p:nvSpPr>
              <p:spPr bwMode="auto">
                <a:xfrm>
                  <a:off x="2807285" y="5288166"/>
                  <a:ext cx="122291" cy="60522"/>
                </a:xfrm>
                <a:custGeom>
                  <a:avLst/>
                  <a:gdLst>
                    <a:gd name="T0" fmla="*/ 41 w 83"/>
                    <a:gd name="T1" fmla="*/ 0 h 41"/>
                    <a:gd name="T2" fmla="*/ 0 w 83"/>
                    <a:gd name="T3" fmla="*/ 41 h 41"/>
                    <a:gd name="T4" fmla="*/ 83 w 83"/>
                    <a:gd name="T5" fmla="*/ 41 h 41"/>
                    <a:gd name="T6" fmla="*/ 41 w 83"/>
                    <a:gd name="T7" fmla="*/ 0 h 41"/>
                  </a:gdLst>
                  <a:ahLst/>
                  <a:cxnLst>
                    <a:cxn ang="0">
                      <a:pos x="T0" y="T1"/>
                    </a:cxn>
                    <a:cxn ang="0">
                      <a:pos x="T2" y="T3"/>
                    </a:cxn>
                    <a:cxn ang="0">
                      <a:pos x="T4" y="T5"/>
                    </a:cxn>
                    <a:cxn ang="0">
                      <a:pos x="T6" y="T7"/>
                    </a:cxn>
                  </a:cxnLst>
                  <a:rect l="0" t="0" r="r" b="b"/>
                  <a:pathLst>
                    <a:path w="83" h="41">
                      <a:moveTo>
                        <a:pt x="41" y="0"/>
                      </a:moveTo>
                      <a:cubicBezTo>
                        <a:pt x="18" y="0"/>
                        <a:pt x="0" y="19"/>
                        <a:pt x="0" y="41"/>
                      </a:cubicBezTo>
                      <a:cubicBezTo>
                        <a:pt x="83" y="41"/>
                        <a:pt x="83" y="41"/>
                        <a:pt x="83" y="41"/>
                      </a:cubicBezTo>
                      <a:cubicBezTo>
                        <a:pt x="83" y="19"/>
                        <a:pt x="64" y="0"/>
                        <a:pt x="41" y="0"/>
                      </a:cubicBezTo>
                      <a:close/>
                    </a:path>
                  </a:pathLst>
                </a:custGeom>
                <a:solidFill>
                  <a:srgbClr val="FF33CC"/>
                </a:solidFill>
                <a:ln>
                  <a:noFill/>
                </a:ln>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179" name="Freeform 70"/>
                <p:cNvSpPr>
                  <a:spLocks/>
                </p:cNvSpPr>
                <p:nvPr/>
              </p:nvSpPr>
              <p:spPr bwMode="auto">
                <a:xfrm>
                  <a:off x="2948917" y="5288166"/>
                  <a:ext cx="122913" cy="60522"/>
                </a:xfrm>
                <a:custGeom>
                  <a:avLst/>
                  <a:gdLst>
                    <a:gd name="T0" fmla="*/ 41 w 83"/>
                    <a:gd name="T1" fmla="*/ 0 h 41"/>
                    <a:gd name="T2" fmla="*/ 0 w 83"/>
                    <a:gd name="T3" fmla="*/ 41 h 41"/>
                    <a:gd name="T4" fmla="*/ 83 w 83"/>
                    <a:gd name="T5" fmla="*/ 41 h 41"/>
                    <a:gd name="T6" fmla="*/ 41 w 83"/>
                    <a:gd name="T7" fmla="*/ 0 h 41"/>
                  </a:gdLst>
                  <a:ahLst/>
                  <a:cxnLst>
                    <a:cxn ang="0">
                      <a:pos x="T0" y="T1"/>
                    </a:cxn>
                    <a:cxn ang="0">
                      <a:pos x="T2" y="T3"/>
                    </a:cxn>
                    <a:cxn ang="0">
                      <a:pos x="T4" y="T5"/>
                    </a:cxn>
                    <a:cxn ang="0">
                      <a:pos x="T6" y="T7"/>
                    </a:cxn>
                  </a:cxnLst>
                  <a:rect l="0" t="0" r="r" b="b"/>
                  <a:pathLst>
                    <a:path w="83" h="41">
                      <a:moveTo>
                        <a:pt x="41" y="0"/>
                      </a:moveTo>
                      <a:cubicBezTo>
                        <a:pt x="18" y="0"/>
                        <a:pt x="0" y="19"/>
                        <a:pt x="0" y="41"/>
                      </a:cubicBezTo>
                      <a:cubicBezTo>
                        <a:pt x="83" y="41"/>
                        <a:pt x="83" y="41"/>
                        <a:pt x="83" y="41"/>
                      </a:cubicBezTo>
                      <a:cubicBezTo>
                        <a:pt x="83" y="19"/>
                        <a:pt x="64" y="0"/>
                        <a:pt x="41" y="0"/>
                      </a:cubicBezTo>
                      <a:close/>
                    </a:path>
                  </a:pathLst>
                </a:custGeom>
                <a:solidFill>
                  <a:srgbClr val="FF33CC"/>
                </a:solidFill>
                <a:ln>
                  <a:noFill/>
                </a:ln>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180" name="Rectangle 179"/>
                <p:cNvSpPr/>
                <p:nvPr/>
              </p:nvSpPr>
              <p:spPr bwMode="auto">
                <a:xfrm>
                  <a:off x="2831633" y="5054133"/>
                  <a:ext cx="82368" cy="45719"/>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1" name="Rectangle 180"/>
                <p:cNvSpPr/>
                <p:nvPr/>
              </p:nvSpPr>
              <p:spPr bwMode="auto">
                <a:xfrm>
                  <a:off x="2961337" y="5056293"/>
                  <a:ext cx="82368" cy="45719"/>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2" name="Freeform 68"/>
                <p:cNvSpPr>
                  <a:spLocks/>
                </p:cNvSpPr>
                <p:nvPr/>
              </p:nvSpPr>
              <p:spPr bwMode="auto">
                <a:xfrm flipH="1">
                  <a:off x="2914001" y="4606743"/>
                  <a:ext cx="198769" cy="303137"/>
                </a:xfrm>
                <a:custGeom>
                  <a:avLst/>
                  <a:gdLst>
                    <a:gd name="T0" fmla="*/ 192 w 248"/>
                    <a:gd name="T1" fmla="*/ 1069 h 1069"/>
                    <a:gd name="T2" fmla="*/ 45 w 248"/>
                    <a:gd name="T3" fmla="*/ 1069 h 1069"/>
                    <a:gd name="T4" fmla="*/ 0 w 248"/>
                    <a:gd name="T5" fmla="*/ 0 h 1069"/>
                    <a:gd name="T6" fmla="*/ 248 w 248"/>
                    <a:gd name="T7" fmla="*/ 0 h 1069"/>
                    <a:gd name="T8" fmla="*/ 192 w 248"/>
                    <a:gd name="T9" fmla="*/ 1069 h 1069"/>
                    <a:gd name="connsiteX0" fmla="*/ 8993 w 11251"/>
                    <a:gd name="connsiteY0" fmla="*/ 10000 h 10212"/>
                    <a:gd name="connsiteX1" fmla="*/ 0 w 11251"/>
                    <a:gd name="connsiteY1" fmla="*/ 10212 h 10212"/>
                    <a:gd name="connsiteX2" fmla="*/ 1251 w 11251"/>
                    <a:gd name="connsiteY2" fmla="*/ 0 h 10212"/>
                    <a:gd name="connsiteX3" fmla="*/ 11251 w 11251"/>
                    <a:gd name="connsiteY3" fmla="*/ 0 h 10212"/>
                    <a:gd name="connsiteX4" fmla="*/ 8993 w 11251"/>
                    <a:gd name="connsiteY4" fmla="*/ 10000 h 10212"/>
                    <a:gd name="connsiteX0" fmla="*/ 8173 w 11251"/>
                    <a:gd name="connsiteY0" fmla="*/ 10233 h 10233"/>
                    <a:gd name="connsiteX1" fmla="*/ 0 w 11251"/>
                    <a:gd name="connsiteY1" fmla="*/ 10212 h 10233"/>
                    <a:gd name="connsiteX2" fmla="*/ 1251 w 11251"/>
                    <a:gd name="connsiteY2" fmla="*/ 0 h 10233"/>
                    <a:gd name="connsiteX3" fmla="*/ 11251 w 11251"/>
                    <a:gd name="connsiteY3" fmla="*/ 0 h 10233"/>
                    <a:gd name="connsiteX4" fmla="*/ 8173 w 11251"/>
                    <a:gd name="connsiteY4" fmla="*/ 10233 h 10233"/>
                    <a:gd name="connsiteX0" fmla="*/ 8173 w 9119"/>
                    <a:gd name="connsiteY0" fmla="*/ 10233 h 10233"/>
                    <a:gd name="connsiteX1" fmla="*/ 0 w 9119"/>
                    <a:gd name="connsiteY1" fmla="*/ 10212 h 10233"/>
                    <a:gd name="connsiteX2" fmla="*/ 1251 w 9119"/>
                    <a:gd name="connsiteY2" fmla="*/ 0 h 10233"/>
                    <a:gd name="connsiteX3" fmla="*/ 9119 w 9119"/>
                    <a:gd name="connsiteY3" fmla="*/ 117 h 10233"/>
                    <a:gd name="connsiteX4" fmla="*/ 8173 w 9119"/>
                    <a:gd name="connsiteY4" fmla="*/ 10233 h 10233"/>
                    <a:gd name="connsiteX0" fmla="*/ 9143 w 10000"/>
                    <a:gd name="connsiteY0" fmla="*/ 9772 h 9979"/>
                    <a:gd name="connsiteX1" fmla="*/ 0 w 10000"/>
                    <a:gd name="connsiteY1" fmla="*/ 9979 h 9979"/>
                    <a:gd name="connsiteX2" fmla="*/ 1372 w 10000"/>
                    <a:gd name="connsiteY2" fmla="*/ 0 h 9979"/>
                    <a:gd name="connsiteX3" fmla="*/ 10000 w 10000"/>
                    <a:gd name="connsiteY3" fmla="*/ 114 h 9979"/>
                    <a:gd name="connsiteX4" fmla="*/ 9143 w 10000"/>
                    <a:gd name="connsiteY4" fmla="*/ 9772 h 9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9979">
                      <a:moveTo>
                        <a:pt x="9143" y="9772"/>
                      </a:moveTo>
                      <a:lnTo>
                        <a:pt x="0" y="9979"/>
                      </a:lnTo>
                      <a:lnTo>
                        <a:pt x="1372" y="0"/>
                      </a:lnTo>
                      <a:lnTo>
                        <a:pt x="10000" y="114"/>
                      </a:lnTo>
                      <a:cubicBezTo>
                        <a:pt x="9655" y="3410"/>
                        <a:pt x="9488" y="6477"/>
                        <a:pt x="9143" y="977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183" name="Rectangle 561"/>
                <p:cNvSpPr/>
                <p:nvPr/>
              </p:nvSpPr>
              <p:spPr bwMode="auto">
                <a:xfrm>
                  <a:off x="2786436" y="4175270"/>
                  <a:ext cx="301618" cy="464218"/>
                </a:xfrm>
                <a:custGeom>
                  <a:avLst/>
                  <a:gdLst>
                    <a:gd name="connsiteX0" fmla="*/ 0 w 264545"/>
                    <a:gd name="connsiteY0" fmla="*/ 0 h 447560"/>
                    <a:gd name="connsiteX1" fmla="*/ 264545 w 264545"/>
                    <a:gd name="connsiteY1" fmla="*/ 0 h 447560"/>
                    <a:gd name="connsiteX2" fmla="*/ 264545 w 264545"/>
                    <a:gd name="connsiteY2" fmla="*/ 447560 h 447560"/>
                    <a:gd name="connsiteX3" fmla="*/ 0 w 264545"/>
                    <a:gd name="connsiteY3" fmla="*/ 447560 h 447560"/>
                    <a:gd name="connsiteX4" fmla="*/ 0 w 264545"/>
                    <a:gd name="connsiteY4" fmla="*/ 0 h 447560"/>
                    <a:gd name="connsiteX0" fmla="*/ 20849 w 285394"/>
                    <a:gd name="connsiteY0" fmla="*/ 0 h 447560"/>
                    <a:gd name="connsiteX1" fmla="*/ 285394 w 285394"/>
                    <a:gd name="connsiteY1" fmla="*/ 0 h 447560"/>
                    <a:gd name="connsiteX2" fmla="*/ 285394 w 285394"/>
                    <a:gd name="connsiteY2" fmla="*/ 447560 h 447560"/>
                    <a:gd name="connsiteX3" fmla="*/ 0 w 285394"/>
                    <a:gd name="connsiteY3" fmla="*/ 435646 h 447560"/>
                    <a:gd name="connsiteX4" fmla="*/ 20849 w 285394"/>
                    <a:gd name="connsiteY4" fmla="*/ 0 h 447560"/>
                    <a:gd name="connsiteX0" fmla="*/ 20849 w 297308"/>
                    <a:gd name="connsiteY0" fmla="*/ 0 h 447560"/>
                    <a:gd name="connsiteX1" fmla="*/ 285394 w 297308"/>
                    <a:gd name="connsiteY1" fmla="*/ 0 h 447560"/>
                    <a:gd name="connsiteX2" fmla="*/ 297308 w 297308"/>
                    <a:gd name="connsiteY2" fmla="*/ 447560 h 447560"/>
                    <a:gd name="connsiteX3" fmla="*/ 0 w 297308"/>
                    <a:gd name="connsiteY3" fmla="*/ 435646 h 447560"/>
                    <a:gd name="connsiteX4" fmla="*/ 20849 w 297308"/>
                    <a:gd name="connsiteY4" fmla="*/ 0 h 447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7308" h="447560">
                      <a:moveTo>
                        <a:pt x="20849" y="0"/>
                      </a:moveTo>
                      <a:lnTo>
                        <a:pt x="285394" y="0"/>
                      </a:lnTo>
                      <a:lnTo>
                        <a:pt x="297308" y="447560"/>
                      </a:lnTo>
                      <a:lnTo>
                        <a:pt x="0" y="435646"/>
                      </a:lnTo>
                      <a:lnTo>
                        <a:pt x="20849" y="0"/>
                      </a:lnTo>
                      <a:close/>
                    </a:path>
                  </a:pathLst>
                </a:custGeom>
                <a:solidFill>
                  <a:srgbClr val="0072C6">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4" name="Snip and Round Single Corner Rectangle 183"/>
                <p:cNvSpPr/>
                <p:nvPr/>
              </p:nvSpPr>
              <p:spPr bwMode="auto">
                <a:xfrm rot="20640000">
                  <a:off x="3045009" y="4089177"/>
                  <a:ext cx="96698" cy="158390"/>
                </a:xfrm>
                <a:prstGeom prst="snipRoundRect">
                  <a:avLst>
                    <a:gd name="adj1" fmla="val 16667"/>
                    <a:gd name="adj2" fmla="val 28554"/>
                  </a:avLst>
                </a:prstGeom>
                <a:solidFill>
                  <a:srgbClr val="0060A8"/>
                </a:solidFill>
                <a:ln w="9525" cap="flat" cmpd="sng" algn="ctr">
                  <a:noFill/>
                  <a:prstDash val="solid"/>
                  <a:headEnd type="none" w="med" len="med"/>
                  <a:tailEnd type="none" w="med" len="med"/>
                </a:ln>
                <a:effectLst/>
              </p:spPr>
              <p:txBody>
                <a:bodyPr rot="0" spcFirstLastPara="0" vertOverflow="overflow" horzOverflow="overflow" vert="horz" wrap="square" lIns="179260" tIns="143407" rIns="179260" bIns="143407" numCol="1" spcCol="0" rtlCol="0" fromWordArt="0" anchor="t" anchorCtr="0" forceAA="0" compatLnSpc="1">
                  <a:prstTxWarp prst="textNoShape">
                    <a:avLst/>
                  </a:prstTxWarp>
                  <a:noAutofit/>
                </a:bodyPr>
                <a:lstStyle/>
                <a:p>
                  <a:pPr algn="ctr" defTabSz="91402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5" name="Snip and Round Single Corner Rectangle 184"/>
                <p:cNvSpPr/>
                <p:nvPr/>
              </p:nvSpPr>
              <p:spPr bwMode="auto">
                <a:xfrm rot="960000" flipH="1">
                  <a:off x="2735702" y="4097456"/>
                  <a:ext cx="96698" cy="175407"/>
                </a:xfrm>
                <a:prstGeom prst="snipRoundRect">
                  <a:avLst/>
                </a:prstGeom>
                <a:solidFill>
                  <a:srgbClr val="0060A8"/>
                </a:solidFill>
                <a:ln w="9525" cap="flat" cmpd="sng" algn="ctr">
                  <a:noFill/>
                  <a:prstDash val="solid"/>
                  <a:headEnd type="none" w="med" len="med"/>
                  <a:tailEnd type="none" w="med" len="med"/>
                </a:ln>
                <a:effectLst/>
              </p:spPr>
              <p:txBody>
                <a:bodyPr rot="0" spcFirstLastPara="0" vertOverflow="overflow" horzOverflow="overflow" vert="horz" wrap="square" lIns="179260" tIns="143407" rIns="179260" bIns="143407" numCol="1" spcCol="0" rtlCol="0" fromWordArt="0" anchor="t" anchorCtr="0" forceAA="0" compatLnSpc="1">
                  <a:prstTxWarp prst="textNoShape">
                    <a:avLst/>
                  </a:prstTxWarp>
                  <a:noAutofit/>
                </a:bodyPr>
                <a:lstStyle/>
                <a:p>
                  <a:pPr algn="ctr" defTabSz="91402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6" name="Freeform 185"/>
                <p:cNvSpPr/>
                <p:nvPr/>
              </p:nvSpPr>
              <p:spPr bwMode="auto">
                <a:xfrm flipV="1">
                  <a:off x="2780455" y="4070256"/>
                  <a:ext cx="313212" cy="216923"/>
                </a:xfrm>
                <a:custGeom>
                  <a:avLst/>
                  <a:gdLst>
                    <a:gd name="connsiteX0" fmla="*/ 96085 w 313212"/>
                    <a:gd name="connsiteY0" fmla="*/ 239891 h 239891"/>
                    <a:gd name="connsiteX1" fmla="*/ 156606 w 313212"/>
                    <a:gd name="connsiteY1" fmla="*/ 136319 h 239891"/>
                    <a:gd name="connsiteX2" fmla="*/ 217127 w 313212"/>
                    <a:gd name="connsiteY2" fmla="*/ 239891 h 239891"/>
                    <a:gd name="connsiteX3" fmla="*/ 313212 w 313212"/>
                    <a:gd name="connsiteY3" fmla="*/ 222421 h 239891"/>
                    <a:gd name="connsiteX4" fmla="*/ 312005 w 313212"/>
                    <a:gd name="connsiteY4" fmla="*/ 108921 h 239891"/>
                    <a:gd name="connsiteX5" fmla="*/ 203084 w 313212"/>
                    <a:gd name="connsiteY5" fmla="*/ 0 h 239891"/>
                    <a:gd name="connsiteX6" fmla="*/ 112249 w 313212"/>
                    <a:gd name="connsiteY6" fmla="*/ 0 h 239891"/>
                    <a:gd name="connsiteX7" fmla="*/ 1318 w 313212"/>
                    <a:gd name="connsiteY7" fmla="*/ 110931 h 239891"/>
                    <a:gd name="connsiteX8" fmla="*/ 0 w 313212"/>
                    <a:gd name="connsiteY8" fmla="*/ 222421 h 239891"/>
                    <a:gd name="connsiteX0" fmla="*/ 96085 w 313212"/>
                    <a:gd name="connsiteY0" fmla="*/ 246665 h 246665"/>
                    <a:gd name="connsiteX1" fmla="*/ 156606 w 313212"/>
                    <a:gd name="connsiteY1" fmla="*/ 143093 h 246665"/>
                    <a:gd name="connsiteX2" fmla="*/ 217127 w 313212"/>
                    <a:gd name="connsiteY2" fmla="*/ 246665 h 246665"/>
                    <a:gd name="connsiteX3" fmla="*/ 313212 w 313212"/>
                    <a:gd name="connsiteY3" fmla="*/ 229195 h 246665"/>
                    <a:gd name="connsiteX4" fmla="*/ 312005 w 313212"/>
                    <a:gd name="connsiteY4" fmla="*/ 115695 h 246665"/>
                    <a:gd name="connsiteX5" fmla="*/ 203084 w 313212"/>
                    <a:gd name="connsiteY5" fmla="*/ 6774 h 246665"/>
                    <a:gd name="connsiteX6" fmla="*/ 70550 w 313212"/>
                    <a:gd name="connsiteY6" fmla="*/ 0 h 246665"/>
                    <a:gd name="connsiteX7" fmla="*/ 1318 w 313212"/>
                    <a:gd name="connsiteY7" fmla="*/ 117705 h 246665"/>
                    <a:gd name="connsiteX8" fmla="*/ 0 w 313212"/>
                    <a:gd name="connsiteY8" fmla="*/ 229195 h 246665"/>
                    <a:gd name="connsiteX9" fmla="*/ 96085 w 313212"/>
                    <a:gd name="connsiteY9" fmla="*/ 246665 h 246665"/>
                    <a:gd name="connsiteX0" fmla="*/ 96085 w 313212"/>
                    <a:gd name="connsiteY0" fmla="*/ 246665 h 246665"/>
                    <a:gd name="connsiteX1" fmla="*/ 156606 w 313212"/>
                    <a:gd name="connsiteY1" fmla="*/ 143093 h 246665"/>
                    <a:gd name="connsiteX2" fmla="*/ 217127 w 313212"/>
                    <a:gd name="connsiteY2" fmla="*/ 246665 h 246665"/>
                    <a:gd name="connsiteX3" fmla="*/ 313212 w 313212"/>
                    <a:gd name="connsiteY3" fmla="*/ 229195 h 246665"/>
                    <a:gd name="connsiteX4" fmla="*/ 312005 w 313212"/>
                    <a:gd name="connsiteY4" fmla="*/ 115695 h 246665"/>
                    <a:gd name="connsiteX5" fmla="*/ 262654 w 313212"/>
                    <a:gd name="connsiteY5" fmla="*/ 3387 h 246665"/>
                    <a:gd name="connsiteX6" fmla="*/ 70550 w 313212"/>
                    <a:gd name="connsiteY6" fmla="*/ 0 h 246665"/>
                    <a:gd name="connsiteX7" fmla="*/ 1318 w 313212"/>
                    <a:gd name="connsiteY7" fmla="*/ 117705 h 246665"/>
                    <a:gd name="connsiteX8" fmla="*/ 0 w 313212"/>
                    <a:gd name="connsiteY8" fmla="*/ 229195 h 246665"/>
                    <a:gd name="connsiteX9" fmla="*/ 96085 w 313212"/>
                    <a:gd name="connsiteY9" fmla="*/ 246665 h 246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3212" h="246665">
                      <a:moveTo>
                        <a:pt x="96085" y="246665"/>
                      </a:moveTo>
                      <a:lnTo>
                        <a:pt x="156606" y="143093"/>
                      </a:lnTo>
                      <a:lnTo>
                        <a:pt x="217127" y="246665"/>
                      </a:lnTo>
                      <a:lnTo>
                        <a:pt x="313212" y="229195"/>
                      </a:lnTo>
                      <a:cubicBezTo>
                        <a:pt x="312810" y="191362"/>
                        <a:pt x="312407" y="153528"/>
                        <a:pt x="312005" y="115695"/>
                      </a:cubicBezTo>
                      <a:lnTo>
                        <a:pt x="262654" y="3387"/>
                      </a:lnTo>
                      <a:lnTo>
                        <a:pt x="70550" y="0"/>
                      </a:lnTo>
                      <a:lnTo>
                        <a:pt x="1318" y="117705"/>
                      </a:lnTo>
                      <a:cubicBezTo>
                        <a:pt x="879" y="154868"/>
                        <a:pt x="439" y="192032"/>
                        <a:pt x="0" y="229195"/>
                      </a:cubicBezTo>
                      <a:lnTo>
                        <a:pt x="96085" y="246665"/>
                      </a:lnTo>
                      <a:close/>
                    </a:path>
                  </a:pathLst>
                </a:custGeom>
                <a:solidFill>
                  <a:srgbClr val="0060A8"/>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7" name="Isosceles Triangle 186"/>
                <p:cNvSpPr/>
                <p:nvPr/>
              </p:nvSpPr>
              <p:spPr bwMode="auto">
                <a:xfrm rot="10800000">
                  <a:off x="2909751" y="4225186"/>
                  <a:ext cx="62434" cy="67825"/>
                </a:xfrm>
                <a:prstGeom prst="triangle">
                  <a:avLst/>
                </a:prstGeom>
                <a:solidFill>
                  <a:srgbClr val="FFC000"/>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pic>
            <p:nvPicPr>
              <p:cNvPr id="150" name="Picture 149"/>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87892" y="4819809"/>
                <a:ext cx="303810" cy="291657"/>
              </a:xfrm>
              <a:prstGeom prst="rect">
                <a:avLst/>
              </a:prstGeom>
              <a:effectLst>
                <a:outerShdw dir="18900000" sy="23000" kx="-1200000" algn="bl" rotWithShape="0">
                  <a:prstClr val="black">
                    <a:alpha val="20000"/>
                  </a:prstClr>
                </a:outerShdw>
              </a:effectLst>
            </p:spPr>
          </p:pic>
        </p:grpSp>
        <p:grpSp>
          <p:nvGrpSpPr>
            <p:cNvPr id="188" name="Group 187"/>
            <p:cNvGrpSpPr/>
            <p:nvPr/>
          </p:nvGrpSpPr>
          <p:grpSpPr>
            <a:xfrm>
              <a:off x="11261806" y="3261041"/>
              <a:ext cx="103177" cy="193673"/>
              <a:chOff x="987892" y="3722209"/>
              <a:chExt cx="746266" cy="1400815"/>
            </a:xfrm>
          </p:grpSpPr>
          <p:grpSp>
            <p:nvGrpSpPr>
              <p:cNvPr id="189" name="Group 188"/>
              <p:cNvGrpSpPr/>
              <p:nvPr/>
            </p:nvGrpSpPr>
            <p:grpSpPr>
              <a:xfrm>
                <a:off x="1249044" y="3722209"/>
                <a:ext cx="485114" cy="1400815"/>
                <a:chOff x="2667260" y="3789487"/>
                <a:chExt cx="539964" cy="1559201"/>
              </a:xfrm>
              <a:effectLst>
                <a:outerShdw dir="18900000" sy="23000" kx="-1200000" algn="bl" rotWithShape="0">
                  <a:prstClr val="black">
                    <a:alpha val="20000"/>
                  </a:prstClr>
                </a:outerShdw>
              </a:effectLst>
            </p:grpSpPr>
            <p:sp>
              <p:nvSpPr>
                <p:cNvPr id="191" name="Freeform 13"/>
                <p:cNvSpPr>
                  <a:spLocks/>
                </p:cNvSpPr>
                <p:nvPr/>
              </p:nvSpPr>
              <p:spPr bwMode="auto">
                <a:xfrm>
                  <a:off x="2826388" y="4626753"/>
                  <a:ext cx="93025" cy="703169"/>
                </a:xfrm>
                <a:custGeom>
                  <a:avLst/>
                  <a:gdLst>
                    <a:gd name="T0" fmla="*/ 123 w 142"/>
                    <a:gd name="T1" fmla="*/ 734 h 734"/>
                    <a:gd name="T2" fmla="*/ 19 w 142"/>
                    <a:gd name="T3" fmla="*/ 734 h 734"/>
                    <a:gd name="T4" fmla="*/ 0 w 142"/>
                    <a:gd name="T5" fmla="*/ 0 h 734"/>
                    <a:gd name="T6" fmla="*/ 142 w 142"/>
                    <a:gd name="T7" fmla="*/ 0 h 734"/>
                    <a:gd name="T8" fmla="*/ 123 w 142"/>
                    <a:gd name="T9" fmla="*/ 734 h 734"/>
                  </a:gdLst>
                  <a:ahLst/>
                  <a:cxnLst>
                    <a:cxn ang="0">
                      <a:pos x="T0" y="T1"/>
                    </a:cxn>
                    <a:cxn ang="0">
                      <a:pos x="T2" y="T3"/>
                    </a:cxn>
                    <a:cxn ang="0">
                      <a:pos x="T4" y="T5"/>
                    </a:cxn>
                    <a:cxn ang="0">
                      <a:pos x="T6" y="T7"/>
                    </a:cxn>
                    <a:cxn ang="0">
                      <a:pos x="T8" y="T9"/>
                    </a:cxn>
                  </a:cxnLst>
                  <a:rect l="0" t="0" r="r" b="b"/>
                  <a:pathLst>
                    <a:path w="142" h="734">
                      <a:moveTo>
                        <a:pt x="123" y="734"/>
                      </a:moveTo>
                      <a:lnTo>
                        <a:pt x="19" y="734"/>
                      </a:lnTo>
                      <a:lnTo>
                        <a:pt x="0" y="0"/>
                      </a:lnTo>
                      <a:lnTo>
                        <a:pt x="142" y="0"/>
                      </a:lnTo>
                      <a:lnTo>
                        <a:pt x="123" y="734"/>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192" name="Freeform 15"/>
                <p:cNvSpPr>
                  <a:spLocks/>
                </p:cNvSpPr>
                <p:nvPr/>
              </p:nvSpPr>
              <p:spPr bwMode="auto">
                <a:xfrm>
                  <a:off x="2968206" y="4905152"/>
                  <a:ext cx="74588" cy="421515"/>
                </a:xfrm>
                <a:custGeom>
                  <a:avLst/>
                  <a:gdLst>
                    <a:gd name="T0" fmla="*/ 19 w 139"/>
                    <a:gd name="T1" fmla="*/ 734 h 734"/>
                    <a:gd name="T2" fmla="*/ 123 w 139"/>
                    <a:gd name="T3" fmla="*/ 734 h 734"/>
                    <a:gd name="T4" fmla="*/ 139 w 139"/>
                    <a:gd name="T5" fmla="*/ 0 h 734"/>
                    <a:gd name="T6" fmla="*/ 0 w 139"/>
                    <a:gd name="T7" fmla="*/ 0 h 734"/>
                    <a:gd name="T8" fmla="*/ 19 w 139"/>
                    <a:gd name="T9" fmla="*/ 734 h 734"/>
                  </a:gdLst>
                  <a:ahLst/>
                  <a:cxnLst>
                    <a:cxn ang="0">
                      <a:pos x="T0" y="T1"/>
                    </a:cxn>
                    <a:cxn ang="0">
                      <a:pos x="T2" y="T3"/>
                    </a:cxn>
                    <a:cxn ang="0">
                      <a:pos x="T4" y="T5"/>
                    </a:cxn>
                    <a:cxn ang="0">
                      <a:pos x="T6" y="T7"/>
                    </a:cxn>
                    <a:cxn ang="0">
                      <a:pos x="T8" y="T9"/>
                    </a:cxn>
                  </a:cxnLst>
                  <a:rect l="0" t="0" r="r" b="b"/>
                  <a:pathLst>
                    <a:path w="139" h="734">
                      <a:moveTo>
                        <a:pt x="19" y="734"/>
                      </a:moveTo>
                      <a:lnTo>
                        <a:pt x="123" y="734"/>
                      </a:lnTo>
                      <a:lnTo>
                        <a:pt x="139" y="0"/>
                      </a:lnTo>
                      <a:lnTo>
                        <a:pt x="0" y="0"/>
                      </a:lnTo>
                      <a:lnTo>
                        <a:pt x="19" y="734"/>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193" name="Freeform 5"/>
                <p:cNvSpPr>
                  <a:spLocks/>
                </p:cNvSpPr>
                <p:nvPr/>
              </p:nvSpPr>
              <p:spPr bwMode="auto">
                <a:xfrm>
                  <a:off x="2873437" y="4052785"/>
                  <a:ext cx="151615" cy="134145"/>
                </a:xfrm>
                <a:custGeom>
                  <a:avLst/>
                  <a:gdLst>
                    <a:gd name="T0" fmla="*/ 0 w 194"/>
                    <a:gd name="T1" fmla="*/ 19 h 206"/>
                    <a:gd name="T2" fmla="*/ 19 w 194"/>
                    <a:gd name="T3" fmla="*/ 0 h 206"/>
                    <a:gd name="T4" fmla="*/ 175 w 194"/>
                    <a:gd name="T5" fmla="*/ 0 h 206"/>
                    <a:gd name="T6" fmla="*/ 194 w 194"/>
                    <a:gd name="T7" fmla="*/ 19 h 206"/>
                    <a:gd name="T8" fmla="*/ 144 w 194"/>
                    <a:gd name="T9" fmla="*/ 192 h 206"/>
                    <a:gd name="T10" fmla="*/ 71 w 194"/>
                    <a:gd name="T11" fmla="*/ 206 h 206"/>
                    <a:gd name="T12" fmla="*/ 12 w 194"/>
                    <a:gd name="T13" fmla="*/ 123 h 206"/>
                    <a:gd name="T14" fmla="*/ 0 w 194"/>
                    <a:gd name="T15" fmla="*/ 19 h 2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4" h="206">
                      <a:moveTo>
                        <a:pt x="0" y="19"/>
                      </a:moveTo>
                      <a:lnTo>
                        <a:pt x="19" y="0"/>
                      </a:lnTo>
                      <a:lnTo>
                        <a:pt x="175" y="0"/>
                      </a:lnTo>
                      <a:lnTo>
                        <a:pt x="194" y="19"/>
                      </a:lnTo>
                      <a:lnTo>
                        <a:pt x="144" y="192"/>
                      </a:lnTo>
                      <a:lnTo>
                        <a:pt x="71" y="206"/>
                      </a:lnTo>
                      <a:lnTo>
                        <a:pt x="12" y="123"/>
                      </a:lnTo>
                      <a:lnTo>
                        <a:pt x="0"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194" name="Freeform 68"/>
                <p:cNvSpPr>
                  <a:spLocks/>
                </p:cNvSpPr>
                <p:nvPr/>
              </p:nvSpPr>
              <p:spPr bwMode="auto">
                <a:xfrm>
                  <a:off x="2760031" y="4607987"/>
                  <a:ext cx="195547" cy="303137"/>
                </a:xfrm>
                <a:custGeom>
                  <a:avLst/>
                  <a:gdLst>
                    <a:gd name="T0" fmla="*/ 192 w 248"/>
                    <a:gd name="T1" fmla="*/ 1069 h 1069"/>
                    <a:gd name="T2" fmla="*/ 45 w 248"/>
                    <a:gd name="T3" fmla="*/ 1069 h 1069"/>
                    <a:gd name="T4" fmla="*/ 0 w 248"/>
                    <a:gd name="T5" fmla="*/ 0 h 1069"/>
                    <a:gd name="T6" fmla="*/ 248 w 248"/>
                    <a:gd name="T7" fmla="*/ 0 h 1069"/>
                    <a:gd name="T8" fmla="*/ 192 w 248"/>
                    <a:gd name="T9" fmla="*/ 1069 h 1069"/>
                    <a:gd name="connsiteX0" fmla="*/ 8993 w 11251"/>
                    <a:gd name="connsiteY0" fmla="*/ 10000 h 10212"/>
                    <a:gd name="connsiteX1" fmla="*/ 0 w 11251"/>
                    <a:gd name="connsiteY1" fmla="*/ 10212 h 10212"/>
                    <a:gd name="connsiteX2" fmla="*/ 1251 w 11251"/>
                    <a:gd name="connsiteY2" fmla="*/ 0 h 10212"/>
                    <a:gd name="connsiteX3" fmla="*/ 11251 w 11251"/>
                    <a:gd name="connsiteY3" fmla="*/ 0 h 10212"/>
                    <a:gd name="connsiteX4" fmla="*/ 8993 w 11251"/>
                    <a:gd name="connsiteY4" fmla="*/ 10000 h 10212"/>
                    <a:gd name="connsiteX0" fmla="*/ 8173 w 11251"/>
                    <a:gd name="connsiteY0" fmla="*/ 10233 h 10233"/>
                    <a:gd name="connsiteX1" fmla="*/ 0 w 11251"/>
                    <a:gd name="connsiteY1" fmla="*/ 10212 h 10233"/>
                    <a:gd name="connsiteX2" fmla="*/ 1251 w 11251"/>
                    <a:gd name="connsiteY2" fmla="*/ 0 h 10233"/>
                    <a:gd name="connsiteX3" fmla="*/ 11251 w 11251"/>
                    <a:gd name="connsiteY3" fmla="*/ 0 h 10233"/>
                    <a:gd name="connsiteX4" fmla="*/ 8173 w 11251"/>
                    <a:gd name="connsiteY4" fmla="*/ 10233 h 10233"/>
                    <a:gd name="connsiteX0" fmla="*/ 8173 w 9119"/>
                    <a:gd name="connsiteY0" fmla="*/ 10233 h 10233"/>
                    <a:gd name="connsiteX1" fmla="*/ 0 w 9119"/>
                    <a:gd name="connsiteY1" fmla="*/ 10212 h 10233"/>
                    <a:gd name="connsiteX2" fmla="*/ 1251 w 9119"/>
                    <a:gd name="connsiteY2" fmla="*/ 0 h 10233"/>
                    <a:gd name="connsiteX3" fmla="*/ 9119 w 9119"/>
                    <a:gd name="connsiteY3" fmla="*/ 117 h 10233"/>
                    <a:gd name="connsiteX4" fmla="*/ 8173 w 9119"/>
                    <a:gd name="connsiteY4" fmla="*/ 10233 h 10233"/>
                    <a:gd name="connsiteX0" fmla="*/ 9143 w 10000"/>
                    <a:gd name="connsiteY0" fmla="*/ 9772 h 9979"/>
                    <a:gd name="connsiteX1" fmla="*/ 0 w 10000"/>
                    <a:gd name="connsiteY1" fmla="*/ 9979 h 9979"/>
                    <a:gd name="connsiteX2" fmla="*/ 1372 w 10000"/>
                    <a:gd name="connsiteY2" fmla="*/ 0 h 9979"/>
                    <a:gd name="connsiteX3" fmla="*/ 10000 w 10000"/>
                    <a:gd name="connsiteY3" fmla="*/ 114 h 9979"/>
                    <a:gd name="connsiteX4" fmla="*/ 9143 w 10000"/>
                    <a:gd name="connsiteY4" fmla="*/ 9772 h 9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9979">
                      <a:moveTo>
                        <a:pt x="9143" y="9772"/>
                      </a:moveTo>
                      <a:lnTo>
                        <a:pt x="0" y="9979"/>
                      </a:lnTo>
                      <a:lnTo>
                        <a:pt x="1372" y="0"/>
                      </a:lnTo>
                      <a:lnTo>
                        <a:pt x="10000" y="114"/>
                      </a:lnTo>
                      <a:cubicBezTo>
                        <a:pt x="9655" y="3410"/>
                        <a:pt x="9488" y="6477"/>
                        <a:pt x="9143" y="977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195" name="Freeform 72"/>
                <p:cNvSpPr>
                  <a:spLocks/>
                </p:cNvSpPr>
                <p:nvPr/>
              </p:nvSpPr>
              <p:spPr bwMode="auto">
                <a:xfrm>
                  <a:off x="2849711" y="3798223"/>
                  <a:ext cx="189050" cy="239589"/>
                </a:xfrm>
                <a:custGeom>
                  <a:avLst/>
                  <a:gdLst>
                    <a:gd name="T0" fmla="*/ 114 w 128"/>
                    <a:gd name="T1" fmla="*/ 98 h 162"/>
                    <a:gd name="T2" fmla="*/ 46 w 128"/>
                    <a:gd name="T3" fmla="*/ 151 h 162"/>
                    <a:gd name="T4" fmla="*/ 13 w 128"/>
                    <a:gd name="T5" fmla="*/ 65 h 162"/>
                    <a:gd name="T6" fmla="*/ 96 w 128"/>
                    <a:gd name="T7" fmla="*/ 10 h 162"/>
                    <a:gd name="T8" fmla="*/ 114 w 128"/>
                    <a:gd name="T9" fmla="*/ 98 h 162"/>
                  </a:gdLst>
                  <a:ahLst/>
                  <a:cxnLst>
                    <a:cxn ang="0">
                      <a:pos x="T0" y="T1"/>
                    </a:cxn>
                    <a:cxn ang="0">
                      <a:pos x="T2" y="T3"/>
                    </a:cxn>
                    <a:cxn ang="0">
                      <a:pos x="T4" y="T5"/>
                    </a:cxn>
                    <a:cxn ang="0">
                      <a:pos x="T6" y="T7"/>
                    </a:cxn>
                    <a:cxn ang="0">
                      <a:pos x="T8" y="T9"/>
                    </a:cxn>
                  </a:cxnLst>
                  <a:rect l="0" t="0" r="r" b="b"/>
                  <a:pathLst>
                    <a:path w="128" h="162">
                      <a:moveTo>
                        <a:pt x="114" y="98"/>
                      </a:moveTo>
                      <a:cubicBezTo>
                        <a:pt x="90" y="162"/>
                        <a:pt x="77" y="161"/>
                        <a:pt x="46" y="151"/>
                      </a:cubicBezTo>
                      <a:cubicBezTo>
                        <a:pt x="15" y="141"/>
                        <a:pt x="0" y="102"/>
                        <a:pt x="13" y="65"/>
                      </a:cubicBezTo>
                      <a:cubicBezTo>
                        <a:pt x="25" y="27"/>
                        <a:pt x="65" y="0"/>
                        <a:pt x="96" y="10"/>
                      </a:cubicBezTo>
                      <a:cubicBezTo>
                        <a:pt x="126" y="20"/>
                        <a:pt x="128" y="61"/>
                        <a:pt x="114" y="98"/>
                      </a:cubicBezTo>
                      <a:close/>
                    </a:path>
                  </a:pathLst>
                </a:custGeom>
                <a:solidFill>
                  <a:srgbClr val="663300"/>
                </a:solidFill>
                <a:ln>
                  <a:noFill/>
                </a:ln>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196" name="Freeform 73"/>
                <p:cNvSpPr>
                  <a:spLocks/>
                </p:cNvSpPr>
                <p:nvPr/>
              </p:nvSpPr>
              <p:spPr bwMode="auto">
                <a:xfrm>
                  <a:off x="2816019" y="3789487"/>
                  <a:ext cx="211513" cy="260178"/>
                </a:xfrm>
                <a:custGeom>
                  <a:avLst/>
                  <a:gdLst>
                    <a:gd name="T0" fmla="*/ 124 w 143"/>
                    <a:gd name="T1" fmla="*/ 35 h 176"/>
                    <a:gd name="T2" fmla="*/ 104 w 143"/>
                    <a:gd name="T3" fmla="*/ 149 h 176"/>
                    <a:gd name="T4" fmla="*/ 41 w 143"/>
                    <a:gd name="T5" fmla="*/ 144 h 176"/>
                    <a:gd name="T6" fmla="*/ 41 w 143"/>
                    <a:gd name="T7" fmla="*/ 12 h 176"/>
                    <a:gd name="T8" fmla="*/ 124 w 143"/>
                    <a:gd name="T9" fmla="*/ 35 h 176"/>
                  </a:gdLst>
                  <a:ahLst/>
                  <a:cxnLst>
                    <a:cxn ang="0">
                      <a:pos x="T0" y="T1"/>
                    </a:cxn>
                    <a:cxn ang="0">
                      <a:pos x="T2" y="T3"/>
                    </a:cxn>
                    <a:cxn ang="0">
                      <a:pos x="T4" y="T5"/>
                    </a:cxn>
                    <a:cxn ang="0">
                      <a:pos x="T6" y="T7"/>
                    </a:cxn>
                    <a:cxn ang="0">
                      <a:pos x="T8" y="T9"/>
                    </a:cxn>
                  </a:cxnLst>
                  <a:rect l="0" t="0" r="r" b="b"/>
                  <a:pathLst>
                    <a:path w="143" h="176">
                      <a:moveTo>
                        <a:pt x="124" y="35"/>
                      </a:moveTo>
                      <a:cubicBezTo>
                        <a:pt x="143" y="67"/>
                        <a:pt x="129" y="134"/>
                        <a:pt x="104" y="149"/>
                      </a:cubicBezTo>
                      <a:cubicBezTo>
                        <a:pt x="79" y="163"/>
                        <a:pt x="60" y="176"/>
                        <a:pt x="41" y="144"/>
                      </a:cubicBezTo>
                      <a:cubicBezTo>
                        <a:pt x="23" y="112"/>
                        <a:pt x="0" y="31"/>
                        <a:pt x="41" y="12"/>
                      </a:cubicBezTo>
                      <a:cubicBezTo>
                        <a:pt x="67" y="0"/>
                        <a:pt x="105" y="3"/>
                        <a:pt x="124" y="35"/>
                      </a:cubicBezTo>
                      <a:close/>
                    </a:path>
                  </a:pathLst>
                </a:custGeom>
                <a:solidFill>
                  <a:srgbClr val="663300"/>
                </a:solidFill>
                <a:ln>
                  <a:noFill/>
                </a:ln>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197" name="Freeform 74"/>
                <p:cNvSpPr>
                  <a:spLocks/>
                </p:cNvSpPr>
                <p:nvPr/>
              </p:nvSpPr>
              <p:spPr bwMode="auto">
                <a:xfrm>
                  <a:off x="2888395" y="3979787"/>
                  <a:ext cx="97333" cy="117298"/>
                </a:xfrm>
                <a:custGeom>
                  <a:avLst/>
                  <a:gdLst>
                    <a:gd name="T0" fmla="*/ 156 w 156"/>
                    <a:gd name="T1" fmla="*/ 126 h 188"/>
                    <a:gd name="T2" fmla="*/ 78 w 156"/>
                    <a:gd name="T3" fmla="*/ 188 h 188"/>
                    <a:gd name="T4" fmla="*/ 0 w 156"/>
                    <a:gd name="T5" fmla="*/ 126 h 188"/>
                    <a:gd name="T6" fmla="*/ 0 w 156"/>
                    <a:gd name="T7" fmla="*/ 0 h 188"/>
                    <a:gd name="T8" fmla="*/ 156 w 156"/>
                    <a:gd name="T9" fmla="*/ 0 h 188"/>
                    <a:gd name="T10" fmla="*/ 156 w 156"/>
                    <a:gd name="T11" fmla="*/ 126 h 188"/>
                  </a:gdLst>
                  <a:ahLst/>
                  <a:cxnLst>
                    <a:cxn ang="0">
                      <a:pos x="T0" y="T1"/>
                    </a:cxn>
                    <a:cxn ang="0">
                      <a:pos x="T2" y="T3"/>
                    </a:cxn>
                    <a:cxn ang="0">
                      <a:pos x="T4" y="T5"/>
                    </a:cxn>
                    <a:cxn ang="0">
                      <a:pos x="T6" y="T7"/>
                    </a:cxn>
                    <a:cxn ang="0">
                      <a:pos x="T8" y="T9"/>
                    </a:cxn>
                    <a:cxn ang="0">
                      <a:pos x="T10" y="T11"/>
                    </a:cxn>
                  </a:cxnLst>
                  <a:rect l="0" t="0" r="r" b="b"/>
                  <a:pathLst>
                    <a:path w="156" h="188">
                      <a:moveTo>
                        <a:pt x="156" y="126"/>
                      </a:moveTo>
                      <a:lnTo>
                        <a:pt x="78" y="188"/>
                      </a:lnTo>
                      <a:lnTo>
                        <a:pt x="0" y="126"/>
                      </a:lnTo>
                      <a:lnTo>
                        <a:pt x="0" y="0"/>
                      </a:lnTo>
                      <a:lnTo>
                        <a:pt x="156" y="0"/>
                      </a:lnTo>
                      <a:lnTo>
                        <a:pt x="156" y="12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198" name="Freeform 75"/>
                <p:cNvSpPr>
                  <a:spLocks/>
                </p:cNvSpPr>
                <p:nvPr/>
              </p:nvSpPr>
              <p:spPr bwMode="auto">
                <a:xfrm>
                  <a:off x="2667260" y="4096663"/>
                  <a:ext cx="166853" cy="537827"/>
                </a:xfrm>
                <a:custGeom>
                  <a:avLst/>
                  <a:gdLst>
                    <a:gd name="T0" fmla="*/ 141 w 141"/>
                    <a:gd name="T1" fmla="*/ 15 h 364"/>
                    <a:gd name="T2" fmla="*/ 85 w 141"/>
                    <a:gd name="T3" fmla="*/ 0 h 364"/>
                    <a:gd name="T4" fmla="*/ 0 w 141"/>
                    <a:gd name="T5" fmla="*/ 364 h 364"/>
                    <a:gd name="T6" fmla="*/ 58 w 141"/>
                    <a:gd name="T7" fmla="*/ 364 h 364"/>
                    <a:gd name="T8" fmla="*/ 141 w 141"/>
                    <a:gd name="T9" fmla="*/ 15 h 364"/>
                  </a:gdLst>
                  <a:ahLst/>
                  <a:cxnLst>
                    <a:cxn ang="0">
                      <a:pos x="T0" y="T1"/>
                    </a:cxn>
                    <a:cxn ang="0">
                      <a:pos x="T2" y="T3"/>
                    </a:cxn>
                    <a:cxn ang="0">
                      <a:pos x="T4" y="T5"/>
                    </a:cxn>
                    <a:cxn ang="0">
                      <a:pos x="T6" y="T7"/>
                    </a:cxn>
                    <a:cxn ang="0">
                      <a:pos x="T8" y="T9"/>
                    </a:cxn>
                  </a:cxnLst>
                  <a:rect l="0" t="0" r="r" b="b"/>
                  <a:pathLst>
                    <a:path w="141" h="364">
                      <a:moveTo>
                        <a:pt x="141" y="15"/>
                      </a:moveTo>
                      <a:cubicBezTo>
                        <a:pt x="123" y="10"/>
                        <a:pt x="104" y="5"/>
                        <a:pt x="85" y="0"/>
                      </a:cubicBezTo>
                      <a:cubicBezTo>
                        <a:pt x="31" y="117"/>
                        <a:pt x="13" y="235"/>
                        <a:pt x="0" y="364"/>
                      </a:cubicBezTo>
                      <a:cubicBezTo>
                        <a:pt x="58" y="364"/>
                        <a:pt x="58" y="364"/>
                        <a:pt x="58" y="364"/>
                      </a:cubicBezTo>
                      <a:cubicBezTo>
                        <a:pt x="71" y="241"/>
                        <a:pt x="89" y="128"/>
                        <a:pt x="141" y="15"/>
                      </a:cubicBezTo>
                      <a:close/>
                    </a:path>
                  </a:pathLst>
                </a:custGeom>
                <a:solidFill>
                  <a:srgbClr val="FFB900"/>
                </a:solidFill>
                <a:ln>
                  <a:noFill/>
                </a:ln>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199" name="Freeform 76"/>
                <p:cNvSpPr>
                  <a:spLocks/>
                </p:cNvSpPr>
                <p:nvPr/>
              </p:nvSpPr>
              <p:spPr bwMode="auto">
                <a:xfrm>
                  <a:off x="3051308" y="4096663"/>
                  <a:ext cx="155916" cy="537827"/>
                </a:xfrm>
                <a:custGeom>
                  <a:avLst/>
                  <a:gdLst>
                    <a:gd name="T0" fmla="*/ 0 w 141"/>
                    <a:gd name="T1" fmla="*/ 15 h 364"/>
                    <a:gd name="T2" fmla="*/ 56 w 141"/>
                    <a:gd name="T3" fmla="*/ 0 h 364"/>
                    <a:gd name="T4" fmla="*/ 141 w 141"/>
                    <a:gd name="T5" fmla="*/ 364 h 364"/>
                    <a:gd name="T6" fmla="*/ 84 w 141"/>
                    <a:gd name="T7" fmla="*/ 364 h 364"/>
                    <a:gd name="T8" fmla="*/ 0 w 141"/>
                    <a:gd name="T9" fmla="*/ 15 h 364"/>
                  </a:gdLst>
                  <a:ahLst/>
                  <a:cxnLst>
                    <a:cxn ang="0">
                      <a:pos x="T0" y="T1"/>
                    </a:cxn>
                    <a:cxn ang="0">
                      <a:pos x="T2" y="T3"/>
                    </a:cxn>
                    <a:cxn ang="0">
                      <a:pos x="T4" y="T5"/>
                    </a:cxn>
                    <a:cxn ang="0">
                      <a:pos x="T6" y="T7"/>
                    </a:cxn>
                    <a:cxn ang="0">
                      <a:pos x="T8" y="T9"/>
                    </a:cxn>
                  </a:cxnLst>
                  <a:rect l="0" t="0" r="r" b="b"/>
                  <a:pathLst>
                    <a:path w="141" h="364">
                      <a:moveTo>
                        <a:pt x="0" y="15"/>
                      </a:moveTo>
                      <a:cubicBezTo>
                        <a:pt x="19" y="10"/>
                        <a:pt x="38" y="5"/>
                        <a:pt x="56" y="0"/>
                      </a:cubicBezTo>
                      <a:cubicBezTo>
                        <a:pt x="111" y="117"/>
                        <a:pt x="129" y="235"/>
                        <a:pt x="141" y="364"/>
                      </a:cubicBezTo>
                      <a:cubicBezTo>
                        <a:pt x="84" y="364"/>
                        <a:pt x="84" y="364"/>
                        <a:pt x="84" y="364"/>
                      </a:cubicBezTo>
                      <a:cubicBezTo>
                        <a:pt x="71" y="241"/>
                        <a:pt x="53" y="128"/>
                        <a:pt x="0" y="15"/>
                      </a:cubicBezTo>
                      <a:close/>
                    </a:path>
                  </a:pathLst>
                </a:custGeom>
                <a:solidFill>
                  <a:srgbClr val="FFB900"/>
                </a:solidFill>
                <a:ln>
                  <a:noFill/>
                </a:ln>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00" name="Freeform 77"/>
                <p:cNvSpPr>
                  <a:spLocks/>
                </p:cNvSpPr>
                <p:nvPr/>
              </p:nvSpPr>
              <p:spPr bwMode="auto">
                <a:xfrm>
                  <a:off x="2668149" y="4625553"/>
                  <a:ext cx="62394" cy="69881"/>
                </a:xfrm>
                <a:custGeom>
                  <a:avLst/>
                  <a:gdLst>
                    <a:gd name="T0" fmla="*/ 0 w 42"/>
                    <a:gd name="T1" fmla="*/ 0 h 47"/>
                    <a:gd name="T2" fmla="*/ 0 w 42"/>
                    <a:gd name="T3" fmla="*/ 26 h 47"/>
                    <a:gd name="T4" fmla="*/ 21 w 42"/>
                    <a:gd name="T5" fmla="*/ 47 h 47"/>
                    <a:gd name="T6" fmla="*/ 42 w 42"/>
                    <a:gd name="T7" fmla="*/ 26 h 47"/>
                    <a:gd name="T8" fmla="*/ 42 w 42"/>
                    <a:gd name="T9" fmla="*/ 0 h 47"/>
                    <a:gd name="T10" fmla="*/ 0 w 42"/>
                    <a:gd name="T11" fmla="*/ 0 h 47"/>
                  </a:gdLst>
                  <a:ahLst/>
                  <a:cxnLst>
                    <a:cxn ang="0">
                      <a:pos x="T0" y="T1"/>
                    </a:cxn>
                    <a:cxn ang="0">
                      <a:pos x="T2" y="T3"/>
                    </a:cxn>
                    <a:cxn ang="0">
                      <a:pos x="T4" y="T5"/>
                    </a:cxn>
                    <a:cxn ang="0">
                      <a:pos x="T6" y="T7"/>
                    </a:cxn>
                    <a:cxn ang="0">
                      <a:pos x="T8" y="T9"/>
                    </a:cxn>
                    <a:cxn ang="0">
                      <a:pos x="T10" y="T11"/>
                    </a:cxn>
                  </a:cxnLst>
                  <a:rect l="0" t="0" r="r" b="b"/>
                  <a:pathLst>
                    <a:path w="42" h="47">
                      <a:moveTo>
                        <a:pt x="0" y="0"/>
                      </a:moveTo>
                      <a:cubicBezTo>
                        <a:pt x="0" y="26"/>
                        <a:pt x="0" y="26"/>
                        <a:pt x="0" y="26"/>
                      </a:cubicBezTo>
                      <a:cubicBezTo>
                        <a:pt x="0" y="37"/>
                        <a:pt x="9" y="47"/>
                        <a:pt x="21" y="47"/>
                      </a:cubicBezTo>
                      <a:cubicBezTo>
                        <a:pt x="33" y="47"/>
                        <a:pt x="42" y="37"/>
                        <a:pt x="42" y="26"/>
                      </a:cubicBezTo>
                      <a:cubicBezTo>
                        <a:pt x="42" y="0"/>
                        <a:pt x="42" y="0"/>
                        <a:pt x="42" y="0"/>
                      </a:cubicBezTo>
                      <a:lnTo>
                        <a:pt x="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01" name="Freeform 78"/>
                <p:cNvSpPr>
                  <a:spLocks/>
                </p:cNvSpPr>
                <p:nvPr/>
              </p:nvSpPr>
              <p:spPr bwMode="auto">
                <a:xfrm>
                  <a:off x="3145455" y="4625553"/>
                  <a:ext cx="61769" cy="69881"/>
                </a:xfrm>
                <a:custGeom>
                  <a:avLst/>
                  <a:gdLst>
                    <a:gd name="T0" fmla="*/ 0 w 42"/>
                    <a:gd name="T1" fmla="*/ 0 h 47"/>
                    <a:gd name="T2" fmla="*/ 0 w 42"/>
                    <a:gd name="T3" fmla="*/ 26 h 47"/>
                    <a:gd name="T4" fmla="*/ 21 w 42"/>
                    <a:gd name="T5" fmla="*/ 47 h 47"/>
                    <a:gd name="T6" fmla="*/ 42 w 42"/>
                    <a:gd name="T7" fmla="*/ 26 h 47"/>
                    <a:gd name="T8" fmla="*/ 42 w 42"/>
                    <a:gd name="T9" fmla="*/ 0 h 47"/>
                    <a:gd name="T10" fmla="*/ 0 w 42"/>
                    <a:gd name="T11" fmla="*/ 0 h 47"/>
                  </a:gdLst>
                  <a:ahLst/>
                  <a:cxnLst>
                    <a:cxn ang="0">
                      <a:pos x="T0" y="T1"/>
                    </a:cxn>
                    <a:cxn ang="0">
                      <a:pos x="T2" y="T3"/>
                    </a:cxn>
                    <a:cxn ang="0">
                      <a:pos x="T4" y="T5"/>
                    </a:cxn>
                    <a:cxn ang="0">
                      <a:pos x="T6" y="T7"/>
                    </a:cxn>
                    <a:cxn ang="0">
                      <a:pos x="T8" y="T9"/>
                    </a:cxn>
                    <a:cxn ang="0">
                      <a:pos x="T10" y="T11"/>
                    </a:cxn>
                  </a:cxnLst>
                  <a:rect l="0" t="0" r="r" b="b"/>
                  <a:pathLst>
                    <a:path w="42" h="47">
                      <a:moveTo>
                        <a:pt x="0" y="0"/>
                      </a:moveTo>
                      <a:cubicBezTo>
                        <a:pt x="0" y="26"/>
                        <a:pt x="0" y="26"/>
                        <a:pt x="0" y="26"/>
                      </a:cubicBezTo>
                      <a:cubicBezTo>
                        <a:pt x="0" y="37"/>
                        <a:pt x="10" y="47"/>
                        <a:pt x="21" y="47"/>
                      </a:cubicBezTo>
                      <a:cubicBezTo>
                        <a:pt x="33" y="47"/>
                        <a:pt x="42" y="37"/>
                        <a:pt x="42" y="26"/>
                      </a:cubicBezTo>
                      <a:cubicBezTo>
                        <a:pt x="42" y="0"/>
                        <a:pt x="42" y="0"/>
                        <a:pt x="42" y="0"/>
                      </a:cubicBezTo>
                      <a:lnTo>
                        <a:pt x="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02" name="Freeform 80"/>
                <p:cNvSpPr>
                  <a:spLocks/>
                </p:cNvSpPr>
                <p:nvPr/>
              </p:nvSpPr>
              <p:spPr bwMode="auto">
                <a:xfrm>
                  <a:off x="3016925" y="3881204"/>
                  <a:ext cx="0" cy="1247"/>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03" name="Freeform 81"/>
                <p:cNvSpPr>
                  <a:spLocks/>
                </p:cNvSpPr>
                <p:nvPr/>
              </p:nvSpPr>
              <p:spPr bwMode="auto">
                <a:xfrm>
                  <a:off x="3015676" y="3878085"/>
                  <a:ext cx="0" cy="1247"/>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04" name="Freeform 82"/>
                <p:cNvSpPr>
                  <a:spLocks/>
                </p:cNvSpPr>
                <p:nvPr/>
              </p:nvSpPr>
              <p:spPr bwMode="auto">
                <a:xfrm>
                  <a:off x="3012558" y="3870599"/>
                  <a:ext cx="0" cy="187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05" name="Freeform 83"/>
                <p:cNvSpPr>
                  <a:spLocks/>
                </p:cNvSpPr>
                <p:nvPr/>
              </p:nvSpPr>
              <p:spPr bwMode="auto">
                <a:xfrm>
                  <a:off x="3013805" y="3873717"/>
                  <a:ext cx="0" cy="1247"/>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06" name="Freeform 84"/>
                <p:cNvSpPr>
                  <a:spLocks/>
                </p:cNvSpPr>
                <p:nvPr/>
              </p:nvSpPr>
              <p:spPr bwMode="auto">
                <a:xfrm>
                  <a:off x="2859071" y="387247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07" name="Freeform 85"/>
                <p:cNvSpPr>
                  <a:spLocks/>
                </p:cNvSpPr>
                <p:nvPr/>
              </p:nvSpPr>
              <p:spPr bwMode="auto">
                <a:xfrm>
                  <a:off x="3016925" y="3884325"/>
                  <a:ext cx="0" cy="2496"/>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2"/>
                        <a:pt x="0" y="1"/>
                        <a:pt x="0" y="0"/>
                      </a:cubicBezTo>
                      <a:cubicBezTo>
                        <a:pt x="0" y="1"/>
                        <a:pt x="0" y="2"/>
                        <a:pt x="0"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08" name="Freeform 86"/>
                <p:cNvSpPr>
                  <a:spLocks/>
                </p:cNvSpPr>
                <p:nvPr/>
              </p:nvSpPr>
              <p:spPr bwMode="auto">
                <a:xfrm>
                  <a:off x="3016925" y="3888692"/>
                  <a:ext cx="1247" cy="2496"/>
                </a:xfrm>
                <a:custGeom>
                  <a:avLst/>
                  <a:gdLst>
                    <a:gd name="T0" fmla="*/ 1 w 1"/>
                    <a:gd name="T1" fmla="*/ 2 h 2"/>
                    <a:gd name="T2" fmla="*/ 0 w 1"/>
                    <a:gd name="T3" fmla="*/ 0 h 2"/>
                    <a:gd name="T4" fmla="*/ 1 w 1"/>
                    <a:gd name="T5" fmla="*/ 2 h 2"/>
                  </a:gdLst>
                  <a:ahLst/>
                  <a:cxnLst>
                    <a:cxn ang="0">
                      <a:pos x="T0" y="T1"/>
                    </a:cxn>
                    <a:cxn ang="0">
                      <a:pos x="T2" y="T3"/>
                    </a:cxn>
                    <a:cxn ang="0">
                      <a:pos x="T4" y="T5"/>
                    </a:cxn>
                  </a:cxnLst>
                  <a:rect l="0" t="0" r="r" b="b"/>
                  <a:pathLst>
                    <a:path w="1" h="2">
                      <a:moveTo>
                        <a:pt x="1" y="2"/>
                      </a:moveTo>
                      <a:cubicBezTo>
                        <a:pt x="1" y="2"/>
                        <a:pt x="0" y="1"/>
                        <a:pt x="0" y="0"/>
                      </a:cubicBezTo>
                      <a:cubicBezTo>
                        <a:pt x="0" y="1"/>
                        <a:pt x="1" y="2"/>
                        <a:pt x="1"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09" name="Freeform 87"/>
                <p:cNvSpPr>
                  <a:spLocks/>
                </p:cNvSpPr>
                <p:nvPr/>
              </p:nvSpPr>
              <p:spPr bwMode="auto">
                <a:xfrm>
                  <a:off x="3011311" y="386935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10" name="Freeform 88"/>
                <p:cNvSpPr>
                  <a:spLocks/>
                </p:cNvSpPr>
                <p:nvPr/>
              </p:nvSpPr>
              <p:spPr bwMode="auto">
                <a:xfrm>
                  <a:off x="2852831" y="3886820"/>
                  <a:ext cx="1871" cy="1871"/>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0"/>
                        <a:pt x="0" y="0"/>
                        <a:pt x="0" y="1"/>
                      </a:cubicBezTo>
                      <a:cubicBezTo>
                        <a:pt x="0" y="0"/>
                        <a:pt x="0"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11" name="Freeform 89"/>
                <p:cNvSpPr>
                  <a:spLocks/>
                </p:cNvSpPr>
                <p:nvPr/>
              </p:nvSpPr>
              <p:spPr bwMode="auto">
                <a:xfrm>
                  <a:off x="2855951" y="387933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12" name="Freeform 90"/>
                <p:cNvSpPr>
                  <a:spLocks/>
                </p:cNvSpPr>
                <p:nvPr/>
              </p:nvSpPr>
              <p:spPr bwMode="auto">
                <a:xfrm>
                  <a:off x="2857199" y="3874966"/>
                  <a:ext cx="0" cy="187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13" name="Freeform 91"/>
                <p:cNvSpPr>
                  <a:spLocks/>
                </p:cNvSpPr>
                <p:nvPr/>
              </p:nvSpPr>
              <p:spPr bwMode="auto">
                <a:xfrm>
                  <a:off x="2854703" y="3882453"/>
                  <a:ext cx="0" cy="187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14" name="Freeform 92"/>
                <p:cNvSpPr>
                  <a:spLocks/>
                </p:cNvSpPr>
                <p:nvPr/>
              </p:nvSpPr>
              <p:spPr bwMode="auto">
                <a:xfrm>
                  <a:off x="2839728" y="3863111"/>
                  <a:ext cx="192170" cy="171581"/>
                </a:xfrm>
                <a:custGeom>
                  <a:avLst/>
                  <a:gdLst>
                    <a:gd name="T0" fmla="*/ 124 w 130"/>
                    <a:gd name="T1" fmla="*/ 28 h 116"/>
                    <a:gd name="T2" fmla="*/ 121 w 130"/>
                    <a:gd name="T3" fmla="*/ 27 h 116"/>
                    <a:gd name="T4" fmla="*/ 121 w 130"/>
                    <a:gd name="T5" fmla="*/ 19 h 116"/>
                    <a:gd name="T6" fmla="*/ 120 w 130"/>
                    <a:gd name="T7" fmla="*/ 17 h 116"/>
                    <a:gd name="T8" fmla="*/ 120 w 130"/>
                    <a:gd name="T9" fmla="*/ 16 h 116"/>
                    <a:gd name="T10" fmla="*/ 120 w 130"/>
                    <a:gd name="T11" fmla="*/ 14 h 116"/>
                    <a:gd name="T12" fmla="*/ 120 w 130"/>
                    <a:gd name="T13" fmla="*/ 13 h 116"/>
                    <a:gd name="T14" fmla="*/ 120 w 130"/>
                    <a:gd name="T15" fmla="*/ 12 h 116"/>
                    <a:gd name="T16" fmla="*/ 119 w 130"/>
                    <a:gd name="T17" fmla="*/ 11 h 116"/>
                    <a:gd name="T18" fmla="*/ 119 w 130"/>
                    <a:gd name="T19" fmla="*/ 10 h 116"/>
                    <a:gd name="T20" fmla="*/ 118 w 130"/>
                    <a:gd name="T21" fmla="*/ 8 h 116"/>
                    <a:gd name="T22" fmla="*/ 118 w 130"/>
                    <a:gd name="T23" fmla="*/ 7 h 116"/>
                    <a:gd name="T24" fmla="*/ 117 w 130"/>
                    <a:gd name="T25" fmla="*/ 6 h 116"/>
                    <a:gd name="T26" fmla="*/ 117 w 130"/>
                    <a:gd name="T27" fmla="*/ 5 h 116"/>
                    <a:gd name="T28" fmla="*/ 116 w 130"/>
                    <a:gd name="T29" fmla="*/ 4 h 116"/>
                    <a:gd name="T30" fmla="*/ 116 w 130"/>
                    <a:gd name="T31" fmla="*/ 4 h 116"/>
                    <a:gd name="T32" fmla="*/ 105 w 130"/>
                    <a:gd name="T33" fmla="*/ 5 h 116"/>
                    <a:gd name="T34" fmla="*/ 87 w 130"/>
                    <a:gd name="T35" fmla="*/ 0 h 116"/>
                    <a:gd name="T36" fmla="*/ 53 w 130"/>
                    <a:gd name="T37" fmla="*/ 5 h 116"/>
                    <a:gd name="T38" fmla="*/ 18 w 130"/>
                    <a:gd name="T39" fmla="*/ 0 h 116"/>
                    <a:gd name="T40" fmla="*/ 13 w 130"/>
                    <a:gd name="T41" fmla="*/ 6 h 116"/>
                    <a:gd name="T42" fmla="*/ 13 w 130"/>
                    <a:gd name="T43" fmla="*/ 6 h 116"/>
                    <a:gd name="T44" fmla="*/ 12 w 130"/>
                    <a:gd name="T45" fmla="*/ 8 h 116"/>
                    <a:gd name="T46" fmla="*/ 12 w 130"/>
                    <a:gd name="T47" fmla="*/ 9 h 116"/>
                    <a:gd name="T48" fmla="*/ 11 w 130"/>
                    <a:gd name="T49" fmla="*/ 11 h 116"/>
                    <a:gd name="T50" fmla="*/ 11 w 130"/>
                    <a:gd name="T51" fmla="*/ 11 h 116"/>
                    <a:gd name="T52" fmla="*/ 10 w 130"/>
                    <a:gd name="T53" fmla="*/ 13 h 116"/>
                    <a:gd name="T54" fmla="*/ 10 w 130"/>
                    <a:gd name="T55" fmla="*/ 14 h 116"/>
                    <a:gd name="T56" fmla="*/ 10 w 130"/>
                    <a:gd name="T57" fmla="*/ 16 h 116"/>
                    <a:gd name="T58" fmla="*/ 9 w 130"/>
                    <a:gd name="T59" fmla="*/ 17 h 116"/>
                    <a:gd name="T60" fmla="*/ 9 w 130"/>
                    <a:gd name="T61" fmla="*/ 19 h 116"/>
                    <a:gd name="T62" fmla="*/ 9 w 130"/>
                    <a:gd name="T63" fmla="*/ 27 h 116"/>
                    <a:gd name="T64" fmla="*/ 8 w 130"/>
                    <a:gd name="T65" fmla="*/ 27 h 116"/>
                    <a:gd name="T66" fmla="*/ 0 w 130"/>
                    <a:gd name="T67" fmla="*/ 37 h 116"/>
                    <a:gd name="T68" fmla="*/ 0 w 130"/>
                    <a:gd name="T69" fmla="*/ 57 h 116"/>
                    <a:gd name="T70" fmla="*/ 9 w 130"/>
                    <a:gd name="T71" fmla="*/ 67 h 116"/>
                    <a:gd name="T72" fmla="*/ 40 w 130"/>
                    <a:gd name="T73" fmla="*/ 116 h 116"/>
                    <a:gd name="T74" fmla="*/ 90 w 130"/>
                    <a:gd name="T75" fmla="*/ 116 h 116"/>
                    <a:gd name="T76" fmla="*/ 121 w 130"/>
                    <a:gd name="T77" fmla="*/ 67 h 116"/>
                    <a:gd name="T78" fmla="*/ 130 w 130"/>
                    <a:gd name="T79" fmla="*/ 57 h 116"/>
                    <a:gd name="T80" fmla="*/ 130 w 130"/>
                    <a:gd name="T81" fmla="*/ 37 h 116"/>
                    <a:gd name="T82" fmla="*/ 124 w 130"/>
                    <a:gd name="T83" fmla="*/ 28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0" h="116">
                      <a:moveTo>
                        <a:pt x="124" y="28"/>
                      </a:moveTo>
                      <a:cubicBezTo>
                        <a:pt x="123" y="28"/>
                        <a:pt x="122" y="27"/>
                        <a:pt x="121" y="27"/>
                      </a:cubicBezTo>
                      <a:cubicBezTo>
                        <a:pt x="121" y="19"/>
                        <a:pt x="121" y="19"/>
                        <a:pt x="121" y="19"/>
                      </a:cubicBezTo>
                      <a:cubicBezTo>
                        <a:pt x="121" y="19"/>
                        <a:pt x="120" y="18"/>
                        <a:pt x="120" y="17"/>
                      </a:cubicBezTo>
                      <a:cubicBezTo>
                        <a:pt x="120" y="17"/>
                        <a:pt x="120" y="16"/>
                        <a:pt x="120" y="16"/>
                      </a:cubicBezTo>
                      <a:cubicBezTo>
                        <a:pt x="120" y="16"/>
                        <a:pt x="120" y="15"/>
                        <a:pt x="120" y="14"/>
                      </a:cubicBezTo>
                      <a:cubicBezTo>
                        <a:pt x="120" y="14"/>
                        <a:pt x="120" y="14"/>
                        <a:pt x="120" y="13"/>
                      </a:cubicBezTo>
                      <a:cubicBezTo>
                        <a:pt x="120" y="13"/>
                        <a:pt x="120" y="13"/>
                        <a:pt x="120" y="12"/>
                      </a:cubicBezTo>
                      <a:cubicBezTo>
                        <a:pt x="119" y="12"/>
                        <a:pt x="119" y="11"/>
                        <a:pt x="119" y="11"/>
                      </a:cubicBezTo>
                      <a:cubicBezTo>
                        <a:pt x="119" y="11"/>
                        <a:pt x="119" y="11"/>
                        <a:pt x="119" y="10"/>
                      </a:cubicBezTo>
                      <a:cubicBezTo>
                        <a:pt x="119" y="9"/>
                        <a:pt x="118" y="8"/>
                        <a:pt x="118" y="8"/>
                      </a:cubicBezTo>
                      <a:cubicBezTo>
                        <a:pt x="118" y="7"/>
                        <a:pt x="118" y="7"/>
                        <a:pt x="118" y="7"/>
                      </a:cubicBezTo>
                      <a:cubicBezTo>
                        <a:pt x="117" y="7"/>
                        <a:pt x="117" y="6"/>
                        <a:pt x="117" y="6"/>
                      </a:cubicBezTo>
                      <a:cubicBezTo>
                        <a:pt x="117" y="6"/>
                        <a:pt x="117" y="5"/>
                        <a:pt x="117" y="5"/>
                      </a:cubicBezTo>
                      <a:cubicBezTo>
                        <a:pt x="116" y="5"/>
                        <a:pt x="116" y="4"/>
                        <a:pt x="116" y="4"/>
                      </a:cubicBezTo>
                      <a:cubicBezTo>
                        <a:pt x="116" y="4"/>
                        <a:pt x="116" y="4"/>
                        <a:pt x="116" y="4"/>
                      </a:cubicBezTo>
                      <a:cubicBezTo>
                        <a:pt x="112" y="4"/>
                        <a:pt x="109" y="5"/>
                        <a:pt x="105" y="5"/>
                      </a:cubicBezTo>
                      <a:cubicBezTo>
                        <a:pt x="98" y="5"/>
                        <a:pt x="91" y="3"/>
                        <a:pt x="87" y="0"/>
                      </a:cubicBezTo>
                      <a:cubicBezTo>
                        <a:pt x="79" y="3"/>
                        <a:pt x="67" y="5"/>
                        <a:pt x="53" y="5"/>
                      </a:cubicBezTo>
                      <a:cubicBezTo>
                        <a:pt x="39" y="5"/>
                        <a:pt x="26" y="3"/>
                        <a:pt x="18" y="0"/>
                      </a:cubicBezTo>
                      <a:cubicBezTo>
                        <a:pt x="16" y="2"/>
                        <a:pt x="14" y="4"/>
                        <a:pt x="13" y="6"/>
                      </a:cubicBezTo>
                      <a:cubicBezTo>
                        <a:pt x="13" y="6"/>
                        <a:pt x="13" y="6"/>
                        <a:pt x="13" y="6"/>
                      </a:cubicBezTo>
                      <a:cubicBezTo>
                        <a:pt x="12" y="7"/>
                        <a:pt x="12" y="8"/>
                        <a:pt x="12" y="8"/>
                      </a:cubicBezTo>
                      <a:cubicBezTo>
                        <a:pt x="12" y="8"/>
                        <a:pt x="12" y="9"/>
                        <a:pt x="12" y="9"/>
                      </a:cubicBezTo>
                      <a:cubicBezTo>
                        <a:pt x="11" y="9"/>
                        <a:pt x="11" y="10"/>
                        <a:pt x="11" y="11"/>
                      </a:cubicBezTo>
                      <a:cubicBezTo>
                        <a:pt x="11" y="11"/>
                        <a:pt x="11" y="11"/>
                        <a:pt x="11" y="11"/>
                      </a:cubicBezTo>
                      <a:cubicBezTo>
                        <a:pt x="10" y="12"/>
                        <a:pt x="10" y="13"/>
                        <a:pt x="10" y="13"/>
                      </a:cubicBezTo>
                      <a:cubicBezTo>
                        <a:pt x="10" y="13"/>
                        <a:pt x="10" y="14"/>
                        <a:pt x="10" y="14"/>
                      </a:cubicBezTo>
                      <a:cubicBezTo>
                        <a:pt x="10" y="15"/>
                        <a:pt x="10" y="15"/>
                        <a:pt x="10" y="16"/>
                      </a:cubicBezTo>
                      <a:cubicBezTo>
                        <a:pt x="9" y="16"/>
                        <a:pt x="9" y="16"/>
                        <a:pt x="9" y="17"/>
                      </a:cubicBezTo>
                      <a:cubicBezTo>
                        <a:pt x="9" y="17"/>
                        <a:pt x="9" y="18"/>
                        <a:pt x="9" y="19"/>
                      </a:cubicBezTo>
                      <a:cubicBezTo>
                        <a:pt x="9" y="27"/>
                        <a:pt x="9" y="27"/>
                        <a:pt x="9" y="27"/>
                      </a:cubicBezTo>
                      <a:cubicBezTo>
                        <a:pt x="9" y="27"/>
                        <a:pt x="8" y="27"/>
                        <a:pt x="8" y="27"/>
                      </a:cubicBezTo>
                      <a:cubicBezTo>
                        <a:pt x="3" y="28"/>
                        <a:pt x="0" y="32"/>
                        <a:pt x="0" y="37"/>
                      </a:cubicBezTo>
                      <a:cubicBezTo>
                        <a:pt x="0" y="57"/>
                        <a:pt x="0" y="57"/>
                        <a:pt x="0" y="57"/>
                      </a:cubicBezTo>
                      <a:cubicBezTo>
                        <a:pt x="0" y="62"/>
                        <a:pt x="4" y="67"/>
                        <a:pt x="9" y="67"/>
                      </a:cubicBezTo>
                      <a:cubicBezTo>
                        <a:pt x="9" y="67"/>
                        <a:pt x="25" y="116"/>
                        <a:pt x="40" y="116"/>
                      </a:cubicBezTo>
                      <a:cubicBezTo>
                        <a:pt x="90" y="116"/>
                        <a:pt x="90" y="116"/>
                        <a:pt x="90" y="116"/>
                      </a:cubicBezTo>
                      <a:cubicBezTo>
                        <a:pt x="104" y="116"/>
                        <a:pt x="121" y="67"/>
                        <a:pt x="121" y="67"/>
                      </a:cubicBezTo>
                      <a:cubicBezTo>
                        <a:pt x="126" y="67"/>
                        <a:pt x="130" y="62"/>
                        <a:pt x="130" y="57"/>
                      </a:cubicBezTo>
                      <a:cubicBezTo>
                        <a:pt x="130" y="37"/>
                        <a:pt x="130" y="37"/>
                        <a:pt x="130" y="37"/>
                      </a:cubicBezTo>
                      <a:cubicBezTo>
                        <a:pt x="130" y="33"/>
                        <a:pt x="127" y="29"/>
                        <a:pt x="124" y="28"/>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15" name="Rectangle 93"/>
                <p:cNvSpPr>
                  <a:spLocks noChangeArrowheads="1"/>
                </p:cNvSpPr>
                <p:nvPr/>
              </p:nvSpPr>
              <p:spPr bwMode="auto">
                <a:xfrm>
                  <a:off x="2786696" y="4615570"/>
                  <a:ext cx="301358" cy="2058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16" name="Rectangle 215"/>
                <p:cNvSpPr/>
                <p:nvPr/>
              </p:nvSpPr>
              <p:spPr bwMode="auto">
                <a:xfrm>
                  <a:off x="2834113" y="5068047"/>
                  <a:ext cx="79888" cy="25862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17" name="Rectangle 216"/>
                <p:cNvSpPr/>
                <p:nvPr/>
              </p:nvSpPr>
              <p:spPr bwMode="auto">
                <a:xfrm>
                  <a:off x="2961819" y="5066165"/>
                  <a:ext cx="79888" cy="25862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18" name="Freeform 67"/>
                <p:cNvSpPr>
                  <a:spLocks/>
                </p:cNvSpPr>
                <p:nvPr/>
              </p:nvSpPr>
              <p:spPr bwMode="auto">
                <a:xfrm>
                  <a:off x="2807285" y="5288166"/>
                  <a:ext cx="122291" cy="60522"/>
                </a:xfrm>
                <a:custGeom>
                  <a:avLst/>
                  <a:gdLst>
                    <a:gd name="T0" fmla="*/ 41 w 83"/>
                    <a:gd name="T1" fmla="*/ 0 h 41"/>
                    <a:gd name="T2" fmla="*/ 0 w 83"/>
                    <a:gd name="T3" fmla="*/ 41 h 41"/>
                    <a:gd name="T4" fmla="*/ 83 w 83"/>
                    <a:gd name="T5" fmla="*/ 41 h 41"/>
                    <a:gd name="T6" fmla="*/ 41 w 83"/>
                    <a:gd name="T7" fmla="*/ 0 h 41"/>
                  </a:gdLst>
                  <a:ahLst/>
                  <a:cxnLst>
                    <a:cxn ang="0">
                      <a:pos x="T0" y="T1"/>
                    </a:cxn>
                    <a:cxn ang="0">
                      <a:pos x="T2" y="T3"/>
                    </a:cxn>
                    <a:cxn ang="0">
                      <a:pos x="T4" y="T5"/>
                    </a:cxn>
                    <a:cxn ang="0">
                      <a:pos x="T6" y="T7"/>
                    </a:cxn>
                  </a:cxnLst>
                  <a:rect l="0" t="0" r="r" b="b"/>
                  <a:pathLst>
                    <a:path w="83" h="41">
                      <a:moveTo>
                        <a:pt x="41" y="0"/>
                      </a:moveTo>
                      <a:cubicBezTo>
                        <a:pt x="18" y="0"/>
                        <a:pt x="0" y="19"/>
                        <a:pt x="0" y="41"/>
                      </a:cubicBezTo>
                      <a:cubicBezTo>
                        <a:pt x="83" y="41"/>
                        <a:pt x="83" y="41"/>
                        <a:pt x="83" y="41"/>
                      </a:cubicBezTo>
                      <a:cubicBezTo>
                        <a:pt x="83" y="19"/>
                        <a:pt x="64" y="0"/>
                        <a:pt x="41" y="0"/>
                      </a:cubicBezTo>
                      <a:close/>
                    </a:path>
                  </a:pathLst>
                </a:custGeom>
                <a:solidFill>
                  <a:srgbClr val="FF33CC"/>
                </a:solidFill>
                <a:ln>
                  <a:noFill/>
                </a:ln>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19" name="Freeform 70"/>
                <p:cNvSpPr>
                  <a:spLocks/>
                </p:cNvSpPr>
                <p:nvPr/>
              </p:nvSpPr>
              <p:spPr bwMode="auto">
                <a:xfrm>
                  <a:off x="2948917" y="5288166"/>
                  <a:ext cx="122913" cy="60522"/>
                </a:xfrm>
                <a:custGeom>
                  <a:avLst/>
                  <a:gdLst>
                    <a:gd name="T0" fmla="*/ 41 w 83"/>
                    <a:gd name="T1" fmla="*/ 0 h 41"/>
                    <a:gd name="T2" fmla="*/ 0 w 83"/>
                    <a:gd name="T3" fmla="*/ 41 h 41"/>
                    <a:gd name="T4" fmla="*/ 83 w 83"/>
                    <a:gd name="T5" fmla="*/ 41 h 41"/>
                    <a:gd name="T6" fmla="*/ 41 w 83"/>
                    <a:gd name="T7" fmla="*/ 0 h 41"/>
                  </a:gdLst>
                  <a:ahLst/>
                  <a:cxnLst>
                    <a:cxn ang="0">
                      <a:pos x="T0" y="T1"/>
                    </a:cxn>
                    <a:cxn ang="0">
                      <a:pos x="T2" y="T3"/>
                    </a:cxn>
                    <a:cxn ang="0">
                      <a:pos x="T4" y="T5"/>
                    </a:cxn>
                    <a:cxn ang="0">
                      <a:pos x="T6" y="T7"/>
                    </a:cxn>
                  </a:cxnLst>
                  <a:rect l="0" t="0" r="r" b="b"/>
                  <a:pathLst>
                    <a:path w="83" h="41">
                      <a:moveTo>
                        <a:pt x="41" y="0"/>
                      </a:moveTo>
                      <a:cubicBezTo>
                        <a:pt x="18" y="0"/>
                        <a:pt x="0" y="19"/>
                        <a:pt x="0" y="41"/>
                      </a:cubicBezTo>
                      <a:cubicBezTo>
                        <a:pt x="83" y="41"/>
                        <a:pt x="83" y="41"/>
                        <a:pt x="83" y="41"/>
                      </a:cubicBezTo>
                      <a:cubicBezTo>
                        <a:pt x="83" y="19"/>
                        <a:pt x="64" y="0"/>
                        <a:pt x="41" y="0"/>
                      </a:cubicBezTo>
                      <a:close/>
                    </a:path>
                  </a:pathLst>
                </a:custGeom>
                <a:solidFill>
                  <a:srgbClr val="FF33CC"/>
                </a:solidFill>
                <a:ln>
                  <a:noFill/>
                </a:ln>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20" name="Rectangle 219"/>
                <p:cNvSpPr/>
                <p:nvPr/>
              </p:nvSpPr>
              <p:spPr bwMode="auto">
                <a:xfrm>
                  <a:off x="2831633" y="5054133"/>
                  <a:ext cx="82368" cy="45719"/>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21" name="Rectangle 220"/>
                <p:cNvSpPr/>
                <p:nvPr/>
              </p:nvSpPr>
              <p:spPr bwMode="auto">
                <a:xfrm>
                  <a:off x="2961337" y="5056293"/>
                  <a:ext cx="82368" cy="45719"/>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22" name="Freeform 68"/>
                <p:cNvSpPr>
                  <a:spLocks/>
                </p:cNvSpPr>
                <p:nvPr/>
              </p:nvSpPr>
              <p:spPr bwMode="auto">
                <a:xfrm flipH="1">
                  <a:off x="2914001" y="4606743"/>
                  <a:ext cx="198769" cy="303137"/>
                </a:xfrm>
                <a:custGeom>
                  <a:avLst/>
                  <a:gdLst>
                    <a:gd name="T0" fmla="*/ 192 w 248"/>
                    <a:gd name="T1" fmla="*/ 1069 h 1069"/>
                    <a:gd name="T2" fmla="*/ 45 w 248"/>
                    <a:gd name="T3" fmla="*/ 1069 h 1069"/>
                    <a:gd name="T4" fmla="*/ 0 w 248"/>
                    <a:gd name="T5" fmla="*/ 0 h 1069"/>
                    <a:gd name="T6" fmla="*/ 248 w 248"/>
                    <a:gd name="T7" fmla="*/ 0 h 1069"/>
                    <a:gd name="T8" fmla="*/ 192 w 248"/>
                    <a:gd name="T9" fmla="*/ 1069 h 1069"/>
                    <a:gd name="connsiteX0" fmla="*/ 8993 w 11251"/>
                    <a:gd name="connsiteY0" fmla="*/ 10000 h 10212"/>
                    <a:gd name="connsiteX1" fmla="*/ 0 w 11251"/>
                    <a:gd name="connsiteY1" fmla="*/ 10212 h 10212"/>
                    <a:gd name="connsiteX2" fmla="*/ 1251 w 11251"/>
                    <a:gd name="connsiteY2" fmla="*/ 0 h 10212"/>
                    <a:gd name="connsiteX3" fmla="*/ 11251 w 11251"/>
                    <a:gd name="connsiteY3" fmla="*/ 0 h 10212"/>
                    <a:gd name="connsiteX4" fmla="*/ 8993 w 11251"/>
                    <a:gd name="connsiteY4" fmla="*/ 10000 h 10212"/>
                    <a:gd name="connsiteX0" fmla="*/ 8173 w 11251"/>
                    <a:gd name="connsiteY0" fmla="*/ 10233 h 10233"/>
                    <a:gd name="connsiteX1" fmla="*/ 0 w 11251"/>
                    <a:gd name="connsiteY1" fmla="*/ 10212 h 10233"/>
                    <a:gd name="connsiteX2" fmla="*/ 1251 w 11251"/>
                    <a:gd name="connsiteY2" fmla="*/ 0 h 10233"/>
                    <a:gd name="connsiteX3" fmla="*/ 11251 w 11251"/>
                    <a:gd name="connsiteY3" fmla="*/ 0 h 10233"/>
                    <a:gd name="connsiteX4" fmla="*/ 8173 w 11251"/>
                    <a:gd name="connsiteY4" fmla="*/ 10233 h 10233"/>
                    <a:gd name="connsiteX0" fmla="*/ 8173 w 9119"/>
                    <a:gd name="connsiteY0" fmla="*/ 10233 h 10233"/>
                    <a:gd name="connsiteX1" fmla="*/ 0 w 9119"/>
                    <a:gd name="connsiteY1" fmla="*/ 10212 h 10233"/>
                    <a:gd name="connsiteX2" fmla="*/ 1251 w 9119"/>
                    <a:gd name="connsiteY2" fmla="*/ 0 h 10233"/>
                    <a:gd name="connsiteX3" fmla="*/ 9119 w 9119"/>
                    <a:gd name="connsiteY3" fmla="*/ 117 h 10233"/>
                    <a:gd name="connsiteX4" fmla="*/ 8173 w 9119"/>
                    <a:gd name="connsiteY4" fmla="*/ 10233 h 10233"/>
                    <a:gd name="connsiteX0" fmla="*/ 9143 w 10000"/>
                    <a:gd name="connsiteY0" fmla="*/ 9772 h 9979"/>
                    <a:gd name="connsiteX1" fmla="*/ 0 w 10000"/>
                    <a:gd name="connsiteY1" fmla="*/ 9979 h 9979"/>
                    <a:gd name="connsiteX2" fmla="*/ 1372 w 10000"/>
                    <a:gd name="connsiteY2" fmla="*/ 0 h 9979"/>
                    <a:gd name="connsiteX3" fmla="*/ 10000 w 10000"/>
                    <a:gd name="connsiteY3" fmla="*/ 114 h 9979"/>
                    <a:gd name="connsiteX4" fmla="*/ 9143 w 10000"/>
                    <a:gd name="connsiteY4" fmla="*/ 9772 h 9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9979">
                      <a:moveTo>
                        <a:pt x="9143" y="9772"/>
                      </a:moveTo>
                      <a:lnTo>
                        <a:pt x="0" y="9979"/>
                      </a:lnTo>
                      <a:lnTo>
                        <a:pt x="1372" y="0"/>
                      </a:lnTo>
                      <a:lnTo>
                        <a:pt x="10000" y="114"/>
                      </a:lnTo>
                      <a:cubicBezTo>
                        <a:pt x="9655" y="3410"/>
                        <a:pt x="9488" y="6477"/>
                        <a:pt x="9143" y="977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23" name="Rectangle 561"/>
                <p:cNvSpPr/>
                <p:nvPr/>
              </p:nvSpPr>
              <p:spPr bwMode="auto">
                <a:xfrm>
                  <a:off x="2786436" y="4175270"/>
                  <a:ext cx="301618" cy="464218"/>
                </a:xfrm>
                <a:custGeom>
                  <a:avLst/>
                  <a:gdLst>
                    <a:gd name="connsiteX0" fmla="*/ 0 w 264545"/>
                    <a:gd name="connsiteY0" fmla="*/ 0 h 447560"/>
                    <a:gd name="connsiteX1" fmla="*/ 264545 w 264545"/>
                    <a:gd name="connsiteY1" fmla="*/ 0 h 447560"/>
                    <a:gd name="connsiteX2" fmla="*/ 264545 w 264545"/>
                    <a:gd name="connsiteY2" fmla="*/ 447560 h 447560"/>
                    <a:gd name="connsiteX3" fmla="*/ 0 w 264545"/>
                    <a:gd name="connsiteY3" fmla="*/ 447560 h 447560"/>
                    <a:gd name="connsiteX4" fmla="*/ 0 w 264545"/>
                    <a:gd name="connsiteY4" fmla="*/ 0 h 447560"/>
                    <a:gd name="connsiteX0" fmla="*/ 20849 w 285394"/>
                    <a:gd name="connsiteY0" fmla="*/ 0 h 447560"/>
                    <a:gd name="connsiteX1" fmla="*/ 285394 w 285394"/>
                    <a:gd name="connsiteY1" fmla="*/ 0 h 447560"/>
                    <a:gd name="connsiteX2" fmla="*/ 285394 w 285394"/>
                    <a:gd name="connsiteY2" fmla="*/ 447560 h 447560"/>
                    <a:gd name="connsiteX3" fmla="*/ 0 w 285394"/>
                    <a:gd name="connsiteY3" fmla="*/ 435646 h 447560"/>
                    <a:gd name="connsiteX4" fmla="*/ 20849 w 285394"/>
                    <a:gd name="connsiteY4" fmla="*/ 0 h 447560"/>
                    <a:gd name="connsiteX0" fmla="*/ 20849 w 297308"/>
                    <a:gd name="connsiteY0" fmla="*/ 0 h 447560"/>
                    <a:gd name="connsiteX1" fmla="*/ 285394 w 297308"/>
                    <a:gd name="connsiteY1" fmla="*/ 0 h 447560"/>
                    <a:gd name="connsiteX2" fmla="*/ 297308 w 297308"/>
                    <a:gd name="connsiteY2" fmla="*/ 447560 h 447560"/>
                    <a:gd name="connsiteX3" fmla="*/ 0 w 297308"/>
                    <a:gd name="connsiteY3" fmla="*/ 435646 h 447560"/>
                    <a:gd name="connsiteX4" fmla="*/ 20849 w 297308"/>
                    <a:gd name="connsiteY4" fmla="*/ 0 h 447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7308" h="447560">
                      <a:moveTo>
                        <a:pt x="20849" y="0"/>
                      </a:moveTo>
                      <a:lnTo>
                        <a:pt x="285394" y="0"/>
                      </a:lnTo>
                      <a:lnTo>
                        <a:pt x="297308" y="447560"/>
                      </a:lnTo>
                      <a:lnTo>
                        <a:pt x="0" y="435646"/>
                      </a:lnTo>
                      <a:lnTo>
                        <a:pt x="20849" y="0"/>
                      </a:lnTo>
                      <a:close/>
                    </a:path>
                  </a:pathLst>
                </a:custGeom>
                <a:solidFill>
                  <a:srgbClr val="0072C6">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24" name="Snip and Round Single Corner Rectangle 223"/>
                <p:cNvSpPr/>
                <p:nvPr/>
              </p:nvSpPr>
              <p:spPr bwMode="auto">
                <a:xfrm rot="20640000">
                  <a:off x="3045009" y="4089177"/>
                  <a:ext cx="96698" cy="158390"/>
                </a:xfrm>
                <a:prstGeom prst="snipRoundRect">
                  <a:avLst>
                    <a:gd name="adj1" fmla="val 16667"/>
                    <a:gd name="adj2" fmla="val 28554"/>
                  </a:avLst>
                </a:prstGeom>
                <a:solidFill>
                  <a:srgbClr val="0060A8"/>
                </a:solidFill>
                <a:ln w="9525" cap="flat" cmpd="sng" algn="ctr">
                  <a:noFill/>
                  <a:prstDash val="solid"/>
                  <a:headEnd type="none" w="med" len="med"/>
                  <a:tailEnd type="none" w="med" len="med"/>
                </a:ln>
                <a:effectLst/>
              </p:spPr>
              <p:txBody>
                <a:bodyPr rot="0" spcFirstLastPara="0" vertOverflow="overflow" horzOverflow="overflow" vert="horz" wrap="square" lIns="179260" tIns="143407" rIns="179260" bIns="143407" numCol="1" spcCol="0" rtlCol="0" fromWordArt="0" anchor="t" anchorCtr="0" forceAA="0" compatLnSpc="1">
                  <a:prstTxWarp prst="textNoShape">
                    <a:avLst/>
                  </a:prstTxWarp>
                  <a:noAutofit/>
                </a:bodyPr>
                <a:lstStyle/>
                <a:p>
                  <a:pPr algn="ctr" defTabSz="91402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25" name="Snip and Round Single Corner Rectangle 224"/>
                <p:cNvSpPr/>
                <p:nvPr/>
              </p:nvSpPr>
              <p:spPr bwMode="auto">
                <a:xfrm rot="960000" flipH="1">
                  <a:off x="2735702" y="4097456"/>
                  <a:ext cx="96698" cy="175407"/>
                </a:xfrm>
                <a:prstGeom prst="snipRoundRect">
                  <a:avLst/>
                </a:prstGeom>
                <a:solidFill>
                  <a:srgbClr val="0060A8"/>
                </a:solidFill>
                <a:ln w="9525" cap="flat" cmpd="sng" algn="ctr">
                  <a:noFill/>
                  <a:prstDash val="solid"/>
                  <a:headEnd type="none" w="med" len="med"/>
                  <a:tailEnd type="none" w="med" len="med"/>
                </a:ln>
                <a:effectLst/>
              </p:spPr>
              <p:txBody>
                <a:bodyPr rot="0" spcFirstLastPara="0" vertOverflow="overflow" horzOverflow="overflow" vert="horz" wrap="square" lIns="179260" tIns="143407" rIns="179260" bIns="143407" numCol="1" spcCol="0" rtlCol="0" fromWordArt="0" anchor="t" anchorCtr="0" forceAA="0" compatLnSpc="1">
                  <a:prstTxWarp prst="textNoShape">
                    <a:avLst/>
                  </a:prstTxWarp>
                  <a:noAutofit/>
                </a:bodyPr>
                <a:lstStyle/>
                <a:p>
                  <a:pPr algn="ctr" defTabSz="91402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26" name="Freeform 225"/>
                <p:cNvSpPr/>
                <p:nvPr/>
              </p:nvSpPr>
              <p:spPr bwMode="auto">
                <a:xfrm flipV="1">
                  <a:off x="2780455" y="4070256"/>
                  <a:ext cx="313212" cy="216923"/>
                </a:xfrm>
                <a:custGeom>
                  <a:avLst/>
                  <a:gdLst>
                    <a:gd name="connsiteX0" fmla="*/ 96085 w 313212"/>
                    <a:gd name="connsiteY0" fmla="*/ 239891 h 239891"/>
                    <a:gd name="connsiteX1" fmla="*/ 156606 w 313212"/>
                    <a:gd name="connsiteY1" fmla="*/ 136319 h 239891"/>
                    <a:gd name="connsiteX2" fmla="*/ 217127 w 313212"/>
                    <a:gd name="connsiteY2" fmla="*/ 239891 h 239891"/>
                    <a:gd name="connsiteX3" fmla="*/ 313212 w 313212"/>
                    <a:gd name="connsiteY3" fmla="*/ 222421 h 239891"/>
                    <a:gd name="connsiteX4" fmla="*/ 312005 w 313212"/>
                    <a:gd name="connsiteY4" fmla="*/ 108921 h 239891"/>
                    <a:gd name="connsiteX5" fmla="*/ 203084 w 313212"/>
                    <a:gd name="connsiteY5" fmla="*/ 0 h 239891"/>
                    <a:gd name="connsiteX6" fmla="*/ 112249 w 313212"/>
                    <a:gd name="connsiteY6" fmla="*/ 0 h 239891"/>
                    <a:gd name="connsiteX7" fmla="*/ 1318 w 313212"/>
                    <a:gd name="connsiteY7" fmla="*/ 110931 h 239891"/>
                    <a:gd name="connsiteX8" fmla="*/ 0 w 313212"/>
                    <a:gd name="connsiteY8" fmla="*/ 222421 h 239891"/>
                    <a:gd name="connsiteX0" fmla="*/ 96085 w 313212"/>
                    <a:gd name="connsiteY0" fmla="*/ 246665 h 246665"/>
                    <a:gd name="connsiteX1" fmla="*/ 156606 w 313212"/>
                    <a:gd name="connsiteY1" fmla="*/ 143093 h 246665"/>
                    <a:gd name="connsiteX2" fmla="*/ 217127 w 313212"/>
                    <a:gd name="connsiteY2" fmla="*/ 246665 h 246665"/>
                    <a:gd name="connsiteX3" fmla="*/ 313212 w 313212"/>
                    <a:gd name="connsiteY3" fmla="*/ 229195 h 246665"/>
                    <a:gd name="connsiteX4" fmla="*/ 312005 w 313212"/>
                    <a:gd name="connsiteY4" fmla="*/ 115695 h 246665"/>
                    <a:gd name="connsiteX5" fmla="*/ 203084 w 313212"/>
                    <a:gd name="connsiteY5" fmla="*/ 6774 h 246665"/>
                    <a:gd name="connsiteX6" fmla="*/ 70550 w 313212"/>
                    <a:gd name="connsiteY6" fmla="*/ 0 h 246665"/>
                    <a:gd name="connsiteX7" fmla="*/ 1318 w 313212"/>
                    <a:gd name="connsiteY7" fmla="*/ 117705 h 246665"/>
                    <a:gd name="connsiteX8" fmla="*/ 0 w 313212"/>
                    <a:gd name="connsiteY8" fmla="*/ 229195 h 246665"/>
                    <a:gd name="connsiteX9" fmla="*/ 96085 w 313212"/>
                    <a:gd name="connsiteY9" fmla="*/ 246665 h 246665"/>
                    <a:gd name="connsiteX0" fmla="*/ 96085 w 313212"/>
                    <a:gd name="connsiteY0" fmla="*/ 246665 h 246665"/>
                    <a:gd name="connsiteX1" fmla="*/ 156606 w 313212"/>
                    <a:gd name="connsiteY1" fmla="*/ 143093 h 246665"/>
                    <a:gd name="connsiteX2" fmla="*/ 217127 w 313212"/>
                    <a:gd name="connsiteY2" fmla="*/ 246665 h 246665"/>
                    <a:gd name="connsiteX3" fmla="*/ 313212 w 313212"/>
                    <a:gd name="connsiteY3" fmla="*/ 229195 h 246665"/>
                    <a:gd name="connsiteX4" fmla="*/ 312005 w 313212"/>
                    <a:gd name="connsiteY4" fmla="*/ 115695 h 246665"/>
                    <a:gd name="connsiteX5" fmla="*/ 262654 w 313212"/>
                    <a:gd name="connsiteY5" fmla="*/ 3387 h 246665"/>
                    <a:gd name="connsiteX6" fmla="*/ 70550 w 313212"/>
                    <a:gd name="connsiteY6" fmla="*/ 0 h 246665"/>
                    <a:gd name="connsiteX7" fmla="*/ 1318 w 313212"/>
                    <a:gd name="connsiteY7" fmla="*/ 117705 h 246665"/>
                    <a:gd name="connsiteX8" fmla="*/ 0 w 313212"/>
                    <a:gd name="connsiteY8" fmla="*/ 229195 h 246665"/>
                    <a:gd name="connsiteX9" fmla="*/ 96085 w 313212"/>
                    <a:gd name="connsiteY9" fmla="*/ 246665 h 246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3212" h="246665">
                      <a:moveTo>
                        <a:pt x="96085" y="246665"/>
                      </a:moveTo>
                      <a:lnTo>
                        <a:pt x="156606" y="143093"/>
                      </a:lnTo>
                      <a:lnTo>
                        <a:pt x="217127" y="246665"/>
                      </a:lnTo>
                      <a:lnTo>
                        <a:pt x="313212" y="229195"/>
                      </a:lnTo>
                      <a:cubicBezTo>
                        <a:pt x="312810" y="191362"/>
                        <a:pt x="312407" y="153528"/>
                        <a:pt x="312005" y="115695"/>
                      </a:cubicBezTo>
                      <a:lnTo>
                        <a:pt x="262654" y="3387"/>
                      </a:lnTo>
                      <a:lnTo>
                        <a:pt x="70550" y="0"/>
                      </a:lnTo>
                      <a:lnTo>
                        <a:pt x="1318" y="117705"/>
                      </a:lnTo>
                      <a:cubicBezTo>
                        <a:pt x="879" y="154868"/>
                        <a:pt x="439" y="192032"/>
                        <a:pt x="0" y="229195"/>
                      </a:cubicBezTo>
                      <a:lnTo>
                        <a:pt x="96085" y="246665"/>
                      </a:lnTo>
                      <a:close/>
                    </a:path>
                  </a:pathLst>
                </a:custGeom>
                <a:solidFill>
                  <a:srgbClr val="0060A8"/>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27" name="Isosceles Triangle 226"/>
                <p:cNvSpPr/>
                <p:nvPr/>
              </p:nvSpPr>
              <p:spPr bwMode="auto">
                <a:xfrm rot="10800000">
                  <a:off x="2909751" y="4225186"/>
                  <a:ext cx="62434" cy="67825"/>
                </a:xfrm>
                <a:prstGeom prst="triangle">
                  <a:avLst/>
                </a:prstGeom>
                <a:solidFill>
                  <a:srgbClr val="FFC000"/>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pic>
            <p:nvPicPr>
              <p:cNvPr id="190" name="Picture 189"/>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87892" y="4819809"/>
                <a:ext cx="303810" cy="291657"/>
              </a:xfrm>
              <a:prstGeom prst="rect">
                <a:avLst/>
              </a:prstGeom>
              <a:effectLst>
                <a:outerShdw dir="18900000" sy="23000" kx="-1200000" algn="bl" rotWithShape="0">
                  <a:prstClr val="black">
                    <a:alpha val="20000"/>
                  </a:prstClr>
                </a:outerShdw>
              </a:effectLst>
            </p:spPr>
          </p:pic>
        </p:grpSp>
        <p:grpSp>
          <p:nvGrpSpPr>
            <p:cNvPr id="228" name="Group 227"/>
            <p:cNvGrpSpPr/>
            <p:nvPr/>
          </p:nvGrpSpPr>
          <p:grpSpPr>
            <a:xfrm rot="21253196">
              <a:off x="11496824" y="3492559"/>
              <a:ext cx="77439" cy="145360"/>
              <a:chOff x="987892" y="3722209"/>
              <a:chExt cx="746266" cy="1400815"/>
            </a:xfrm>
          </p:grpSpPr>
          <p:grpSp>
            <p:nvGrpSpPr>
              <p:cNvPr id="229" name="Group 228"/>
              <p:cNvGrpSpPr/>
              <p:nvPr/>
            </p:nvGrpSpPr>
            <p:grpSpPr>
              <a:xfrm>
                <a:off x="1249044" y="3722209"/>
                <a:ext cx="485114" cy="1400815"/>
                <a:chOff x="2667260" y="3789487"/>
                <a:chExt cx="539964" cy="1559201"/>
              </a:xfrm>
              <a:effectLst>
                <a:outerShdw dir="18900000" sy="23000" kx="-1200000" algn="bl" rotWithShape="0">
                  <a:prstClr val="black">
                    <a:alpha val="20000"/>
                  </a:prstClr>
                </a:outerShdw>
              </a:effectLst>
            </p:grpSpPr>
            <p:sp>
              <p:nvSpPr>
                <p:cNvPr id="231" name="Freeform 13"/>
                <p:cNvSpPr>
                  <a:spLocks/>
                </p:cNvSpPr>
                <p:nvPr/>
              </p:nvSpPr>
              <p:spPr bwMode="auto">
                <a:xfrm>
                  <a:off x="2826388" y="4626753"/>
                  <a:ext cx="93025" cy="703169"/>
                </a:xfrm>
                <a:custGeom>
                  <a:avLst/>
                  <a:gdLst>
                    <a:gd name="T0" fmla="*/ 123 w 142"/>
                    <a:gd name="T1" fmla="*/ 734 h 734"/>
                    <a:gd name="T2" fmla="*/ 19 w 142"/>
                    <a:gd name="T3" fmla="*/ 734 h 734"/>
                    <a:gd name="T4" fmla="*/ 0 w 142"/>
                    <a:gd name="T5" fmla="*/ 0 h 734"/>
                    <a:gd name="T6" fmla="*/ 142 w 142"/>
                    <a:gd name="T7" fmla="*/ 0 h 734"/>
                    <a:gd name="T8" fmla="*/ 123 w 142"/>
                    <a:gd name="T9" fmla="*/ 734 h 734"/>
                  </a:gdLst>
                  <a:ahLst/>
                  <a:cxnLst>
                    <a:cxn ang="0">
                      <a:pos x="T0" y="T1"/>
                    </a:cxn>
                    <a:cxn ang="0">
                      <a:pos x="T2" y="T3"/>
                    </a:cxn>
                    <a:cxn ang="0">
                      <a:pos x="T4" y="T5"/>
                    </a:cxn>
                    <a:cxn ang="0">
                      <a:pos x="T6" y="T7"/>
                    </a:cxn>
                    <a:cxn ang="0">
                      <a:pos x="T8" y="T9"/>
                    </a:cxn>
                  </a:cxnLst>
                  <a:rect l="0" t="0" r="r" b="b"/>
                  <a:pathLst>
                    <a:path w="142" h="734">
                      <a:moveTo>
                        <a:pt x="123" y="734"/>
                      </a:moveTo>
                      <a:lnTo>
                        <a:pt x="19" y="734"/>
                      </a:lnTo>
                      <a:lnTo>
                        <a:pt x="0" y="0"/>
                      </a:lnTo>
                      <a:lnTo>
                        <a:pt x="142" y="0"/>
                      </a:lnTo>
                      <a:lnTo>
                        <a:pt x="123" y="734"/>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32" name="Freeform 15"/>
                <p:cNvSpPr>
                  <a:spLocks/>
                </p:cNvSpPr>
                <p:nvPr/>
              </p:nvSpPr>
              <p:spPr bwMode="auto">
                <a:xfrm>
                  <a:off x="2968206" y="4905152"/>
                  <a:ext cx="74588" cy="421515"/>
                </a:xfrm>
                <a:custGeom>
                  <a:avLst/>
                  <a:gdLst>
                    <a:gd name="T0" fmla="*/ 19 w 139"/>
                    <a:gd name="T1" fmla="*/ 734 h 734"/>
                    <a:gd name="T2" fmla="*/ 123 w 139"/>
                    <a:gd name="T3" fmla="*/ 734 h 734"/>
                    <a:gd name="T4" fmla="*/ 139 w 139"/>
                    <a:gd name="T5" fmla="*/ 0 h 734"/>
                    <a:gd name="T6" fmla="*/ 0 w 139"/>
                    <a:gd name="T7" fmla="*/ 0 h 734"/>
                    <a:gd name="T8" fmla="*/ 19 w 139"/>
                    <a:gd name="T9" fmla="*/ 734 h 734"/>
                  </a:gdLst>
                  <a:ahLst/>
                  <a:cxnLst>
                    <a:cxn ang="0">
                      <a:pos x="T0" y="T1"/>
                    </a:cxn>
                    <a:cxn ang="0">
                      <a:pos x="T2" y="T3"/>
                    </a:cxn>
                    <a:cxn ang="0">
                      <a:pos x="T4" y="T5"/>
                    </a:cxn>
                    <a:cxn ang="0">
                      <a:pos x="T6" y="T7"/>
                    </a:cxn>
                    <a:cxn ang="0">
                      <a:pos x="T8" y="T9"/>
                    </a:cxn>
                  </a:cxnLst>
                  <a:rect l="0" t="0" r="r" b="b"/>
                  <a:pathLst>
                    <a:path w="139" h="734">
                      <a:moveTo>
                        <a:pt x="19" y="734"/>
                      </a:moveTo>
                      <a:lnTo>
                        <a:pt x="123" y="734"/>
                      </a:lnTo>
                      <a:lnTo>
                        <a:pt x="139" y="0"/>
                      </a:lnTo>
                      <a:lnTo>
                        <a:pt x="0" y="0"/>
                      </a:lnTo>
                      <a:lnTo>
                        <a:pt x="19" y="734"/>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36" name="Freeform 5"/>
                <p:cNvSpPr>
                  <a:spLocks/>
                </p:cNvSpPr>
                <p:nvPr/>
              </p:nvSpPr>
              <p:spPr bwMode="auto">
                <a:xfrm>
                  <a:off x="2873437" y="4052785"/>
                  <a:ext cx="151615" cy="134145"/>
                </a:xfrm>
                <a:custGeom>
                  <a:avLst/>
                  <a:gdLst>
                    <a:gd name="T0" fmla="*/ 0 w 194"/>
                    <a:gd name="T1" fmla="*/ 19 h 206"/>
                    <a:gd name="T2" fmla="*/ 19 w 194"/>
                    <a:gd name="T3" fmla="*/ 0 h 206"/>
                    <a:gd name="T4" fmla="*/ 175 w 194"/>
                    <a:gd name="T5" fmla="*/ 0 h 206"/>
                    <a:gd name="T6" fmla="*/ 194 w 194"/>
                    <a:gd name="T7" fmla="*/ 19 h 206"/>
                    <a:gd name="T8" fmla="*/ 144 w 194"/>
                    <a:gd name="T9" fmla="*/ 192 h 206"/>
                    <a:gd name="T10" fmla="*/ 71 w 194"/>
                    <a:gd name="T11" fmla="*/ 206 h 206"/>
                    <a:gd name="T12" fmla="*/ 12 w 194"/>
                    <a:gd name="T13" fmla="*/ 123 h 206"/>
                    <a:gd name="T14" fmla="*/ 0 w 194"/>
                    <a:gd name="T15" fmla="*/ 19 h 2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4" h="206">
                      <a:moveTo>
                        <a:pt x="0" y="19"/>
                      </a:moveTo>
                      <a:lnTo>
                        <a:pt x="19" y="0"/>
                      </a:lnTo>
                      <a:lnTo>
                        <a:pt x="175" y="0"/>
                      </a:lnTo>
                      <a:lnTo>
                        <a:pt x="194" y="19"/>
                      </a:lnTo>
                      <a:lnTo>
                        <a:pt x="144" y="192"/>
                      </a:lnTo>
                      <a:lnTo>
                        <a:pt x="71" y="206"/>
                      </a:lnTo>
                      <a:lnTo>
                        <a:pt x="12" y="123"/>
                      </a:lnTo>
                      <a:lnTo>
                        <a:pt x="0"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37" name="Freeform 68"/>
                <p:cNvSpPr>
                  <a:spLocks/>
                </p:cNvSpPr>
                <p:nvPr/>
              </p:nvSpPr>
              <p:spPr bwMode="auto">
                <a:xfrm>
                  <a:off x="2760031" y="4607987"/>
                  <a:ext cx="195547" cy="303137"/>
                </a:xfrm>
                <a:custGeom>
                  <a:avLst/>
                  <a:gdLst>
                    <a:gd name="T0" fmla="*/ 192 w 248"/>
                    <a:gd name="T1" fmla="*/ 1069 h 1069"/>
                    <a:gd name="T2" fmla="*/ 45 w 248"/>
                    <a:gd name="T3" fmla="*/ 1069 h 1069"/>
                    <a:gd name="T4" fmla="*/ 0 w 248"/>
                    <a:gd name="T5" fmla="*/ 0 h 1069"/>
                    <a:gd name="T6" fmla="*/ 248 w 248"/>
                    <a:gd name="T7" fmla="*/ 0 h 1069"/>
                    <a:gd name="T8" fmla="*/ 192 w 248"/>
                    <a:gd name="T9" fmla="*/ 1069 h 1069"/>
                    <a:gd name="connsiteX0" fmla="*/ 8993 w 11251"/>
                    <a:gd name="connsiteY0" fmla="*/ 10000 h 10212"/>
                    <a:gd name="connsiteX1" fmla="*/ 0 w 11251"/>
                    <a:gd name="connsiteY1" fmla="*/ 10212 h 10212"/>
                    <a:gd name="connsiteX2" fmla="*/ 1251 w 11251"/>
                    <a:gd name="connsiteY2" fmla="*/ 0 h 10212"/>
                    <a:gd name="connsiteX3" fmla="*/ 11251 w 11251"/>
                    <a:gd name="connsiteY3" fmla="*/ 0 h 10212"/>
                    <a:gd name="connsiteX4" fmla="*/ 8993 w 11251"/>
                    <a:gd name="connsiteY4" fmla="*/ 10000 h 10212"/>
                    <a:gd name="connsiteX0" fmla="*/ 8173 w 11251"/>
                    <a:gd name="connsiteY0" fmla="*/ 10233 h 10233"/>
                    <a:gd name="connsiteX1" fmla="*/ 0 w 11251"/>
                    <a:gd name="connsiteY1" fmla="*/ 10212 h 10233"/>
                    <a:gd name="connsiteX2" fmla="*/ 1251 w 11251"/>
                    <a:gd name="connsiteY2" fmla="*/ 0 h 10233"/>
                    <a:gd name="connsiteX3" fmla="*/ 11251 w 11251"/>
                    <a:gd name="connsiteY3" fmla="*/ 0 h 10233"/>
                    <a:gd name="connsiteX4" fmla="*/ 8173 w 11251"/>
                    <a:gd name="connsiteY4" fmla="*/ 10233 h 10233"/>
                    <a:gd name="connsiteX0" fmla="*/ 8173 w 9119"/>
                    <a:gd name="connsiteY0" fmla="*/ 10233 h 10233"/>
                    <a:gd name="connsiteX1" fmla="*/ 0 w 9119"/>
                    <a:gd name="connsiteY1" fmla="*/ 10212 h 10233"/>
                    <a:gd name="connsiteX2" fmla="*/ 1251 w 9119"/>
                    <a:gd name="connsiteY2" fmla="*/ 0 h 10233"/>
                    <a:gd name="connsiteX3" fmla="*/ 9119 w 9119"/>
                    <a:gd name="connsiteY3" fmla="*/ 117 h 10233"/>
                    <a:gd name="connsiteX4" fmla="*/ 8173 w 9119"/>
                    <a:gd name="connsiteY4" fmla="*/ 10233 h 10233"/>
                    <a:gd name="connsiteX0" fmla="*/ 9143 w 10000"/>
                    <a:gd name="connsiteY0" fmla="*/ 9772 h 9979"/>
                    <a:gd name="connsiteX1" fmla="*/ 0 w 10000"/>
                    <a:gd name="connsiteY1" fmla="*/ 9979 h 9979"/>
                    <a:gd name="connsiteX2" fmla="*/ 1372 w 10000"/>
                    <a:gd name="connsiteY2" fmla="*/ 0 h 9979"/>
                    <a:gd name="connsiteX3" fmla="*/ 10000 w 10000"/>
                    <a:gd name="connsiteY3" fmla="*/ 114 h 9979"/>
                    <a:gd name="connsiteX4" fmla="*/ 9143 w 10000"/>
                    <a:gd name="connsiteY4" fmla="*/ 9772 h 9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9979">
                      <a:moveTo>
                        <a:pt x="9143" y="9772"/>
                      </a:moveTo>
                      <a:lnTo>
                        <a:pt x="0" y="9979"/>
                      </a:lnTo>
                      <a:lnTo>
                        <a:pt x="1372" y="0"/>
                      </a:lnTo>
                      <a:lnTo>
                        <a:pt x="10000" y="114"/>
                      </a:lnTo>
                      <a:cubicBezTo>
                        <a:pt x="9655" y="3410"/>
                        <a:pt x="9488" y="6477"/>
                        <a:pt x="9143" y="977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38" name="Freeform 72"/>
                <p:cNvSpPr>
                  <a:spLocks/>
                </p:cNvSpPr>
                <p:nvPr/>
              </p:nvSpPr>
              <p:spPr bwMode="auto">
                <a:xfrm>
                  <a:off x="2849711" y="3798223"/>
                  <a:ext cx="189050" cy="239589"/>
                </a:xfrm>
                <a:custGeom>
                  <a:avLst/>
                  <a:gdLst>
                    <a:gd name="T0" fmla="*/ 114 w 128"/>
                    <a:gd name="T1" fmla="*/ 98 h 162"/>
                    <a:gd name="T2" fmla="*/ 46 w 128"/>
                    <a:gd name="T3" fmla="*/ 151 h 162"/>
                    <a:gd name="T4" fmla="*/ 13 w 128"/>
                    <a:gd name="T5" fmla="*/ 65 h 162"/>
                    <a:gd name="T6" fmla="*/ 96 w 128"/>
                    <a:gd name="T7" fmla="*/ 10 h 162"/>
                    <a:gd name="T8" fmla="*/ 114 w 128"/>
                    <a:gd name="T9" fmla="*/ 98 h 162"/>
                  </a:gdLst>
                  <a:ahLst/>
                  <a:cxnLst>
                    <a:cxn ang="0">
                      <a:pos x="T0" y="T1"/>
                    </a:cxn>
                    <a:cxn ang="0">
                      <a:pos x="T2" y="T3"/>
                    </a:cxn>
                    <a:cxn ang="0">
                      <a:pos x="T4" y="T5"/>
                    </a:cxn>
                    <a:cxn ang="0">
                      <a:pos x="T6" y="T7"/>
                    </a:cxn>
                    <a:cxn ang="0">
                      <a:pos x="T8" y="T9"/>
                    </a:cxn>
                  </a:cxnLst>
                  <a:rect l="0" t="0" r="r" b="b"/>
                  <a:pathLst>
                    <a:path w="128" h="162">
                      <a:moveTo>
                        <a:pt x="114" y="98"/>
                      </a:moveTo>
                      <a:cubicBezTo>
                        <a:pt x="90" y="162"/>
                        <a:pt x="77" y="161"/>
                        <a:pt x="46" y="151"/>
                      </a:cubicBezTo>
                      <a:cubicBezTo>
                        <a:pt x="15" y="141"/>
                        <a:pt x="0" y="102"/>
                        <a:pt x="13" y="65"/>
                      </a:cubicBezTo>
                      <a:cubicBezTo>
                        <a:pt x="25" y="27"/>
                        <a:pt x="65" y="0"/>
                        <a:pt x="96" y="10"/>
                      </a:cubicBezTo>
                      <a:cubicBezTo>
                        <a:pt x="126" y="20"/>
                        <a:pt x="128" y="61"/>
                        <a:pt x="114" y="98"/>
                      </a:cubicBezTo>
                      <a:close/>
                    </a:path>
                  </a:pathLst>
                </a:custGeom>
                <a:solidFill>
                  <a:srgbClr val="663300"/>
                </a:solidFill>
                <a:ln>
                  <a:noFill/>
                </a:ln>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39" name="Freeform 73"/>
                <p:cNvSpPr>
                  <a:spLocks/>
                </p:cNvSpPr>
                <p:nvPr/>
              </p:nvSpPr>
              <p:spPr bwMode="auto">
                <a:xfrm>
                  <a:off x="2816019" y="3789487"/>
                  <a:ext cx="211513" cy="260178"/>
                </a:xfrm>
                <a:custGeom>
                  <a:avLst/>
                  <a:gdLst>
                    <a:gd name="T0" fmla="*/ 124 w 143"/>
                    <a:gd name="T1" fmla="*/ 35 h 176"/>
                    <a:gd name="T2" fmla="*/ 104 w 143"/>
                    <a:gd name="T3" fmla="*/ 149 h 176"/>
                    <a:gd name="T4" fmla="*/ 41 w 143"/>
                    <a:gd name="T5" fmla="*/ 144 h 176"/>
                    <a:gd name="T6" fmla="*/ 41 w 143"/>
                    <a:gd name="T7" fmla="*/ 12 h 176"/>
                    <a:gd name="T8" fmla="*/ 124 w 143"/>
                    <a:gd name="T9" fmla="*/ 35 h 176"/>
                  </a:gdLst>
                  <a:ahLst/>
                  <a:cxnLst>
                    <a:cxn ang="0">
                      <a:pos x="T0" y="T1"/>
                    </a:cxn>
                    <a:cxn ang="0">
                      <a:pos x="T2" y="T3"/>
                    </a:cxn>
                    <a:cxn ang="0">
                      <a:pos x="T4" y="T5"/>
                    </a:cxn>
                    <a:cxn ang="0">
                      <a:pos x="T6" y="T7"/>
                    </a:cxn>
                    <a:cxn ang="0">
                      <a:pos x="T8" y="T9"/>
                    </a:cxn>
                  </a:cxnLst>
                  <a:rect l="0" t="0" r="r" b="b"/>
                  <a:pathLst>
                    <a:path w="143" h="176">
                      <a:moveTo>
                        <a:pt x="124" y="35"/>
                      </a:moveTo>
                      <a:cubicBezTo>
                        <a:pt x="143" y="67"/>
                        <a:pt x="129" y="134"/>
                        <a:pt x="104" y="149"/>
                      </a:cubicBezTo>
                      <a:cubicBezTo>
                        <a:pt x="79" y="163"/>
                        <a:pt x="60" y="176"/>
                        <a:pt x="41" y="144"/>
                      </a:cubicBezTo>
                      <a:cubicBezTo>
                        <a:pt x="23" y="112"/>
                        <a:pt x="0" y="31"/>
                        <a:pt x="41" y="12"/>
                      </a:cubicBezTo>
                      <a:cubicBezTo>
                        <a:pt x="67" y="0"/>
                        <a:pt x="105" y="3"/>
                        <a:pt x="124" y="35"/>
                      </a:cubicBezTo>
                      <a:close/>
                    </a:path>
                  </a:pathLst>
                </a:custGeom>
                <a:solidFill>
                  <a:srgbClr val="663300"/>
                </a:solidFill>
                <a:ln>
                  <a:noFill/>
                </a:ln>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40" name="Freeform 74"/>
                <p:cNvSpPr>
                  <a:spLocks/>
                </p:cNvSpPr>
                <p:nvPr/>
              </p:nvSpPr>
              <p:spPr bwMode="auto">
                <a:xfrm>
                  <a:off x="2888395" y="3979787"/>
                  <a:ext cx="97333" cy="117298"/>
                </a:xfrm>
                <a:custGeom>
                  <a:avLst/>
                  <a:gdLst>
                    <a:gd name="T0" fmla="*/ 156 w 156"/>
                    <a:gd name="T1" fmla="*/ 126 h 188"/>
                    <a:gd name="T2" fmla="*/ 78 w 156"/>
                    <a:gd name="T3" fmla="*/ 188 h 188"/>
                    <a:gd name="T4" fmla="*/ 0 w 156"/>
                    <a:gd name="T5" fmla="*/ 126 h 188"/>
                    <a:gd name="T6" fmla="*/ 0 w 156"/>
                    <a:gd name="T7" fmla="*/ 0 h 188"/>
                    <a:gd name="T8" fmla="*/ 156 w 156"/>
                    <a:gd name="T9" fmla="*/ 0 h 188"/>
                    <a:gd name="T10" fmla="*/ 156 w 156"/>
                    <a:gd name="T11" fmla="*/ 126 h 188"/>
                  </a:gdLst>
                  <a:ahLst/>
                  <a:cxnLst>
                    <a:cxn ang="0">
                      <a:pos x="T0" y="T1"/>
                    </a:cxn>
                    <a:cxn ang="0">
                      <a:pos x="T2" y="T3"/>
                    </a:cxn>
                    <a:cxn ang="0">
                      <a:pos x="T4" y="T5"/>
                    </a:cxn>
                    <a:cxn ang="0">
                      <a:pos x="T6" y="T7"/>
                    </a:cxn>
                    <a:cxn ang="0">
                      <a:pos x="T8" y="T9"/>
                    </a:cxn>
                    <a:cxn ang="0">
                      <a:pos x="T10" y="T11"/>
                    </a:cxn>
                  </a:cxnLst>
                  <a:rect l="0" t="0" r="r" b="b"/>
                  <a:pathLst>
                    <a:path w="156" h="188">
                      <a:moveTo>
                        <a:pt x="156" y="126"/>
                      </a:moveTo>
                      <a:lnTo>
                        <a:pt x="78" y="188"/>
                      </a:lnTo>
                      <a:lnTo>
                        <a:pt x="0" y="126"/>
                      </a:lnTo>
                      <a:lnTo>
                        <a:pt x="0" y="0"/>
                      </a:lnTo>
                      <a:lnTo>
                        <a:pt x="156" y="0"/>
                      </a:lnTo>
                      <a:lnTo>
                        <a:pt x="156" y="12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41" name="Freeform 75"/>
                <p:cNvSpPr>
                  <a:spLocks/>
                </p:cNvSpPr>
                <p:nvPr/>
              </p:nvSpPr>
              <p:spPr bwMode="auto">
                <a:xfrm>
                  <a:off x="2667260" y="4096663"/>
                  <a:ext cx="166853" cy="537827"/>
                </a:xfrm>
                <a:custGeom>
                  <a:avLst/>
                  <a:gdLst>
                    <a:gd name="T0" fmla="*/ 141 w 141"/>
                    <a:gd name="T1" fmla="*/ 15 h 364"/>
                    <a:gd name="T2" fmla="*/ 85 w 141"/>
                    <a:gd name="T3" fmla="*/ 0 h 364"/>
                    <a:gd name="T4" fmla="*/ 0 w 141"/>
                    <a:gd name="T5" fmla="*/ 364 h 364"/>
                    <a:gd name="T6" fmla="*/ 58 w 141"/>
                    <a:gd name="T7" fmla="*/ 364 h 364"/>
                    <a:gd name="T8" fmla="*/ 141 w 141"/>
                    <a:gd name="T9" fmla="*/ 15 h 364"/>
                  </a:gdLst>
                  <a:ahLst/>
                  <a:cxnLst>
                    <a:cxn ang="0">
                      <a:pos x="T0" y="T1"/>
                    </a:cxn>
                    <a:cxn ang="0">
                      <a:pos x="T2" y="T3"/>
                    </a:cxn>
                    <a:cxn ang="0">
                      <a:pos x="T4" y="T5"/>
                    </a:cxn>
                    <a:cxn ang="0">
                      <a:pos x="T6" y="T7"/>
                    </a:cxn>
                    <a:cxn ang="0">
                      <a:pos x="T8" y="T9"/>
                    </a:cxn>
                  </a:cxnLst>
                  <a:rect l="0" t="0" r="r" b="b"/>
                  <a:pathLst>
                    <a:path w="141" h="364">
                      <a:moveTo>
                        <a:pt x="141" y="15"/>
                      </a:moveTo>
                      <a:cubicBezTo>
                        <a:pt x="123" y="10"/>
                        <a:pt x="104" y="5"/>
                        <a:pt x="85" y="0"/>
                      </a:cubicBezTo>
                      <a:cubicBezTo>
                        <a:pt x="31" y="117"/>
                        <a:pt x="13" y="235"/>
                        <a:pt x="0" y="364"/>
                      </a:cubicBezTo>
                      <a:cubicBezTo>
                        <a:pt x="58" y="364"/>
                        <a:pt x="58" y="364"/>
                        <a:pt x="58" y="364"/>
                      </a:cubicBezTo>
                      <a:cubicBezTo>
                        <a:pt x="71" y="241"/>
                        <a:pt x="89" y="128"/>
                        <a:pt x="141" y="15"/>
                      </a:cubicBezTo>
                      <a:close/>
                    </a:path>
                  </a:pathLst>
                </a:custGeom>
                <a:solidFill>
                  <a:srgbClr val="FFB900"/>
                </a:solidFill>
                <a:ln>
                  <a:noFill/>
                </a:ln>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42" name="Freeform 76"/>
                <p:cNvSpPr>
                  <a:spLocks/>
                </p:cNvSpPr>
                <p:nvPr/>
              </p:nvSpPr>
              <p:spPr bwMode="auto">
                <a:xfrm>
                  <a:off x="3051308" y="4096663"/>
                  <a:ext cx="155916" cy="537827"/>
                </a:xfrm>
                <a:custGeom>
                  <a:avLst/>
                  <a:gdLst>
                    <a:gd name="T0" fmla="*/ 0 w 141"/>
                    <a:gd name="T1" fmla="*/ 15 h 364"/>
                    <a:gd name="T2" fmla="*/ 56 w 141"/>
                    <a:gd name="T3" fmla="*/ 0 h 364"/>
                    <a:gd name="T4" fmla="*/ 141 w 141"/>
                    <a:gd name="T5" fmla="*/ 364 h 364"/>
                    <a:gd name="T6" fmla="*/ 84 w 141"/>
                    <a:gd name="T7" fmla="*/ 364 h 364"/>
                    <a:gd name="T8" fmla="*/ 0 w 141"/>
                    <a:gd name="T9" fmla="*/ 15 h 364"/>
                  </a:gdLst>
                  <a:ahLst/>
                  <a:cxnLst>
                    <a:cxn ang="0">
                      <a:pos x="T0" y="T1"/>
                    </a:cxn>
                    <a:cxn ang="0">
                      <a:pos x="T2" y="T3"/>
                    </a:cxn>
                    <a:cxn ang="0">
                      <a:pos x="T4" y="T5"/>
                    </a:cxn>
                    <a:cxn ang="0">
                      <a:pos x="T6" y="T7"/>
                    </a:cxn>
                    <a:cxn ang="0">
                      <a:pos x="T8" y="T9"/>
                    </a:cxn>
                  </a:cxnLst>
                  <a:rect l="0" t="0" r="r" b="b"/>
                  <a:pathLst>
                    <a:path w="141" h="364">
                      <a:moveTo>
                        <a:pt x="0" y="15"/>
                      </a:moveTo>
                      <a:cubicBezTo>
                        <a:pt x="19" y="10"/>
                        <a:pt x="38" y="5"/>
                        <a:pt x="56" y="0"/>
                      </a:cubicBezTo>
                      <a:cubicBezTo>
                        <a:pt x="111" y="117"/>
                        <a:pt x="129" y="235"/>
                        <a:pt x="141" y="364"/>
                      </a:cubicBezTo>
                      <a:cubicBezTo>
                        <a:pt x="84" y="364"/>
                        <a:pt x="84" y="364"/>
                        <a:pt x="84" y="364"/>
                      </a:cubicBezTo>
                      <a:cubicBezTo>
                        <a:pt x="71" y="241"/>
                        <a:pt x="53" y="128"/>
                        <a:pt x="0" y="15"/>
                      </a:cubicBezTo>
                      <a:close/>
                    </a:path>
                  </a:pathLst>
                </a:custGeom>
                <a:solidFill>
                  <a:srgbClr val="FFB900"/>
                </a:solidFill>
                <a:ln>
                  <a:noFill/>
                </a:ln>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43" name="Freeform 77"/>
                <p:cNvSpPr>
                  <a:spLocks/>
                </p:cNvSpPr>
                <p:nvPr/>
              </p:nvSpPr>
              <p:spPr bwMode="auto">
                <a:xfrm>
                  <a:off x="2668149" y="4625553"/>
                  <a:ext cx="62394" cy="69881"/>
                </a:xfrm>
                <a:custGeom>
                  <a:avLst/>
                  <a:gdLst>
                    <a:gd name="T0" fmla="*/ 0 w 42"/>
                    <a:gd name="T1" fmla="*/ 0 h 47"/>
                    <a:gd name="T2" fmla="*/ 0 w 42"/>
                    <a:gd name="T3" fmla="*/ 26 h 47"/>
                    <a:gd name="T4" fmla="*/ 21 w 42"/>
                    <a:gd name="T5" fmla="*/ 47 h 47"/>
                    <a:gd name="T6" fmla="*/ 42 w 42"/>
                    <a:gd name="T7" fmla="*/ 26 h 47"/>
                    <a:gd name="T8" fmla="*/ 42 w 42"/>
                    <a:gd name="T9" fmla="*/ 0 h 47"/>
                    <a:gd name="T10" fmla="*/ 0 w 42"/>
                    <a:gd name="T11" fmla="*/ 0 h 47"/>
                  </a:gdLst>
                  <a:ahLst/>
                  <a:cxnLst>
                    <a:cxn ang="0">
                      <a:pos x="T0" y="T1"/>
                    </a:cxn>
                    <a:cxn ang="0">
                      <a:pos x="T2" y="T3"/>
                    </a:cxn>
                    <a:cxn ang="0">
                      <a:pos x="T4" y="T5"/>
                    </a:cxn>
                    <a:cxn ang="0">
                      <a:pos x="T6" y="T7"/>
                    </a:cxn>
                    <a:cxn ang="0">
                      <a:pos x="T8" y="T9"/>
                    </a:cxn>
                    <a:cxn ang="0">
                      <a:pos x="T10" y="T11"/>
                    </a:cxn>
                  </a:cxnLst>
                  <a:rect l="0" t="0" r="r" b="b"/>
                  <a:pathLst>
                    <a:path w="42" h="47">
                      <a:moveTo>
                        <a:pt x="0" y="0"/>
                      </a:moveTo>
                      <a:cubicBezTo>
                        <a:pt x="0" y="26"/>
                        <a:pt x="0" y="26"/>
                        <a:pt x="0" y="26"/>
                      </a:cubicBezTo>
                      <a:cubicBezTo>
                        <a:pt x="0" y="37"/>
                        <a:pt x="9" y="47"/>
                        <a:pt x="21" y="47"/>
                      </a:cubicBezTo>
                      <a:cubicBezTo>
                        <a:pt x="33" y="47"/>
                        <a:pt x="42" y="37"/>
                        <a:pt x="42" y="26"/>
                      </a:cubicBezTo>
                      <a:cubicBezTo>
                        <a:pt x="42" y="0"/>
                        <a:pt x="42" y="0"/>
                        <a:pt x="42" y="0"/>
                      </a:cubicBezTo>
                      <a:lnTo>
                        <a:pt x="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44" name="Freeform 78"/>
                <p:cNvSpPr>
                  <a:spLocks/>
                </p:cNvSpPr>
                <p:nvPr/>
              </p:nvSpPr>
              <p:spPr bwMode="auto">
                <a:xfrm>
                  <a:off x="3145455" y="4625553"/>
                  <a:ext cx="61769" cy="69881"/>
                </a:xfrm>
                <a:custGeom>
                  <a:avLst/>
                  <a:gdLst>
                    <a:gd name="T0" fmla="*/ 0 w 42"/>
                    <a:gd name="T1" fmla="*/ 0 h 47"/>
                    <a:gd name="T2" fmla="*/ 0 w 42"/>
                    <a:gd name="T3" fmla="*/ 26 h 47"/>
                    <a:gd name="T4" fmla="*/ 21 w 42"/>
                    <a:gd name="T5" fmla="*/ 47 h 47"/>
                    <a:gd name="T6" fmla="*/ 42 w 42"/>
                    <a:gd name="T7" fmla="*/ 26 h 47"/>
                    <a:gd name="T8" fmla="*/ 42 w 42"/>
                    <a:gd name="T9" fmla="*/ 0 h 47"/>
                    <a:gd name="T10" fmla="*/ 0 w 42"/>
                    <a:gd name="T11" fmla="*/ 0 h 47"/>
                  </a:gdLst>
                  <a:ahLst/>
                  <a:cxnLst>
                    <a:cxn ang="0">
                      <a:pos x="T0" y="T1"/>
                    </a:cxn>
                    <a:cxn ang="0">
                      <a:pos x="T2" y="T3"/>
                    </a:cxn>
                    <a:cxn ang="0">
                      <a:pos x="T4" y="T5"/>
                    </a:cxn>
                    <a:cxn ang="0">
                      <a:pos x="T6" y="T7"/>
                    </a:cxn>
                    <a:cxn ang="0">
                      <a:pos x="T8" y="T9"/>
                    </a:cxn>
                    <a:cxn ang="0">
                      <a:pos x="T10" y="T11"/>
                    </a:cxn>
                  </a:cxnLst>
                  <a:rect l="0" t="0" r="r" b="b"/>
                  <a:pathLst>
                    <a:path w="42" h="47">
                      <a:moveTo>
                        <a:pt x="0" y="0"/>
                      </a:moveTo>
                      <a:cubicBezTo>
                        <a:pt x="0" y="26"/>
                        <a:pt x="0" y="26"/>
                        <a:pt x="0" y="26"/>
                      </a:cubicBezTo>
                      <a:cubicBezTo>
                        <a:pt x="0" y="37"/>
                        <a:pt x="10" y="47"/>
                        <a:pt x="21" y="47"/>
                      </a:cubicBezTo>
                      <a:cubicBezTo>
                        <a:pt x="33" y="47"/>
                        <a:pt x="42" y="37"/>
                        <a:pt x="42" y="26"/>
                      </a:cubicBezTo>
                      <a:cubicBezTo>
                        <a:pt x="42" y="0"/>
                        <a:pt x="42" y="0"/>
                        <a:pt x="42" y="0"/>
                      </a:cubicBezTo>
                      <a:lnTo>
                        <a:pt x="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45" name="Freeform 80"/>
                <p:cNvSpPr>
                  <a:spLocks/>
                </p:cNvSpPr>
                <p:nvPr/>
              </p:nvSpPr>
              <p:spPr bwMode="auto">
                <a:xfrm>
                  <a:off x="3016925" y="3881204"/>
                  <a:ext cx="0" cy="1247"/>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46" name="Freeform 81"/>
                <p:cNvSpPr>
                  <a:spLocks/>
                </p:cNvSpPr>
                <p:nvPr/>
              </p:nvSpPr>
              <p:spPr bwMode="auto">
                <a:xfrm>
                  <a:off x="3015676" y="3878085"/>
                  <a:ext cx="0" cy="1247"/>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47" name="Freeform 82"/>
                <p:cNvSpPr>
                  <a:spLocks/>
                </p:cNvSpPr>
                <p:nvPr/>
              </p:nvSpPr>
              <p:spPr bwMode="auto">
                <a:xfrm>
                  <a:off x="3012558" y="3870599"/>
                  <a:ext cx="0" cy="187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48" name="Freeform 83"/>
                <p:cNvSpPr>
                  <a:spLocks/>
                </p:cNvSpPr>
                <p:nvPr/>
              </p:nvSpPr>
              <p:spPr bwMode="auto">
                <a:xfrm>
                  <a:off x="3013805" y="3873717"/>
                  <a:ext cx="0" cy="1247"/>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49" name="Freeform 84"/>
                <p:cNvSpPr>
                  <a:spLocks/>
                </p:cNvSpPr>
                <p:nvPr/>
              </p:nvSpPr>
              <p:spPr bwMode="auto">
                <a:xfrm>
                  <a:off x="2859071" y="387247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50" name="Freeform 85"/>
                <p:cNvSpPr>
                  <a:spLocks/>
                </p:cNvSpPr>
                <p:nvPr/>
              </p:nvSpPr>
              <p:spPr bwMode="auto">
                <a:xfrm>
                  <a:off x="3016925" y="3884325"/>
                  <a:ext cx="0" cy="2496"/>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2"/>
                        <a:pt x="0" y="1"/>
                        <a:pt x="0" y="0"/>
                      </a:cubicBezTo>
                      <a:cubicBezTo>
                        <a:pt x="0" y="1"/>
                        <a:pt x="0" y="2"/>
                        <a:pt x="0"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51" name="Freeform 86"/>
                <p:cNvSpPr>
                  <a:spLocks/>
                </p:cNvSpPr>
                <p:nvPr/>
              </p:nvSpPr>
              <p:spPr bwMode="auto">
                <a:xfrm>
                  <a:off x="3016925" y="3888692"/>
                  <a:ext cx="1247" cy="2496"/>
                </a:xfrm>
                <a:custGeom>
                  <a:avLst/>
                  <a:gdLst>
                    <a:gd name="T0" fmla="*/ 1 w 1"/>
                    <a:gd name="T1" fmla="*/ 2 h 2"/>
                    <a:gd name="T2" fmla="*/ 0 w 1"/>
                    <a:gd name="T3" fmla="*/ 0 h 2"/>
                    <a:gd name="T4" fmla="*/ 1 w 1"/>
                    <a:gd name="T5" fmla="*/ 2 h 2"/>
                  </a:gdLst>
                  <a:ahLst/>
                  <a:cxnLst>
                    <a:cxn ang="0">
                      <a:pos x="T0" y="T1"/>
                    </a:cxn>
                    <a:cxn ang="0">
                      <a:pos x="T2" y="T3"/>
                    </a:cxn>
                    <a:cxn ang="0">
                      <a:pos x="T4" y="T5"/>
                    </a:cxn>
                  </a:cxnLst>
                  <a:rect l="0" t="0" r="r" b="b"/>
                  <a:pathLst>
                    <a:path w="1" h="2">
                      <a:moveTo>
                        <a:pt x="1" y="2"/>
                      </a:moveTo>
                      <a:cubicBezTo>
                        <a:pt x="1" y="2"/>
                        <a:pt x="0" y="1"/>
                        <a:pt x="0" y="0"/>
                      </a:cubicBezTo>
                      <a:cubicBezTo>
                        <a:pt x="0" y="1"/>
                        <a:pt x="1" y="2"/>
                        <a:pt x="1"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52" name="Freeform 87"/>
                <p:cNvSpPr>
                  <a:spLocks/>
                </p:cNvSpPr>
                <p:nvPr/>
              </p:nvSpPr>
              <p:spPr bwMode="auto">
                <a:xfrm>
                  <a:off x="3011311" y="386935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53" name="Freeform 88"/>
                <p:cNvSpPr>
                  <a:spLocks/>
                </p:cNvSpPr>
                <p:nvPr/>
              </p:nvSpPr>
              <p:spPr bwMode="auto">
                <a:xfrm>
                  <a:off x="2852831" y="3886820"/>
                  <a:ext cx="1871" cy="1871"/>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0"/>
                        <a:pt x="0" y="0"/>
                        <a:pt x="0" y="1"/>
                      </a:cubicBezTo>
                      <a:cubicBezTo>
                        <a:pt x="0" y="0"/>
                        <a:pt x="0"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54" name="Freeform 89"/>
                <p:cNvSpPr>
                  <a:spLocks/>
                </p:cNvSpPr>
                <p:nvPr/>
              </p:nvSpPr>
              <p:spPr bwMode="auto">
                <a:xfrm>
                  <a:off x="2855951" y="387933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55" name="Freeform 90"/>
                <p:cNvSpPr>
                  <a:spLocks/>
                </p:cNvSpPr>
                <p:nvPr/>
              </p:nvSpPr>
              <p:spPr bwMode="auto">
                <a:xfrm>
                  <a:off x="2857199" y="3874966"/>
                  <a:ext cx="0" cy="187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56" name="Freeform 91"/>
                <p:cNvSpPr>
                  <a:spLocks/>
                </p:cNvSpPr>
                <p:nvPr/>
              </p:nvSpPr>
              <p:spPr bwMode="auto">
                <a:xfrm>
                  <a:off x="2854703" y="3882453"/>
                  <a:ext cx="0" cy="187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57" name="Freeform 92"/>
                <p:cNvSpPr>
                  <a:spLocks/>
                </p:cNvSpPr>
                <p:nvPr/>
              </p:nvSpPr>
              <p:spPr bwMode="auto">
                <a:xfrm>
                  <a:off x="2839728" y="3863111"/>
                  <a:ext cx="192170" cy="171581"/>
                </a:xfrm>
                <a:custGeom>
                  <a:avLst/>
                  <a:gdLst>
                    <a:gd name="T0" fmla="*/ 124 w 130"/>
                    <a:gd name="T1" fmla="*/ 28 h 116"/>
                    <a:gd name="T2" fmla="*/ 121 w 130"/>
                    <a:gd name="T3" fmla="*/ 27 h 116"/>
                    <a:gd name="T4" fmla="*/ 121 w 130"/>
                    <a:gd name="T5" fmla="*/ 19 h 116"/>
                    <a:gd name="T6" fmla="*/ 120 w 130"/>
                    <a:gd name="T7" fmla="*/ 17 h 116"/>
                    <a:gd name="T8" fmla="*/ 120 w 130"/>
                    <a:gd name="T9" fmla="*/ 16 h 116"/>
                    <a:gd name="T10" fmla="*/ 120 w 130"/>
                    <a:gd name="T11" fmla="*/ 14 h 116"/>
                    <a:gd name="T12" fmla="*/ 120 w 130"/>
                    <a:gd name="T13" fmla="*/ 13 h 116"/>
                    <a:gd name="T14" fmla="*/ 120 w 130"/>
                    <a:gd name="T15" fmla="*/ 12 h 116"/>
                    <a:gd name="T16" fmla="*/ 119 w 130"/>
                    <a:gd name="T17" fmla="*/ 11 h 116"/>
                    <a:gd name="T18" fmla="*/ 119 w 130"/>
                    <a:gd name="T19" fmla="*/ 10 h 116"/>
                    <a:gd name="T20" fmla="*/ 118 w 130"/>
                    <a:gd name="T21" fmla="*/ 8 h 116"/>
                    <a:gd name="T22" fmla="*/ 118 w 130"/>
                    <a:gd name="T23" fmla="*/ 7 h 116"/>
                    <a:gd name="T24" fmla="*/ 117 w 130"/>
                    <a:gd name="T25" fmla="*/ 6 h 116"/>
                    <a:gd name="T26" fmla="*/ 117 w 130"/>
                    <a:gd name="T27" fmla="*/ 5 h 116"/>
                    <a:gd name="T28" fmla="*/ 116 w 130"/>
                    <a:gd name="T29" fmla="*/ 4 h 116"/>
                    <a:gd name="T30" fmla="*/ 116 w 130"/>
                    <a:gd name="T31" fmla="*/ 4 h 116"/>
                    <a:gd name="T32" fmla="*/ 105 w 130"/>
                    <a:gd name="T33" fmla="*/ 5 h 116"/>
                    <a:gd name="T34" fmla="*/ 87 w 130"/>
                    <a:gd name="T35" fmla="*/ 0 h 116"/>
                    <a:gd name="T36" fmla="*/ 53 w 130"/>
                    <a:gd name="T37" fmla="*/ 5 h 116"/>
                    <a:gd name="T38" fmla="*/ 18 w 130"/>
                    <a:gd name="T39" fmla="*/ 0 h 116"/>
                    <a:gd name="T40" fmla="*/ 13 w 130"/>
                    <a:gd name="T41" fmla="*/ 6 h 116"/>
                    <a:gd name="T42" fmla="*/ 13 w 130"/>
                    <a:gd name="T43" fmla="*/ 6 h 116"/>
                    <a:gd name="T44" fmla="*/ 12 w 130"/>
                    <a:gd name="T45" fmla="*/ 8 h 116"/>
                    <a:gd name="T46" fmla="*/ 12 w 130"/>
                    <a:gd name="T47" fmla="*/ 9 h 116"/>
                    <a:gd name="T48" fmla="*/ 11 w 130"/>
                    <a:gd name="T49" fmla="*/ 11 h 116"/>
                    <a:gd name="T50" fmla="*/ 11 w 130"/>
                    <a:gd name="T51" fmla="*/ 11 h 116"/>
                    <a:gd name="T52" fmla="*/ 10 w 130"/>
                    <a:gd name="T53" fmla="*/ 13 h 116"/>
                    <a:gd name="T54" fmla="*/ 10 w 130"/>
                    <a:gd name="T55" fmla="*/ 14 h 116"/>
                    <a:gd name="T56" fmla="*/ 10 w 130"/>
                    <a:gd name="T57" fmla="*/ 16 h 116"/>
                    <a:gd name="T58" fmla="*/ 9 w 130"/>
                    <a:gd name="T59" fmla="*/ 17 h 116"/>
                    <a:gd name="T60" fmla="*/ 9 w 130"/>
                    <a:gd name="T61" fmla="*/ 19 h 116"/>
                    <a:gd name="T62" fmla="*/ 9 w 130"/>
                    <a:gd name="T63" fmla="*/ 27 h 116"/>
                    <a:gd name="T64" fmla="*/ 8 w 130"/>
                    <a:gd name="T65" fmla="*/ 27 h 116"/>
                    <a:gd name="T66" fmla="*/ 0 w 130"/>
                    <a:gd name="T67" fmla="*/ 37 h 116"/>
                    <a:gd name="T68" fmla="*/ 0 w 130"/>
                    <a:gd name="T69" fmla="*/ 57 h 116"/>
                    <a:gd name="T70" fmla="*/ 9 w 130"/>
                    <a:gd name="T71" fmla="*/ 67 h 116"/>
                    <a:gd name="T72" fmla="*/ 40 w 130"/>
                    <a:gd name="T73" fmla="*/ 116 h 116"/>
                    <a:gd name="T74" fmla="*/ 90 w 130"/>
                    <a:gd name="T75" fmla="*/ 116 h 116"/>
                    <a:gd name="T76" fmla="*/ 121 w 130"/>
                    <a:gd name="T77" fmla="*/ 67 h 116"/>
                    <a:gd name="T78" fmla="*/ 130 w 130"/>
                    <a:gd name="T79" fmla="*/ 57 h 116"/>
                    <a:gd name="T80" fmla="*/ 130 w 130"/>
                    <a:gd name="T81" fmla="*/ 37 h 116"/>
                    <a:gd name="T82" fmla="*/ 124 w 130"/>
                    <a:gd name="T83" fmla="*/ 28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0" h="116">
                      <a:moveTo>
                        <a:pt x="124" y="28"/>
                      </a:moveTo>
                      <a:cubicBezTo>
                        <a:pt x="123" y="28"/>
                        <a:pt x="122" y="27"/>
                        <a:pt x="121" y="27"/>
                      </a:cubicBezTo>
                      <a:cubicBezTo>
                        <a:pt x="121" y="19"/>
                        <a:pt x="121" y="19"/>
                        <a:pt x="121" y="19"/>
                      </a:cubicBezTo>
                      <a:cubicBezTo>
                        <a:pt x="121" y="19"/>
                        <a:pt x="120" y="18"/>
                        <a:pt x="120" y="17"/>
                      </a:cubicBezTo>
                      <a:cubicBezTo>
                        <a:pt x="120" y="17"/>
                        <a:pt x="120" y="16"/>
                        <a:pt x="120" y="16"/>
                      </a:cubicBezTo>
                      <a:cubicBezTo>
                        <a:pt x="120" y="16"/>
                        <a:pt x="120" y="15"/>
                        <a:pt x="120" y="14"/>
                      </a:cubicBezTo>
                      <a:cubicBezTo>
                        <a:pt x="120" y="14"/>
                        <a:pt x="120" y="14"/>
                        <a:pt x="120" y="13"/>
                      </a:cubicBezTo>
                      <a:cubicBezTo>
                        <a:pt x="120" y="13"/>
                        <a:pt x="120" y="13"/>
                        <a:pt x="120" y="12"/>
                      </a:cubicBezTo>
                      <a:cubicBezTo>
                        <a:pt x="119" y="12"/>
                        <a:pt x="119" y="11"/>
                        <a:pt x="119" y="11"/>
                      </a:cubicBezTo>
                      <a:cubicBezTo>
                        <a:pt x="119" y="11"/>
                        <a:pt x="119" y="11"/>
                        <a:pt x="119" y="10"/>
                      </a:cubicBezTo>
                      <a:cubicBezTo>
                        <a:pt x="119" y="9"/>
                        <a:pt x="118" y="8"/>
                        <a:pt x="118" y="8"/>
                      </a:cubicBezTo>
                      <a:cubicBezTo>
                        <a:pt x="118" y="7"/>
                        <a:pt x="118" y="7"/>
                        <a:pt x="118" y="7"/>
                      </a:cubicBezTo>
                      <a:cubicBezTo>
                        <a:pt x="117" y="7"/>
                        <a:pt x="117" y="6"/>
                        <a:pt x="117" y="6"/>
                      </a:cubicBezTo>
                      <a:cubicBezTo>
                        <a:pt x="117" y="6"/>
                        <a:pt x="117" y="5"/>
                        <a:pt x="117" y="5"/>
                      </a:cubicBezTo>
                      <a:cubicBezTo>
                        <a:pt x="116" y="5"/>
                        <a:pt x="116" y="4"/>
                        <a:pt x="116" y="4"/>
                      </a:cubicBezTo>
                      <a:cubicBezTo>
                        <a:pt x="116" y="4"/>
                        <a:pt x="116" y="4"/>
                        <a:pt x="116" y="4"/>
                      </a:cubicBezTo>
                      <a:cubicBezTo>
                        <a:pt x="112" y="4"/>
                        <a:pt x="109" y="5"/>
                        <a:pt x="105" y="5"/>
                      </a:cubicBezTo>
                      <a:cubicBezTo>
                        <a:pt x="98" y="5"/>
                        <a:pt x="91" y="3"/>
                        <a:pt x="87" y="0"/>
                      </a:cubicBezTo>
                      <a:cubicBezTo>
                        <a:pt x="79" y="3"/>
                        <a:pt x="67" y="5"/>
                        <a:pt x="53" y="5"/>
                      </a:cubicBezTo>
                      <a:cubicBezTo>
                        <a:pt x="39" y="5"/>
                        <a:pt x="26" y="3"/>
                        <a:pt x="18" y="0"/>
                      </a:cubicBezTo>
                      <a:cubicBezTo>
                        <a:pt x="16" y="2"/>
                        <a:pt x="14" y="4"/>
                        <a:pt x="13" y="6"/>
                      </a:cubicBezTo>
                      <a:cubicBezTo>
                        <a:pt x="13" y="6"/>
                        <a:pt x="13" y="6"/>
                        <a:pt x="13" y="6"/>
                      </a:cubicBezTo>
                      <a:cubicBezTo>
                        <a:pt x="12" y="7"/>
                        <a:pt x="12" y="8"/>
                        <a:pt x="12" y="8"/>
                      </a:cubicBezTo>
                      <a:cubicBezTo>
                        <a:pt x="12" y="8"/>
                        <a:pt x="12" y="9"/>
                        <a:pt x="12" y="9"/>
                      </a:cubicBezTo>
                      <a:cubicBezTo>
                        <a:pt x="11" y="9"/>
                        <a:pt x="11" y="10"/>
                        <a:pt x="11" y="11"/>
                      </a:cubicBezTo>
                      <a:cubicBezTo>
                        <a:pt x="11" y="11"/>
                        <a:pt x="11" y="11"/>
                        <a:pt x="11" y="11"/>
                      </a:cubicBezTo>
                      <a:cubicBezTo>
                        <a:pt x="10" y="12"/>
                        <a:pt x="10" y="13"/>
                        <a:pt x="10" y="13"/>
                      </a:cubicBezTo>
                      <a:cubicBezTo>
                        <a:pt x="10" y="13"/>
                        <a:pt x="10" y="14"/>
                        <a:pt x="10" y="14"/>
                      </a:cubicBezTo>
                      <a:cubicBezTo>
                        <a:pt x="10" y="15"/>
                        <a:pt x="10" y="15"/>
                        <a:pt x="10" y="16"/>
                      </a:cubicBezTo>
                      <a:cubicBezTo>
                        <a:pt x="9" y="16"/>
                        <a:pt x="9" y="16"/>
                        <a:pt x="9" y="17"/>
                      </a:cubicBezTo>
                      <a:cubicBezTo>
                        <a:pt x="9" y="17"/>
                        <a:pt x="9" y="18"/>
                        <a:pt x="9" y="19"/>
                      </a:cubicBezTo>
                      <a:cubicBezTo>
                        <a:pt x="9" y="27"/>
                        <a:pt x="9" y="27"/>
                        <a:pt x="9" y="27"/>
                      </a:cubicBezTo>
                      <a:cubicBezTo>
                        <a:pt x="9" y="27"/>
                        <a:pt x="8" y="27"/>
                        <a:pt x="8" y="27"/>
                      </a:cubicBezTo>
                      <a:cubicBezTo>
                        <a:pt x="3" y="28"/>
                        <a:pt x="0" y="32"/>
                        <a:pt x="0" y="37"/>
                      </a:cubicBezTo>
                      <a:cubicBezTo>
                        <a:pt x="0" y="57"/>
                        <a:pt x="0" y="57"/>
                        <a:pt x="0" y="57"/>
                      </a:cubicBezTo>
                      <a:cubicBezTo>
                        <a:pt x="0" y="62"/>
                        <a:pt x="4" y="67"/>
                        <a:pt x="9" y="67"/>
                      </a:cubicBezTo>
                      <a:cubicBezTo>
                        <a:pt x="9" y="67"/>
                        <a:pt x="25" y="116"/>
                        <a:pt x="40" y="116"/>
                      </a:cubicBezTo>
                      <a:cubicBezTo>
                        <a:pt x="90" y="116"/>
                        <a:pt x="90" y="116"/>
                        <a:pt x="90" y="116"/>
                      </a:cubicBezTo>
                      <a:cubicBezTo>
                        <a:pt x="104" y="116"/>
                        <a:pt x="121" y="67"/>
                        <a:pt x="121" y="67"/>
                      </a:cubicBezTo>
                      <a:cubicBezTo>
                        <a:pt x="126" y="67"/>
                        <a:pt x="130" y="62"/>
                        <a:pt x="130" y="57"/>
                      </a:cubicBezTo>
                      <a:cubicBezTo>
                        <a:pt x="130" y="37"/>
                        <a:pt x="130" y="37"/>
                        <a:pt x="130" y="37"/>
                      </a:cubicBezTo>
                      <a:cubicBezTo>
                        <a:pt x="130" y="33"/>
                        <a:pt x="127" y="29"/>
                        <a:pt x="124" y="28"/>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58" name="Rectangle 93"/>
                <p:cNvSpPr>
                  <a:spLocks noChangeArrowheads="1"/>
                </p:cNvSpPr>
                <p:nvPr/>
              </p:nvSpPr>
              <p:spPr bwMode="auto">
                <a:xfrm>
                  <a:off x="2786696" y="4615570"/>
                  <a:ext cx="301358" cy="2058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59" name="Rectangle 258"/>
                <p:cNvSpPr/>
                <p:nvPr/>
              </p:nvSpPr>
              <p:spPr bwMode="auto">
                <a:xfrm>
                  <a:off x="2834113" y="5068047"/>
                  <a:ext cx="79888" cy="25862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0" name="Rectangle 259"/>
                <p:cNvSpPr/>
                <p:nvPr/>
              </p:nvSpPr>
              <p:spPr bwMode="auto">
                <a:xfrm>
                  <a:off x="2961819" y="5066165"/>
                  <a:ext cx="79888" cy="25862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1" name="Freeform 67"/>
                <p:cNvSpPr>
                  <a:spLocks/>
                </p:cNvSpPr>
                <p:nvPr/>
              </p:nvSpPr>
              <p:spPr bwMode="auto">
                <a:xfrm>
                  <a:off x="2807285" y="5288166"/>
                  <a:ext cx="122291" cy="60522"/>
                </a:xfrm>
                <a:custGeom>
                  <a:avLst/>
                  <a:gdLst>
                    <a:gd name="T0" fmla="*/ 41 w 83"/>
                    <a:gd name="T1" fmla="*/ 0 h 41"/>
                    <a:gd name="T2" fmla="*/ 0 w 83"/>
                    <a:gd name="T3" fmla="*/ 41 h 41"/>
                    <a:gd name="T4" fmla="*/ 83 w 83"/>
                    <a:gd name="T5" fmla="*/ 41 h 41"/>
                    <a:gd name="T6" fmla="*/ 41 w 83"/>
                    <a:gd name="T7" fmla="*/ 0 h 41"/>
                  </a:gdLst>
                  <a:ahLst/>
                  <a:cxnLst>
                    <a:cxn ang="0">
                      <a:pos x="T0" y="T1"/>
                    </a:cxn>
                    <a:cxn ang="0">
                      <a:pos x="T2" y="T3"/>
                    </a:cxn>
                    <a:cxn ang="0">
                      <a:pos x="T4" y="T5"/>
                    </a:cxn>
                    <a:cxn ang="0">
                      <a:pos x="T6" y="T7"/>
                    </a:cxn>
                  </a:cxnLst>
                  <a:rect l="0" t="0" r="r" b="b"/>
                  <a:pathLst>
                    <a:path w="83" h="41">
                      <a:moveTo>
                        <a:pt x="41" y="0"/>
                      </a:moveTo>
                      <a:cubicBezTo>
                        <a:pt x="18" y="0"/>
                        <a:pt x="0" y="19"/>
                        <a:pt x="0" y="41"/>
                      </a:cubicBezTo>
                      <a:cubicBezTo>
                        <a:pt x="83" y="41"/>
                        <a:pt x="83" y="41"/>
                        <a:pt x="83" y="41"/>
                      </a:cubicBezTo>
                      <a:cubicBezTo>
                        <a:pt x="83" y="19"/>
                        <a:pt x="64" y="0"/>
                        <a:pt x="41" y="0"/>
                      </a:cubicBezTo>
                      <a:close/>
                    </a:path>
                  </a:pathLst>
                </a:custGeom>
                <a:solidFill>
                  <a:srgbClr val="FF33CC"/>
                </a:solidFill>
                <a:ln>
                  <a:noFill/>
                </a:ln>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62" name="Freeform 70"/>
                <p:cNvSpPr>
                  <a:spLocks/>
                </p:cNvSpPr>
                <p:nvPr/>
              </p:nvSpPr>
              <p:spPr bwMode="auto">
                <a:xfrm>
                  <a:off x="2948917" y="5288166"/>
                  <a:ext cx="122913" cy="60522"/>
                </a:xfrm>
                <a:custGeom>
                  <a:avLst/>
                  <a:gdLst>
                    <a:gd name="T0" fmla="*/ 41 w 83"/>
                    <a:gd name="T1" fmla="*/ 0 h 41"/>
                    <a:gd name="T2" fmla="*/ 0 w 83"/>
                    <a:gd name="T3" fmla="*/ 41 h 41"/>
                    <a:gd name="T4" fmla="*/ 83 w 83"/>
                    <a:gd name="T5" fmla="*/ 41 h 41"/>
                    <a:gd name="T6" fmla="*/ 41 w 83"/>
                    <a:gd name="T7" fmla="*/ 0 h 41"/>
                  </a:gdLst>
                  <a:ahLst/>
                  <a:cxnLst>
                    <a:cxn ang="0">
                      <a:pos x="T0" y="T1"/>
                    </a:cxn>
                    <a:cxn ang="0">
                      <a:pos x="T2" y="T3"/>
                    </a:cxn>
                    <a:cxn ang="0">
                      <a:pos x="T4" y="T5"/>
                    </a:cxn>
                    <a:cxn ang="0">
                      <a:pos x="T6" y="T7"/>
                    </a:cxn>
                  </a:cxnLst>
                  <a:rect l="0" t="0" r="r" b="b"/>
                  <a:pathLst>
                    <a:path w="83" h="41">
                      <a:moveTo>
                        <a:pt x="41" y="0"/>
                      </a:moveTo>
                      <a:cubicBezTo>
                        <a:pt x="18" y="0"/>
                        <a:pt x="0" y="19"/>
                        <a:pt x="0" y="41"/>
                      </a:cubicBezTo>
                      <a:cubicBezTo>
                        <a:pt x="83" y="41"/>
                        <a:pt x="83" y="41"/>
                        <a:pt x="83" y="41"/>
                      </a:cubicBezTo>
                      <a:cubicBezTo>
                        <a:pt x="83" y="19"/>
                        <a:pt x="64" y="0"/>
                        <a:pt x="41" y="0"/>
                      </a:cubicBezTo>
                      <a:close/>
                    </a:path>
                  </a:pathLst>
                </a:custGeom>
                <a:solidFill>
                  <a:srgbClr val="FF33CC"/>
                </a:solidFill>
                <a:ln>
                  <a:noFill/>
                </a:ln>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63" name="Rectangle 262"/>
                <p:cNvSpPr/>
                <p:nvPr/>
              </p:nvSpPr>
              <p:spPr bwMode="auto">
                <a:xfrm>
                  <a:off x="2831633" y="5054133"/>
                  <a:ext cx="82368" cy="45719"/>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4" name="Rectangle 263"/>
                <p:cNvSpPr/>
                <p:nvPr/>
              </p:nvSpPr>
              <p:spPr bwMode="auto">
                <a:xfrm>
                  <a:off x="2961337" y="5056293"/>
                  <a:ext cx="82368" cy="45719"/>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5" name="Freeform 68"/>
                <p:cNvSpPr>
                  <a:spLocks/>
                </p:cNvSpPr>
                <p:nvPr/>
              </p:nvSpPr>
              <p:spPr bwMode="auto">
                <a:xfrm flipH="1">
                  <a:off x="2914001" y="4606743"/>
                  <a:ext cx="198769" cy="303137"/>
                </a:xfrm>
                <a:custGeom>
                  <a:avLst/>
                  <a:gdLst>
                    <a:gd name="T0" fmla="*/ 192 w 248"/>
                    <a:gd name="T1" fmla="*/ 1069 h 1069"/>
                    <a:gd name="T2" fmla="*/ 45 w 248"/>
                    <a:gd name="T3" fmla="*/ 1069 h 1069"/>
                    <a:gd name="T4" fmla="*/ 0 w 248"/>
                    <a:gd name="T5" fmla="*/ 0 h 1069"/>
                    <a:gd name="T6" fmla="*/ 248 w 248"/>
                    <a:gd name="T7" fmla="*/ 0 h 1069"/>
                    <a:gd name="T8" fmla="*/ 192 w 248"/>
                    <a:gd name="T9" fmla="*/ 1069 h 1069"/>
                    <a:gd name="connsiteX0" fmla="*/ 8993 w 11251"/>
                    <a:gd name="connsiteY0" fmla="*/ 10000 h 10212"/>
                    <a:gd name="connsiteX1" fmla="*/ 0 w 11251"/>
                    <a:gd name="connsiteY1" fmla="*/ 10212 h 10212"/>
                    <a:gd name="connsiteX2" fmla="*/ 1251 w 11251"/>
                    <a:gd name="connsiteY2" fmla="*/ 0 h 10212"/>
                    <a:gd name="connsiteX3" fmla="*/ 11251 w 11251"/>
                    <a:gd name="connsiteY3" fmla="*/ 0 h 10212"/>
                    <a:gd name="connsiteX4" fmla="*/ 8993 w 11251"/>
                    <a:gd name="connsiteY4" fmla="*/ 10000 h 10212"/>
                    <a:gd name="connsiteX0" fmla="*/ 8173 w 11251"/>
                    <a:gd name="connsiteY0" fmla="*/ 10233 h 10233"/>
                    <a:gd name="connsiteX1" fmla="*/ 0 w 11251"/>
                    <a:gd name="connsiteY1" fmla="*/ 10212 h 10233"/>
                    <a:gd name="connsiteX2" fmla="*/ 1251 w 11251"/>
                    <a:gd name="connsiteY2" fmla="*/ 0 h 10233"/>
                    <a:gd name="connsiteX3" fmla="*/ 11251 w 11251"/>
                    <a:gd name="connsiteY3" fmla="*/ 0 h 10233"/>
                    <a:gd name="connsiteX4" fmla="*/ 8173 w 11251"/>
                    <a:gd name="connsiteY4" fmla="*/ 10233 h 10233"/>
                    <a:gd name="connsiteX0" fmla="*/ 8173 w 9119"/>
                    <a:gd name="connsiteY0" fmla="*/ 10233 h 10233"/>
                    <a:gd name="connsiteX1" fmla="*/ 0 w 9119"/>
                    <a:gd name="connsiteY1" fmla="*/ 10212 h 10233"/>
                    <a:gd name="connsiteX2" fmla="*/ 1251 w 9119"/>
                    <a:gd name="connsiteY2" fmla="*/ 0 h 10233"/>
                    <a:gd name="connsiteX3" fmla="*/ 9119 w 9119"/>
                    <a:gd name="connsiteY3" fmla="*/ 117 h 10233"/>
                    <a:gd name="connsiteX4" fmla="*/ 8173 w 9119"/>
                    <a:gd name="connsiteY4" fmla="*/ 10233 h 10233"/>
                    <a:gd name="connsiteX0" fmla="*/ 9143 w 10000"/>
                    <a:gd name="connsiteY0" fmla="*/ 9772 h 9979"/>
                    <a:gd name="connsiteX1" fmla="*/ 0 w 10000"/>
                    <a:gd name="connsiteY1" fmla="*/ 9979 h 9979"/>
                    <a:gd name="connsiteX2" fmla="*/ 1372 w 10000"/>
                    <a:gd name="connsiteY2" fmla="*/ 0 h 9979"/>
                    <a:gd name="connsiteX3" fmla="*/ 10000 w 10000"/>
                    <a:gd name="connsiteY3" fmla="*/ 114 h 9979"/>
                    <a:gd name="connsiteX4" fmla="*/ 9143 w 10000"/>
                    <a:gd name="connsiteY4" fmla="*/ 9772 h 9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9979">
                      <a:moveTo>
                        <a:pt x="9143" y="9772"/>
                      </a:moveTo>
                      <a:lnTo>
                        <a:pt x="0" y="9979"/>
                      </a:lnTo>
                      <a:lnTo>
                        <a:pt x="1372" y="0"/>
                      </a:lnTo>
                      <a:lnTo>
                        <a:pt x="10000" y="114"/>
                      </a:lnTo>
                      <a:cubicBezTo>
                        <a:pt x="9655" y="3410"/>
                        <a:pt x="9488" y="6477"/>
                        <a:pt x="9143" y="977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66" name="Rectangle 561"/>
                <p:cNvSpPr/>
                <p:nvPr/>
              </p:nvSpPr>
              <p:spPr bwMode="auto">
                <a:xfrm>
                  <a:off x="2786436" y="4175270"/>
                  <a:ext cx="301618" cy="464218"/>
                </a:xfrm>
                <a:custGeom>
                  <a:avLst/>
                  <a:gdLst>
                    <a:gd name="connsiteX0" fmla="*/ 0 w 264545"/>
                    <a:gd name="connsiteY0" fmla="*/ 0 h 447560"/>
                    <a:gd name="connsiteX1" fmla="*/ 264545 w 264545"/>
                    <a:gd name="connsiteY1" fmla="*/ 0 h 447560"/>
                    <a:gd name="connsiteX2" fmla="*/ 264545 w 264545"/>
                    <a:gd name="connsiteY2" fmla="*/ 447560 h 447560"/>
                    <a:gd name="connsiteX3" fmla="*/ 0 w 264545"/>
                    <a:gd name="connsiteY3" fmla="*/ 447560 h 447560"/>
                    <a:gd name="connsiteX4" fmla="*/ 0 w 264545"/>
                    <a:gd name="connsiteY4" fmla="*/ 0 h 447560"/>
                    <a:gd name="connsiteX0" fmla="*/ 20849 w 285394"/>
                    <a:gd name="connsiteY0" fmla="*/ 0 h 447560"/>
                    <a:gd name="connsiteX1" fmla="*/ 285394 w 285394"/>
                    <a:gd name="connsiteY1" fmla="*/ 0 h 447560"/>
                    <a:gd name="connsiteX2" fmla="*/ 285394 w 285394"/>
                    <a:gd name="connsiteY2" fmla="*/ 447560 h 447560"/>
                    <a:gd name="connsiteX3" fmla="*/ 0 w 285394"/>
                    <a:gd name="connsiteY3" fmla="*/ 435646 h 447560"/>
                    <a:gd name="connsiteX4" fmla="*/ 20849 w 285394"/>
                    <a:gd name="connsiteY4" fmla="*/ 0 h 447560"/>
                    <a:gd name="connsiteX0" fmla="*/ 20849 w 297308"/>
                    <a:gd name="connsiteY0" fmla="*/ 0 h 447560"/>
                    <a:gd name="connsiteX1" fmla="*/ 285394 w 297308"/>
                    <a:gd name="connsiteY1" fmla="*/ 0 h 447560"/>
                    <a:gd name="connsiteX2" fmla="*/ 297308 w 297308"/>
                    <a:gd name="connsiteY2" fmla="*/ 447560 h 447560"/>
                    <a:gd name="connsiteX3" fmla="*/ 0 w 297308"/>
                    <a:gd name="connsiteY3" fmla="*/ 435646 h 447560"/>
                    <a:gd name="connsiteX4" fmla="*/ 20849 w 297308"/>
                    <a:gd name="connsiteY4" fmla="*/ 0 h 447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7308" h="447560">
                      <a:moveTo>
                        <a:pt x="20849" y="0"/>
                      </a:moveTo>
                      <a:lnTo>
                        <a:pt x="285394" y="0"/>
                      </a:lnTo>
                      <a:lnTo>
                        <a:pt x="297308" y="447560"/>
                      </a:lnTo>
                      <a:lnTo>
                        <a:pt x="0" y="435646"/>
                      </a:lnTo>
                      <a:lnTo>
                        <a:pt x="20849" y="0"/>
                      </a:lnTo>
                      <a:close/>
                    </a:path>
                  </a:pathLst>
                </a:custGeom>
                <a:solidFill>
                  <a:srgbClr val="0072C6">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7" name="Snip and Round Single Corner Rectangle 266"/>
                <p:cNvSpPr/>
                <p:nvPr/>
              </p:nvSpPr>
              <p:spPr bwMode="auto">
                <a:xfrm rot="20640000">
                  <a:off x="3045009" y="4089177"/>
                  <a:ext cx="96698" cy="158390"/>
                </a:xfrm>
                <a:prstGeom prst="snipRoundRect">
                  <a:avLst>
                    <a:gd name="adj1" fmla="val 16667"/>
                    <a:gd name="adj2" fmla="val 28554"/>
                  </a:avLst>
                </a:prstGeom>
                <a:solidFill>
                  <a:srgbClr val="0060A8"/>
                </a:solidFill>
                <a:ln w="9525" cap="flat" cmpd="sng" algn="ctr">
                  <a:noFill/>
                  <a:prstDash val="solid"/>
                  <a:headEnd type="none" w="med" len="med"/>
                  <a:tailEnd type="none" w="med" len="med"/>
                </a:ln>
                <a:effectLst/>
              </p:spPr>
              <p:txBody>
                <a:bodyPr rot="0" spcFirstLastPara="0" vertOverflow="overflow" horzOverflow="overflow" vert="horz" wrap="square" lIns="179260" tIns="143407" rIns="179260" bIns="143407" numCol="1" spcCol="0" rtlCol="0" fromWordArt="0" anchor="t" anchorCtr="0" forceAA="0" compatLnSpc="1">
                  <a:prstTxWarp prst="textNoShape">
                    <a:avLst/>
                  </a:prstTxWarp>
                  <a:noAutofit/>
                </a:bodyPr>
                <a:lstStyle/>
                <a:p>
                  <a:pPr algn="ctr" defTabSz="91402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8" name="Snip and Round Single Corner Rectangle 267"/>
                <p:cNvSpPr/>
                <p:nvPr/>
              </p:nvSpPr>
              <p:spPr bwMode="auto">
                <a:xfrm rot="960000" flipH="1">
                  <a:off x="2735702" y="4097456"/>
                  <a:ext cx="96698" cy="175407"/>
                </a:xfrm>
                <a:prstGeom prst="snipRoundRect">
                  <a:avLst/>
                </a:prstGeom>
                <a:solidFill>
                  <a:srgbClr val="0060A8"/>
                </a:solidFill>
                <a:ln w="9525" cap="flat" cmpd="sng" algn="ctr">
                  <a:noFill/>
                  <a:prstDash val="solid"/>
                  <a:headEnd type="none" w="med" len="med"/>
                  <a:tailEnd type="none" w="med" len="med"/>
                </a:ln>
                <a:effectLst/>
              </p:spPr>
              <p:txBody>
                <a:bodyPr rot="0" spcFirstLastPara="0" vertOverflow="overflow" horzOverflow="overflow" vert="horz" wrap="square" lIns="179260" tIns="143407" rIns="179260" bIns="143407" numCol="1" spcCol="0" rtlCol="0" fromWordArt="0" anchor="t" anchorCtr="0" forceAA="0" compatLnSpc="1">
                  <a:prstTxWarp prst="textNoShape">
                    <a:avLst/>
                  </a:prstTxWarp>
                  <a:noAutofit/>
                </a:bodyPr>
                <a:lstStyle/>
                <a:p>
                  <a:pPr algn="ctr" defTabSz="91402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9" name="Freeform 268"/>
                <p:cNvSpPr/>
                <p:nvPr/>
              </p:nvSpPr>
              <p:spPr bwMode="auto">
                <a:xfrm flipV="1">
                  <a:off x="2780455" y="4070256"/>
                  <a:ext cx="313212" cy="216923"/>
                </a:xfrm>
                <a:custGeom>
                  <a:avLst/>
                  <a:gdLst>
                    <a:gd name="connsiteX0" fmla="*/ 96085 w 313212"/>
                    <a:gd name="connsiteY0" fmla="*/ 239891 h 239891"/>
                    <a:gd name="connsiteX1" fmla="*/ 156606 w 313212"/>
                    <a:gd name="connsiteY1" fmla="*/ 136319 h 239891"/>
                    <a:gd name="connsiteX2" fmla="*/ 217127 w 313212"/>
                    <a:gd name="connsiteY2" fmla="*/ 239891 h 239891"/>
                    <a:gd name="connsiteX3" fmla="*/ 313212 w 313212"/>
                    <a:gd name="connsiteY3" fmla="*/ 222421 h 239891"/>
                    <a:gd name="connsiteX4" fmla="*/ 312005 w 313212"/>
                    <a:gd name="connsiteY4" fmla="*/ 108921 h 239891"/>
                    <a:gd name="connsiteX5" fmla="*/ 203084 w 313212"/>
                    <a:gd name="connsiteY5" fmla="*/ 0 h 239891"/>
                    <a:gd name="connsiteX6" fmla="*/ 112249 w 313212"/>
                    <a:gd name="connsiteY6" fmla="*/ 0 h 239891"/>
                    <a:gd name="connsiteX7" fmla="*/ 1318 w 313212"/>
                    <a:gd name="connsiteY7" fmla="*/ 110931 h 239891"/>
                    <a:gd name="connsiteX8" fmla="*/ 0 w 313212"/>
                    <a:gd name="connsiteY8" fmla="*/ 222421 h 239891"/>
                    <a:gd name="connsiteX0" fmla="*/ 96085 w 313212"/>
                    <a:gd name="connsiteY0" fmla="*/ 246665 h 246665"/>
                    <a:gd name="connsiteX1" fmla="*/ 156606 w 313212"/>
                    <a:gd name="connsiteY1" fmla="*/ 143093 h 246665"/>
                    <a:gd name="connsiteX2" fmla="*/ 217127 w 313212"/>
                    <a:gd name="connsiteY2" fmla="*/ 246665 h 246665"/>
                    <a:gd name="connsiteX3" fmla="*/ 313212 w 313212"/>
                    <a:gd name="connsiteY3" fmla="*/ 229195 h 246665"/>
                    <a:gd name="connsiteX4" fmla="*/ 312005 w 313212"/>
                    <a:gd name="connsiteY4" fmla="*/ 115695 h 246665"/>
                    <a:gd name="connsiteX5" fmla="*/ 203084 w 313212"/>
                    <a:gd name="connsiteY5" fmla="*/ 6774 h 246665"/>
                    <a:gd name="connsiteX6" fmla="*/ 70550 w 313212"/>
                    <a:gd name="connsiteY6" fmla="*/ 0 h 246665"/>
                    <a:gd name="connsiteX7" fmla="*/ 1318 w 313212"/>
                    <a:gd name="connsiteY7" fmla="*/ 117705 h 246665"/>
                    <a:gd name="connsiteX8" fmla="*/ 0 w 313212"/>
                    <a:gd name="connsiteY8" fmla="*/ 229195 h 246665"/>
                    <a:gd name="connsiteX9" fmla="*/ 96085 w 313212"/>
                    <a:gd name="connsiteY9" fmla="*/ 246665 h 246665"/>
                    <a:gd name="connsiteX0" fmla="*/ 96085 w 313212"/>
                    <a:gd name="connsiteY0" fmla="*/ 246665 h 246665"/>
                    <a:gd name="connsiteX1" fmla="*/ 156606 w 313212"/>
                    <a:gd name="connsiteY1" fmla="*/ 143093 h 246665"/>
                    <a:gd name="connsiteX2" fmla="*/ 217127 w 313212"/>
                    <a:gd name="connsiteY2" fmla="*/ 246665 h 246665"/>
                    <a:gd name="connsiteX3" fmla="*/ 313212 w 313212"/>
                    <a:gd name="connsiteY3" fmla="*/ 229195 h 246665"/>
                    <a:gd name="connsiteX4" fmla="*/ 312005 w 313212"/>
                    <a:gd name="connsiteY4" fmla="*/ 115695 h 246665"/>
                    <a:gd name="connsiteX5" fmla="*/ 262654 w 313212"/>
                    <a:gd name="connsiteY5" fmla="*/ 3387 h 246665"/>
                    <a:gd name="connsiteX6" fmla="*/ 70550 w 313212"/>
                    <a:gd name="connsiteY6" fmla="*/ 0 h 246665"/>
                    <a:gd name="connsiteX7" fmla="*/ 1318 w 313212"/>
                    <a:gd name="connsiteY7" fmla="*/ 117705 h 246665"/>
                    <a:gd name="connsiteX8" fmla="*/ 0 w 313212"/>
                    <a:gd name="connsiteY8" fmla="*/ 229195 h 246665"/>
                    <a:gd name="connsiteX9" fmla="*/ 96085 w 313212"/>
                    <a:gd name="connsiteY9" fmla="*/ 246665 h 246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3212" h="246665">
                      <a:moveTo>
                        <a:pt x="96085" y="246665"/>
                      </a:moveTo>
                      <a:lnTo>
                        <a:pt x="156606" y="143093"/>
                      </a:lnTo>
                      <a:lnTo>
                        <a:pt x="217127" y="246665"/>
                      </a:lnTo>
                      <a:lnTo>
                        <a:pt x="313212" y="229195"/>
                      </a:lnTo>
                      <a:cubicBezTo>
                        <a:pt x="312810" y="191362"/>
                        <a:pt x="312407" y="153528"/>
                        <a:pt x="312005" y="115695"/>
                      </a:cubicBezTo>
                      <a:lnTo>
                        <a:pt x="262654" y="3387"/>
                      </a:lnTo>
                      <a:lnTo>
                        <a:pt x="70550" y="0"/>
                      </a:lnTo>
                      <a:lnTo>
                        <a:pt x="1318" y="117705"/>
                      </a:lnTo>
                      <a:cubicBezTo>
                        <a:pt x="879" y="154868"/>
                        <a:pt x="439" y="192032"/>
                        <a:pt x="0" y="229195"/>
                      </a:cubicBezTo>
                      <a:lnTo>
                        <a:pt x="96085" y="246665"/>
                      </a:lnTo>
                      <a:close/>
                    </a:path>
                  </a:pathLst>
                </a:custGeom>
                <a:solidFill>
                  <a:srgbClr val="0060A8"/>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0" name="Isosceles Triangle 269"/>
                <p:cNvSpPr/>
                <p:nvPr/>
              </p:nvSpPr>
              <p:spPr bwMode="auto">
                <a:xfrm rot="10800000">
                  <a:off x="2909751" y="4225186"/>
                  <a:ext cx="62434" cy="67825"/>
                </a:xfrm>
                <a:prstGeom prst="triangle">
                  <a:avLst/>
                </a:prstGeom>
                <a:solidFill>
                  <a:srgbClr val="FFC000"/>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pic>
            <p:nvPicPr>
              <p:cNvPr id="230" name="Picture 229"/>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987892" y="4819809"/>
                <a:ext cx="303810" cy="291657"/>
              </a:xfrm>
              <a:prstGeom prst="rect">
                <a:avLst/>
              </a:prstGeom>
              <a:effectLst>
                <a:outerShdw dir="18900000" sy="23000" kx="-1200000" algn="bl" rotWithShape="0">
                  <a:prstClr val="black">
                    <a:alpha val="20000"/>
                  </a:prstClr>
                </a:outerShdw>
              </a:effectLst>
            </p:spPr>
          </p:pic>
        </p:grpSp>
        <p:grpSp>
          <p:nvGrpSpPr>
            <p:cNvPr id="271" name="Group 270"/>
            <p:cNvGrpSpPr/>
            <p:nvPr/>
          </p:nvGrpSpPr>
          <p:grpSpPr>
            <a:xfrm rot="20606446">
              <a:off x="10598222" y="3307276"/>
              <a:ext cx="77439" cy="145360"/>
              <a:chOff x="987892" y="3722209"/>
              <a:chExt cx="746266" cy="1400815"/>
            </a:xfrm>
          </p:grpSpPr>
          <p:grpSp>
            <p:nvGrpSpPr>
              <p:cNvPr id="272" name="Group 271"/>
              <p:cNvGrpSpPr/>
              <p:nvPr/>
            </p:nvGrpSpPr>
            <p:grpSpPr>
              <a:xfrm>
                <a:off x="1249044" y="3722209"/>
                <a:ext cx="485114" cy="1400815"/>
                <a:chOff x="2667260" y="3789487"/>
                <a:chExt cx="539964" cy="1559201"/>
              </a:xfrm>
              <a:effectLst>
                <a:outerShdw dir="18900000" sy="23000" kx="-1200000" algn="bl" rotWithShape="0">
                  <a:prstClr val="black">
                    <a:alpha val="20000"/>
                  </a:prstClr>
                </a:outerShdw>
              </a:effectLst>
            </p:grpSpPr>
            <p:sp>
              <p:nvSpPr>
                <p:cNvPr id="274" name="Freeform 13"/>
                <p:cNvSpPr>
                  <a:spLocks/>
                </p:cNvSpPr>
                <p:nvPr/>
              </p:nvSpPr>
              <p:spPr bwMode="auto">
                <a:xfrm>
                  <a:off x="2826388" y="4626753"/>
                  <a:ext cx="93025" cy="703169"/>
                </a:xfrm>
                <a:custGeom>
                  <a:avLst/>
                  <a:gdLst>
                    <a:gd name="T0" fmla="*/ 123 w 142"/>
                    <a:gd name="T1" fmla="*/ 734 h 734"/>
                    <a:gd name="T2" fmla="*/ 19 w 142"/>
                    <a:gd name="T3" fmla="*/ 734 h 734"/>
                    <a:gd name="T4" fmla="*/ 0 w 142"/>
                    <a:gd name="T5" fmla="*/ 0 h 734"/>
                    <a:gd name="T6" fmla="*/ 142 w 142"/>
                    <a:gd name="T7" fmla="*/ 0 h 734"/>
                    <a:gd name="T8" fmla="*/ 123 w 142"/>
                    <a:gd name="T9" fmla="*/ 734 h 734"/>
                  </a:gdLst>
                  <a:ahLst/>
                  <a:cxnLst>
                    <a:cxn ang="0">
                      <a:pos x="T0" y="T1"/>
                    </a:cxn>
                    <a:cxn ang="0">
                      <a:pos x="T2" y="T3"/>
                    </a:cxn>
                    <a:cxn ang="0">
                      <a:pos x="T4" y="T5"/>
                    </a:cxn>
                    <a:cxn ang="0">
                      <a:pos x="T6" y="T7"/>
                    </a:cxn>
                    <a:cxn ang="0">
                      <a:pos x="T8" y="T9"/>
                    </a:cxn>
                  </a:cxnLst>
                  <a:rect l="0" t="0" r="r" b="b"/>
                  <a:pathLst>
                    <a:path w="142" h="734">
                      <a:moveTo>
                        <a:pt x="123" y="734"/>
                      </a:moveTo>
                      <a:lnTo>
                        <a:pt x="19" y="734"/>
                      </a:lnTo>
                      <a:lnTo>
                        <a:pt x="0" y="0"/>
                      </a:lnTo>
                      <a:lnTo>
                        <a:pt x="142" y="0"/>
                      </a:lnTo>
                      <a:lnTo>
                        <a:pt x="123" y="734"/>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75" name="Freeform 15"/>
                <p:cNvSpPr>
                  <a:spLocks/>
                </p:cNvSpPr>
                <p:nvPr/>
              </p:nvSpPr>
              <p:spPr bwMode="auto">
                <a:xfrm>
                  <a:off x="2968206" y="4905152"/>
                  <a:ext cx="74588" cy="421515"/>
                </a:xfrm>
                <a:custGeom>
                  <a:avLst/>
                  <a:gdLst>
                    <a:gd name="T0" fmla="*/ 19 w 139"/>
                    <a:gd name="T1" fmla="*/ 734 h 734"/>
                    <a:gd name="T2" fmla="*/ 123 w 139"/>
                    <a:gd name="T3" fmla="*/ 734 h 734"/>
                    <a:gd name="T4" fmla="*/ 139 w 139"/>
                    <a:gd name="T5" fmla="*/ 0 h 734"/>
                    <a:gd name="T6" fmla="*/ 0 w 139"/>
                    <a:gd name="T7" fmla="*/ 0 h 734"/>
                    <a:gd name="T8" fmla="*/ 19 w 139"/>
                    <a:gd name="T9" fmla="*/ 734 h 734"/>
                  </a:gdLst>
                  <a:ahLst/>
                  <a:cxnLst>
                    <a:cxn ang="0">
                      <a:pos x="T0" y="T1"/>
                    </a:cxn>
                    <a:cxn ang="0">
                      <a:pos x="T2" y="T3"/>
                    </a:cxn>
                    <a:cxn ang="0">
                      <a:pos x="T4" y="T5"/>
                    </a:cxn>
                    <a:cxn ang="0">
                      <a:pos x="T6" y="T7"/>
                    </a:cxn>
                    <a:cxn ang="0">
                      <a:pos x="T8" y="T9"/>
                    </a:cxn>
                  </a:cxnLst>
                  <a:rect l="0" t="0" r="r" b="b"/>
                  <a:pathLst>
                    <a:path w="139" h="734">
                      <a:moveTo>
                        <a:pt x="19" y="734"/>
                      </a:moveTo>
                      <a:lnTo>
                        <a:pt x="123" y="734"/>
                      </a:lnTo>
                      <a:lnTo>
                        <a:pt x="139" y="0"/>
                      </a:lnTo>
                      <a:lnTo>
                        <a:pt x="0" y="0"/>
                      </a:lnTo>
                      <a:lnTo>
                        <a:pt x="19" y="734"/>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76" name="Freeform 5"/>
                <p:cNvSpPr>
                  <a:spLocks/>
                </p:cNvSpPr>
                <p:nvPr/>
              </p:nvSpPr>
              <p:spPr bwMode="auto">
                <a:xfrm>
                  <a:off x="2873437" y="4052785"/>
                  <a:ext cx="151615" cy="134145"/>
                </a:xfrm>
                <a:custGeom>
                  <a:avLst/>
                  <a:gdLst>
                    <a:gd name="T0" fmla="*/ 0 w 194"/>
                    <a:gd name="T1" fmla="*/ 19 h 206"/>
                    <a:gd name="T2" fmla="*/ 19 w 194"/>
                    <a:gd name="T3" fmla="*/ 0 h 206"/>
                    <a:gd name="T4" fmla="*/ 175 w 194"/>
                    <a:gd name="T5" fmla="*/ 0 h 206"/>
                    <a:gd name="T6" fmla="*/ 194 w 194"/>
                    <a:gd name="T7" fmla="*/ 19 h 206"/>
                    <a:gd name="T8" fmla="*/ 144 w 194"/>
                    <a:gd name="T9" fmla="*/ 192 h 206"/>
                    <a:gd name="T10" fmla="*/ 71 w 194"/>
                    <a:gd name="T11" fmla="*/ 206 h 206"/>
                    <a:gd name="T12" fmla="*/ 12 w 194"/>
                    <a:gd name="T13" fmla="*/ 123 h 206"/>
                    <a:gd name="T14" fmla="*/ 0 w 194"/>
                    <a:gd name="T15" fmla="*/ 19 h 2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4" h="206">
                      <a:moveTo>
                        <a:pt x="0" y="19"/>
                      </a:moveTo>
                      <a:lnTo>
                        <a:pt x="19" y="0"/>
                      </a:lnTo>
                      <a:lnTo>
                        <a:pt x="175" y="0"/>
                      </a:lnTo>
                      <a:lnTo>
                        <a:pt x="194" y="19"/>
                      </a:lnTo>
                      <a:lnTo>
                        <a:pt x="144" y="192"/>
                      </a:lnTo>
                      <a:lnTo>
                        <a:pt x="71" y="206"/>
                      </a:lnTo>
                      <a:lnTo>
                        <a:pt x="12" y="123"/>
                      </a:lnTo>
                      <a:lnTo>
                        <a:pt x="0"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77" name="Freeform 68"/>
                <p:cNvSpPr>
                  <a:spLocks/>
                </p:cNvSpPr>
                <p:nvPr/>
              </p:nvSpPr>
              <p:spPr bwMode="auto">
                <a:xfrm>
                  <a:off x="2760031" y="4607987"/>
                  <a:ext cx="195547" cy="303137"/>
                </a:xfrm>
                <a:custGeom>
                  <a:avLst/>
                  <a:gdLst>
                    <a:gd name="T0" fmla="*/ 192 w 248"/>
                    <a:gd name="T1" fmla="*/ 1069 h 1069"/>
                    <a:gd name="T2" fmla="*/ 45 w 248"/>
                    <a:gd name="T3" fmla="*/ 1069 h 1069"/>
                    <a:gd name="T4" fmla="*/ 0 w 248"/>
                    <a:gd name="T5" fmla="*/ 0 h 1069"/>
                    <a:gd name="T6" fmla="*/ 248 w 248"/>
                    <a:gd name="T7" fmla="*/ 0 h 1069"/>
                    <a:gd name="T8" fmla="*/ 192 w 248"/>
                    <a:gd name="T9" fmla="*/ 1069 h 1069"/>
                    <a:gd name="connsiteX0" fmla="*/ 8993 w 11251"/>
                    <a:gd name="connsiteY0" fmla="*/ 10000 h 10212"/>
                    <a:gd name="connsiteX1" fmla="*/ 0 w 11251"/>
                    <a:gd name="connsiteY1" fmla="*/ 10212 h 10212"/>
                    <a:gd name="connsiteX2" fmla="*/ 1251 w 11251"/>
                    <a:gd name="connsiteY2" fmla="*/ 0 h 10212"/>
                    <a:gd name="connsiteX3" fmla="*/ 11251 w 11251"/>
                    <a:gd name="connsiteY3" fmla="*/ 0 h 10212"/>
                    <a:gd name="connsiteX4" fmla="*/ 8993 w 11251"/>
                    <a:gd name="connsiteY4" fmla="*/ 10000 h 10212"/>
                    <a:gd name="connsiteX0" fmla="*/ 8173 w 11251"/>
                    <a:gd name="connsiteY0" fmla="*/ 10233 h 10233"/>
                    <a:gd name="connsiteX1" fmla="*/ 0 w 11251"/>
                    <a:gd name="connsiteY1" fmla="*/ 10212 h 10233"/>
                    <a:gd name="connsiteX2" fmla="*/ 1251 w 11251"/>
                    <a:gd name="connsiteY2" fmla="*/ 0 h 10233"/>
                    <a:gd name="connsiteX3" fmla="*/ 11251 w 11251"/>
                    <a:gd name="connsiteY3" fmla="*/ 0 h 10233"/>
                    <a:gd name="connsiteX4" fmla="*/ 8173 w 11251"/>
                    <a:gd name="connsiteY4" fmla="*/ 10233 h 10233"/>
                    <a:gd name="connsiteX0" fmla="*/ 8173 w 9119"/>
                    <a:gd name="connsiteY0" fmla="*/ 10233 h 10233"/>
                    <a:gd name="connsiteX1" fmla="*/ 0 w 9119"/>
                    <a:gd name="connsiteY1" fmla="*/ 10212 h 10233"/>
                    <a:gd name="connsiteX2" fmla="*/ 1251 w 9119"/>
                    <a:gd name="connsiteY2" fmla="*/ 0 h 10233"/>
                    <a:gd name="connsiteX3" fmla="*/ 9119 w 9119"/>
                    <a:gd name="connsiteY3" fmla="*/ 117 h 10233"/>
                    <a:gd name="connsiteX4" fmla="*/ 8173 w 9119"/>
                    <a:gd name="connsiteY4" fmla="*/ 10233 h 10233"/>
                    <a:gd name="connsiteX0" fmla="*/ 9143 w 10000"/>
                    <a:gd name="connsiteY0" fmla="*/ 9772 h 9979"/>
                    <a:gd name="connsiteX1" fmla="*/ 0 w 10000"/>
                    <a:gd name="connsiteY1" fmla="*/ 9979 h 9979"/>
                    <a:gd name="connsiteX2" fmla="*/ 1372 w 10000"/>
                    <a:gd name="connsiteY2" fmla="*/ 0 h 9979"/>
                    <a:gd name="connsiteX3" fmla="*/ 10000 w 10000"/>
                    <a:gd name="connsiteY3" fmla="*/ 114 h 9979"/>
                    <a:gd name="connsiteX4" fmla="*/ 9143 w 10000"/>
                    <a:gd name="connsiteY4" fmla="*/ 9772 h 9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9979">
                      <a:moveTo>
                        <a:pt x="9143" y="9772"/>
                      </a:moveTo>
                      <a:lnTo>
                        <a:pt x="0" y="9979"/>
                      </a:lnTo>
                      <a:lnTo>
                        <a:pt x="1372" y="0"/>
                      </a:lnTo>
                      <a:lnTo>
                        <a:pt x="10000" y="114"/>
                      </a:lnTo>
                      <a:cubicBezTo>
                        <a:pt x="9655" y="3410"/>
                        <a:pt x="9488" y="6477"/>
                        <a:pt x="9143" y="977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78" name="Freeform 72"/>
                <p:cNvSpPr>
                  <a:spLocks/>
                </p:cNvSpPr>
                <p:nvPr/>
              </p:nvSpPr>
              <p:spPr bwMode="auto">
                <a:xfrm>
                  <a:off x="2849711" y="3798223"/>
                  <a:ext cx="189050" cy="239589"/>
                </a:xfrm>
                <a:custGeom>
                  <a:avLst/>
                  <a:gdLst>
                    <a:gd name="T0" fmla="*/ 114 w 128"/>
                    <a:gd name="T1" fmla="*/ 98 h 162"/>
                    <a:gd name="T2" fmla="*/ 46 w 128"/>
                    <a:gd name="T3" fmla="*/ 151 h 162"/>
                    <a:gd name="T4" fmla="*/ 13 w 128"/>
                    <a:gd name="T5" fmla="*/ 65 h 162"/>
                    <a:gd name="T6" fmla="*/ 96 w 128"/>
                    <a:gd name="T7" fmla="*/ 10 h 162"/>
                    <a:gd name="T8" fmla="*/ 114 w 128"/>
                    <a:gd name="T9" fmla="*/ 98 h 162"/>
                  </a:gdLst>
                  <a:ahLst/>
                  <a:cxnLst>
                    <a:cxn ang="0">
                      <a:pos x="T0" y="T1"/>
                    </a:cxn>
                    <a:cxn ang="0">
                      <a:pos x="T2" y="T3"/>
                    </a:cxn>
                    <a:cxn ang="0">
                      <a:pos x="T4" y="T5"/>
                    </a:cxn>
                    <a:cxn ang="0">
                      <a:pos x="T6" y="T7"/>
                    </a:cxn>
                    <a:cxn ang="0">
                      <a:pos x="T8" y="T9"/>
                    </a:cxn>
                  </a:cxnLst>
                  <a:rect l="0" t="0" r="r" b="b"/>
                  <a:pathLst>
                    <a:path w="128" h="162">
                      <a:moveTo>
                        <a:pt x="114" y="98"/>
                      </a:moveTo>
                      <a:cubicBezTo>
                        <a:pt x="90" y="162"/>
                        <a:pt x="77" y="161"/>
                        <a:pt x="46" y="151"/>
                      </a:cubicBezTo>
                      <a:cubicBezTo>
                        <a:pt x="15" y="141"/>
                        <a:pt x="0" y="102"/>
                        <a:pt x="13" y="65"/>
                      </a:cubicBezTo>
                      <a:cubicBezTo>
                        <a:pt x="25" y="27"/>
                        <a:pt x="65" y="0"/>
                        <a:pt x="96" y="10"/>
                      </a:cubicBezTo>
                      <a:cubicBezTo>
                        <a:pt x="126" y="20"/>
                        <a:pt x="128" y="61"/>
                        <a:pt x="114" y="98"/>
                      </a:cubicBezTo>
                      <a:close/>
                    </a:path>
                  </a:pathLst>
                </a:custGeom>
                <a:solidFill>
                  <a:srgbClr val="663300"/>
                </a:solidFill>
                <a:ln>
                  <a:noFill/>
                </a:ln>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79" name="Freeform 73"/>
                <p:cNvSpPr>
                  <a:spLocks/>
                </p:cNvSpPr>
                <p:nvPr/>
              </p:nvSpPr>
              <p:spPr bwMode="auto">
                <a:xfrm>
                  <a:off x="2816019" y="3789487"/>
                  <a:ext cx="211513" cy="260178"/>
                </a:xfrm>
                <a:custGeom>
                  <a:avLst/>
                  <a:gdLst>
                    <a:gd name="T0" fmla="*/ 124 w 143"/>
                    <a:gd name="T1" fmla="*/ 35 h 176"/>
                    <a:gd name="T2" fmla="*/ 104 w 143"/>
                    <a:gd name="T3" fmla="*/ 149 h 176"/>
                    <a:gd name="T4" fmla="*/ 41 w 143"/>
                    <a:gd name="T5" fmla="*/ 144 h 176"/>
                    <a:gd name="T6" fmla="*/ 41 w 143"/>
                    <a:gd name="T7" fmla="*/ 12 h 176"/>
                    <a:gd name="T8" fmla="*/ 124 w 143"/>
                    <a:gd name="T9" fmla="*/ 35 h 176"/>
                  </a:gdLst>
                  <a:ahLst/>
                  <a:cxnLst>
                    <a:cxn ang="0">
                      <a:pos x="T0" y="T1"/>
                    </a:cxn>
                    <a:cxn ang="0">
                      <a:pos x="T2" y="T3"/>
                    </a:cxn>
                    <a:cxn ang="0">
                      <a:pos x="T4" y="T5"/>
                    </a:cxn>
                    <a:cxn ang="0">
                      <a:pos x="T6" y="T7"/>
                    </a:cxn>
                    <a:cxn ang="0">
                      <a:pos x="T8" y="T9"/>
                    </a:cxn>
                  </a:cxnLst>
                  <a:rect l="0" t="0" r="r" b="b"/>
                  <a:pathLst>
                    <a:path w="143" h="176">
                      <a:moveTo>
                        <a:pt x="124" y="35"/>
                      </a:moveTo>
                      <a:cubicBezTo>
                        <a:pt x="143" y="67"/>
                        <a:pt x="129" y="134"/>
                        <a:pt x="104" y="149"/>
                      </a:cubicBezTo>
                      <a:cubicBezTo>
                        <a:pt x="79" y="163"/>
                        <a:pt x="60" y="176"/>
                        <a:pt x="41" y="144"/>
                      </a:cubicBezTo>
                      <a:cubicBezTo>
                        <a:pt x="23" y="112"/>
                        <a:pt x="0" y="31"/>
                        <a:pt x="41" y="12"/>
                      </a:cubicBezTo>
                      <a:cubicBezTo>
                        <a:pt x="67" y="0"/>
                        <a:pt x="105" y="3"/>
                        <a:pt x="124" y="35"/>
                      </a:cubicBezTo>
                      <a:close/>
                    </a:path>
                  </a:pathLst>
                </a:custGeom>
                <a:solidFill>
                  <a:srgbClr val="663300"/>
                </a:solidFill>
                <a:ln>
                  <a:noFill/>
                </a:ln>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80" name="Freeform 74"/>
                <p:cNvSpPr>
                  <a:spLocks/>
                </p:cNvSpPr>
                <p:nvPr/>
              </p:nvSpPr>
              <p:spPr bwMode="auto">
                <a:xfrm>
                  <a:off x="2888395" y="3979787"/>
                  <a:ext cx="97333" cy="117298"/>
                </a:xfrm>
                <a:custGeom>
                  <a:avLst/>
                  <a:gdLst>
                    <a:gd name="T0" fmla="*/ 156 w 156"/>
                    <a:gd name="T1" fmla="*/ 126 h 188"/>
                    <a:gd name="T2" fmla="*/ 78 w 156"/>
                    <a:gd name="T3" fmla="*/ 188 h 188"/>
                    <a:gd name="T4" fmla="*/ 0 w 156"/>
                    <a:gd name="T5" fmla="*/ 126 h 188"/>
                    <a:gd name="T6" fmla="*/ 0 w 156"/>
                    <a:gd name="T7" fmla="*/ 0 h 188"/>
                    <a:gd name="T8" fmla="*/ 156 w 156"/>
                    <a:gd name="T9" fmla="*/ 0 h 188"/>
                    <a:gd name="T10" fmla="*/ 156 w 156"/>
                    <a:gd name="T11" fmla="*/ 126 h 188"/>
                  </a:gdLst>
                  <a:ahLst/>
                  <a:cxnLst>
                    <a:cxn ang="0">
                      <a:pos x="T0" y="T1"/>
                    </a:cxn>
                    <a:cxn ang="0">
                      <a:pos x="T2" y="T3"/>
                    </a:cxn>
                    <a:cxn ang="0">
                      <a:pos x="T4" y="T5"/>
                    </a:cxn>
                    <a:cxn ang="0">
                      <a:pos x="T6" y="T7"/>
                    </a:cxn>
                    <a:cxn ang="0">
                      <a:pos x="T8" y="T9"/>
                    </a:cxn>
                    <a:cxn ang="0">
                      <a:pos x="T10" y="T11"/>
                    </a:cxn>
                  </a:cxnLst>
                  <a:rect l="0" t="0" r="r" b="b"/>
                  <a:pathLst>
                    <a:path w="156" h="188">
                      <a:moveTo>
                        <a:pt x="156" y="126"/>
                      </a:moveTo>
                      <a:lnTo>
                        <a:pt x="78" y="188"/>
                      </a:lnTo>
                      <a:lnTo>
                        <a:pt x="0" y="126"/>
                      </a:lnTo>
                      <a:lnTo>
                        <a:pt x="0" y="0"/>
                      </a:lnTo>
                      <a:lnTo>
                        <a:pt x="156" y="0"/>
                      </a:lnTo>
                      <a:lnTo>
                        <a:pt x="156" y="12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81" name="Freeform 75"/>
                <p:cNvSpPr>
                  <a:spLocks/>
                </p:cNvSpPr>
                <p:nvPr/>
              </p:nvSpPr>
              <p:spPr bwMode="auto">
                <a:xfrm>
                  <a:off x="2667260" y="4096663"/>
                  <a:ext cx="166853" cy="537827"/>
                </a:xfrm>
                <a:custGeom>
                  <a:avLst/>
                  <a:gdLst>
                    <a:gd name="T0" fmla="*/ 141 w 141"/>
                    <a:gd name="T1" fmla="*/ 15 h 364"/>
                    <a:gd name="T2" fmla="*/ 85 w 141"/>
                    <a:gd name="T3" fmla="*/ 0 h 364"/>
                    <a:gd name="T4" fmla="*/ 0 w 141"/>
                    <a:gd name="T5" fmla="*/ 364 h 364"/>
                    <a:gd name="T6" fmla="*/ 58 w 141"/>
                    <a:gd name="T7" fmla="*/ 364 h 364"/>
                    <a:gd name="T8" fmla="*/ 141 w 141"/>
                    <a:gd name="T9" fmla="*/ 15 h 364"/>
                  </a:gdLst>
                  <a:ahLst/>
                  <a:cxnLst>
                    <a:cxn ang="0">
                      <a:pos x="T0" y="T1"/>
                    </a:cxn>
                    <a:cxn ang="0">
                      <a:pos x="T2" y="T3"/>
                    </a:cxn>
                    <a:cxn ang="0">
                      <a:pos x="T4" y="T5"/>
                    </a:cxn>
                    <a:cxn ang="0">
                      <a:pos x="T6" y="T7"/>
                    </a:cxn>
                    <a:cxn ang="0">
                      <a:pos x="T8" y="T9"/>
                    </a:cxn>
                  </a:cxnLst>
                  <a:rect l="0" t="0" r="r" b="b"/>
                  <a:pathLst>
                    <a:path w="141" h="364">
                      <a:moveTo>
                        <a:pt x="141" y="15"/>
                      </a:moveTo>
                      <a:cubicBezTo>
                        <a:pt x="123" y="10"/>
                        <a:pt x="104" y="5"/>
                        <a:pt x="85" y="0"/>
                      </a:cubicBezTo>
                      <a:cubicBezTo>
                        <a:pt x="31" y="117"/>
                        <a:pt x="13" y="235"/>
                        <a:pt x="0" y="364"/>
                      </a:cubicBezTo>
                      <a:cubicBezTo>
                        <a:pt x="58" y="364"/>
                        <a:pt x="58" y="364"/>
                        <a:pt x="58" y="364"/>
                      </a:cubicBezTo>
                      <a:cubicBezTo>
                        <a:pt x="71" y="241"/>
                        <a:pt x="89" y="128"/>
                        <a:pt x="141" y="15"/>
                      </a:cubicBezTo>
                      <a:close/>
                    </a:path>
                  </a:pathLst>
                </a:custGeom>
                <a:solidFill>
                  <a:srgbClr val="FFB900"/>
                </a:solidFill>
                <a:ln>
                  <a:noFill/>
                </a:ln>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82" name="Freeform 76"/>
                <p:cNvSpPr>
                  <a:spLocks/>
                </p:cNvSpPr>
                <p:nvPr/>
              </p:nvSpPr>
              <p:spPr bwMode="auto">
                <a:xfrm>
                  <a:off x="3051308" y="4096663"/>
                  <a:ext cx="155916" cy="537827"/>
                </a:xfrm>
                <a:custGeom>
                  <a:avLst/>
                  <a:gdLst>
                    <a:gd name="T0" fmla="*/ 0 w 141"/>
                    <a:gd name="T1" fmla="*/ 15 h 364"/>
                    <a:gd name="T2" fmla="*/ 56 w 141"/>
                    <a:gd name="T3" fmla="*/ 0 h 364"/>
                    <a:gd name="T4" fmla="*/ 141 w 141"/>
                    <a:gd name="T5" fmla="*/ 364 h 364"/>
                    <a:gd name="T6" fmla="*/ 84 w 141"/>
                    <a:gd name="T7" fmla="*/ 364 h 364"/>
                    <a:gd name="T8" fmla="*/ 0 w 141"/>
                    <a:gd name="T9" fmla="*/ 15 h 364"/>
                  </a:gdLst>
                  <a:ahLst/>
                  <a:cxnLst>
                    <a:cxn ang="0">
                      <a:pos x="T0" y="T1"/>
                    </a:cxn>
                    <a:cxn ang="0">
                      <a:pos x="T2" y="T3"/>
                    </a:cxn>
                    <a:cxn ang="0">
                      <a:pos x="T4" y="T5"/>
                    </a:cxn>
                    <a:cxn ang="0">
                      <a:pos x="T6" y="T7"/>
                    </a:cxn>
                    <a:cxn ang="0">
                      <a:pos x="T8" y="T9"/>
                    </a:cxn>
                  </a:cxnLst>
                  <a:rect l="0" t="0" r="r" b="b"/>
                  <a:pathLst>
                    <a:path w="141" h="364">
                      <a:moveTo>
                        <a:pt x="0" y="15"/>
                      </a:moveTo>
                      <a:cubicBezTo>
                        <a:pt x="19" y="10"/>
                        <a:pt x="38" y="5"/>
                        <a:pt x="56" y="0"/>
                      </a:cubicBezTo>
                      <a:cubicBezTo>
                        <a:pt x="111" y="117"/>
                        <a:pt x="129" y="235"/>
                        <a:pt x="141" y="364"/>
                      </a:cubicBezTo>
                      <a:cubicBezTo>
                        <a:pt x="84" y="364"/>
                        <a:pt x="84" y="364"/>
                        <a:pt x="84" y="364"/>
                      </a:cubicBezTo>
                      <a:cubicBezTo>
                        <a:pt x="71" y="241"/>
                        <a:pt x="53" y="128"/>
                        <a:pt x="0" y="15"/>
                      </a:cubicBezTo>
                      <a:close/>
                    </a:path>
                  </a:pathLst>
                </a:custGeom>
                <a:solidFill>
                  <a:srgbClr val="FFB900"/>
                </a:solidFill>
                <a:ln>
                  <a:noFill/>
                </a:ln>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83" name="Freeform 77"/>
                <p:cNvSpPr>
                  <a:spLocks/>
                </p:cNvSpPr>
                <p:nvPr/>
              </p:nvSpPr>
              <p:spPr bwMode="auto">
                <a:xfrm>
                  <a:off x="2668149" y="4625553"/>
                  <a:ext cx="62394" cy="69881"/>
                </a:xfrm>
                <a:custGeom>
                  <a:avLst/>
                  <a:gdLst>
                    <a:gd name="T0" fmla="*/ 0 w 42"/>
                    <a:gd name="T1" fmla="*/ 0 h 47"/>
                    <a:gd name="T2" fmla="*/ 0 w 42"/>
                    <a:gd name="T3" fmla="*/ 26 h 47"/>
                    <a:gd name="T4" fmla="*/ 21 w 42"/>
                    <a:gd name="T5" fmla="*/ 47 h 47"/>
                    <a:gd name="T6" fmla="*/ 42 w 42"/>
                    <a:gd name="T7" fmla="*/ 26 h 47"/>
                    <a:gd name="T8" fmla="*/ 42 w 42"/>
                    <a:gd name="T9" fmla="*/ 0 h 47"/>
                    <a:gd name="T10" fmla="*/ 0 w 42"/>
                    <a:gd name="T11" fmla="*/ 0 h 47"/>
                  </a:gdLst>
                  <a:ahLst/>
                  <a:cxnLst>
                    <a:cxn ang="0">
                      <a:pos x="T0" y="T1"/>
                    </a:cxn>
                    <a:cxn ang="0">
                      <a:pos x="T2" y="T3"/>
                    </a:cxn>
                    <a:cxn ang="0">
                      <a:pos x="T4" y="T5"/>
                    </a:cxn>
                    <a:cxn ang="0">
                      <a:pos x="T6" y="T7"/>
                    </a:cxn>
                    <a:cxn ang="0">
                      <a:pos x="T8" y="T9"/>
                    </a:cxn>
                    <a:cxn ang="0">
                      <a:pos x="T10" y="T11"/>
                    </a:cxn>
                  </a:cxnLst>
                  <a:rect l="0" t="0" r="r" b="b"/>
                  <a:pathLst>
                    <a:path w="42" h="47">
                      <a:moveTo>
                        <a:pt x="0" y="0"/>
                      </a:moveTo>
                      <a:cubicBezTo>
                        <a:pt x="0" y="26"/>
                        <a:pt x="0" y="26"/>
                        <a:pt x="0" y="26"/>
                      </a:cubicBezTo>
                      <a:cubicBezTo>
                        <a:pt x="0" y="37"/>
                        <a:pt x="9" y="47"/>
                        <a:pt x="21" y="47"/>
                      </a:cubicBezTo>
                      <a:cubicBezTo>
                        <a:pt x="33" y="47"/>
                        <a:pt x="42" y="37"/>
                        <a:pt x="42" y="26"/>
                      </a:cubicBezTo>
                      <a:cubicBezTo>
                        <a:pt x="42" y="0"/>
                        <a:pt x="42" y="0"/>
                        <a:pt x="42" y="0"/>
                      </a:cubicBezTo>
                      <a:lnTo>
                        <a:pt x="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84" name="Freeform 78"/>
                <p:cNvSpPr>
                  <a:spLocks/>
                </p:cNvSpPr>
                <p:nvPr/>
              </p:nvSpPr>
              <p:spPr bwMode="auto">
                <a:xfrm>
                  <a:off x="3145455" y="4625553"/>
                  <a:ext cx="61769" cy="69881"/>
                </a:xfrm>
                <a:custGeom>
                  <a:avLst/>
                  <a:gdLst>
                    <a:gd name="T0" fmla="*/ 0 w 42"/>
                    <a:gd name="T1" fmla="*/ 0 h 47"/>
                    <a:gd name="T2" fmla="*/ 0 w 42"/>
                    <a:gd name="T3" fmla="*/ 26 h 47"/>
                    <a:gd name="T4" fmla="*/ 21 w 42"/>
                    <a:gd name="T5" fmla="*/ 47 h 47"/>
                    <a:gd name="T6" fmla="*/ 42 w 42"/>
                    <a:gd name="T7" fmla="*/ 26 h 47"/>
                    <a:gd name="T8" fmla="*/ 42 w 42"/>
                    <a:gd name="T9" fmla="*/ 0 h 47"/>
                    <a:gd name="T10" fmla="*/ 0 w 42"/>
                    <a:gd name="T11" fmla="*/ 0 h 47"/>
                  </a:gdLst>
                  <a:ahLst/>
                  <a:cxnLst>
                    <a:cxn ang="0">
                      <a:pos x="T0" y="T1"/>
                    </a:cxn>
                    <a:cxn ang="0">
                      <a:pos x="T2" y="T3"/>
                    </a:cxn>
                    <a:cxn ang="0">
                      <a:pos x="T4" y="T5"/>
                    </a:cxn>
                    <a:cxn ang="0">
                      <a:pos x="T6" y="T7"/>
                    </a:cxn>
                    <a:cxn ang="0">
                      <a:pos x="T8" y="T9"/>
                    </a:cxn>
                    <a:cxn ang="0">
                      <a:pos x="T10" y="T11"/>
                    </a:cxn>
                  </a:cxnLst>
                  <a:rect l="0" t="0" r="r" b="b"/>
                  <a:pathLst>
                    <a:path w="42" h="47">
                      <a:moveTo>
                        <a:pt x="0" y="0"/>
                      </a:moveTo>
                      <a:cubicBezTo>
                        <a:pt x="0" y="26"/>
                        <a:pt x="0" y="26"/>
                        <a:pt x="0" y="26"/>
                      </a:cubicBezTo>
                      <a:cubicBezTo>
                        <a:pt x="0" y="37"/>
                        <a:pt x="10" y="47"/>
                        <a:pt x="21" y="47"/>
                      </a:cubicBezTo>
                      <a:cubicBezTo>
                        <a:pt x="33" y="47"/>
                        <a:pt x="42" y="37"/>
                        <a:pt x="42" y="26"/>
                      </a:cubicBezTo>
                      <a:cubicBezTo>
                        <a:pt x="42" y="0"/>
                        <a:pt x="42" y="0"/>
                        <a:pt x="42" y="0"/>
                      </a:cubicBezTo>
                      <a:lnTo>
                        <a:pt x="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85" name="Freeform 80"/>
                <p:cNvSpPr>
                  <a:spLocks/>
                </p:cNvSpPr>
                <p:nvPr/>
              </p:nvSpPr>
              <p:spPr bwMode="auto">
                <a:xfrm>
                  <a:off x="3016925" y="3881204"/>
                  <a:ext cx="0" cy="1247"/>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86" name="Freeform 81"/>
                <p:cNvSpPr>
                  <a:spLocks/>
                </p:cNvSpPr>
                <p:nvPr/>
              </p:nvSpPr>
              <p:spPr bwMode="auto">
                <a:xfrm>
                  <a:off x="3015676" y="3878085"/>
                  <a:ext cx="0" cy="1247"/>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87" name="Freeform 82"/>
                <p:cNvSpPr>
                  <a:spLocks/>
                </p:cNvSpPr>
                <p:nvPr/>
              </p:nvSpPr>
              <p:spPr bwMode="auto">
                <a:xfrm>
                  <a:off x="3012558" y="3870599"/>
                  <a:ext cx="0" cy="187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88" name="Freeform 83"/>
                <p:cNvSpPr>
                  <a:spLocks/>
                </p:cNvSpPr>
                <p:nvPr/>
              </p:nvSpPr>
              <p:spPr bwMode="auto">
                <a:xfrm>
                  <a:off x="3013805" y="3873717"/>
                  <a:ext cx="0" cy="1247"/>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89" name="Freeform 84"/>
                <p:cNvSpPr>
                  <a:spLocks/>
                </p:cNvSpPr>
                <p:nvPr/>
              </p:nvSpPr>
              <p:spPr bwMode="auto">
                <a:xfrm>
                  <a:off x="2859071" y="387247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90" name="Freeform 85"/>
                <p:cNvSpPr>
                  <a:spLocks/>
                </p:cNvSpPr>
                <p:nvPr/>
              </p:nvSpPr>
              <p:spPr bwMode="auto">
                <a:xfrm>
                  <a:off x="3016925" y="3884325"/>
                  <a:ext cx="0" cy="2496"/>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2"/>
                        <a:pt x="0" y="1"/>
                        <a:pt x="0" y="0"/>
                      </a:cubicBezTo>
                      <a:cubicBezTo>
                        <a:pt x="0" y="1"/>
                        <a:pt x="0" y="2"/>
                        <a:pt x="0"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91" name="Freeform 86"/>
                <p:cNvSpPr>
                  <a:spLocks/>
                </p:cNvSpPr>
                <p:nvPr/>
              </p:nvSpPr>
              <p:spPr bwMode="auto">
                <a:xfrm>
                  <a:off x="3016925" y="3888692"/>
                  <a:ext cx="1247" cy="2496"/>
                </a:xfrm>
                <a:custGeom>
                  <a:avLst/>
                  <a:gdLst>
                    <a:gd name="T0" fmla="*/ 1 w 1"/>
                    <a:gd name="T1" fmla="*/ 2 h 2"/>
                    <a:gd name="T2" fmla="*/ 0 w 1"/>
                    <a:gd name="T3" fmla="*/ 0 h 2"/>
                    <a:gd name="T4" fmla="*/ 1 w 1"/>
                    <a:gd name="T5" fmla="*/ 2 h 2"/>
                  </a:gdLst>
                  <a:ahLst/>
                  <a:cxnLst>
                    <a:cxn ang="0">
                      <a:pos x="T0" y="T1"/>
                    </a:cxn>
                    <a:cxn ang="0">
                      <a:pos x="T2" y="T3"/>
                    </a:cxn>
                    <a:cxn ang="0">
                      <a:pos x="T4" y="T5"/>
                    </a:cxn>
                  </a:cxnLst>
                  <a:rect l="0" t="0" r="r" b="b"/>
                  <a:pathLst>
                    <a:path w="1" h="2">
                      <a:moveTo>
                        <a:pt x="1" y="2"/>
                      </a:moveTo>
                      <a:cubicBezTo>
                        <a:pt x="1" y="2"/>
                        <a:pt x="0" y="1"/>
                        <a:pt x="0" y="0"/>
                      </a:cubicBezTo>
                      <a:cubicBezTo>
                        <a:pt x="0" y="1"/>
                        <a:pt x="1" y="2"/>
                        <a:pt x="1"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92" name="Freeform 87"/>
                <p:cNvSpPr>
                  <a:spLocks/>
                </p:cNvSpPr>
                <p:nvPr/>
              </p:nvSpPr>
              <p:spPr bwMode="auto">
                <a:xfrm>
                  <a:off x="3011311" y="386935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293" name="Freeform 88"/>
                <p:cNvSpPr>
                  <a:spLocks/>
                </p:cNvSpPr>
                <p:nvPr/>
              </p:nvSpPr>
              <p:spPr bwMode="auto">
                <a:xfrm>
                  <a:off x="2852831" y="3886820"/>
                  <a:ext cx="1871" cy="1871"/>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0"/>
                        <a:pt x="0" y="0"/>
                        <a:pt x="0" y="1"/>
                      </a:cubicBezTo>
                      <a:cubicBezTo>
                        <a:pt x="0" y="0"/>
                        <a:pt x="0"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333" name="Freeform 89"/>
                <p:cNvSpPr>
                  <a:spLocks/>
                </p:cNvSpPr>
                <p:nvPr/>
              </p:nvSpPr>
              <p:spPr bwMode="auto">
                <a:xfrm>
                  <a:off x="2855951" y="387933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334" name="Freeform 90"/>
                <p:cNvSpPr>
                  <a:spLocks/>
                </p:cNvSpPr>
                <p:nvPr/>
              </p:nvSpPr>
              <p:spPr bwMode="auto">
                <a:xfrm>
                  <a:off x="2857199" y="3874966"/>
                  <a:ext cx="0" cy="187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335" name="Freeform 91"/>
                <p:cNvSpPr>
                  <a:spLocks/>
                </p:cNvSpPr>
                <p:nvPr/>
              </p:nvSpPr>
              <p:spPr bwMode="auto">
                <a:xfrm>
                  <a:off x="2854703" y="3882453"/>
                  <a:ext cx="0" cy="187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336" name="Freeform 92"/>
                <p:cNvSpPr>
                  <a:spLocks/>
                </p:cNvSpPr>
                <p:nvPr/>
              </p:nvSpPr>
              <p:spPr bwMode="auto">
                <a:xfrm>
                  <a:off x="2839728" y="3863111"/>
                  <a:ext cx="192170" cy="171581"/>
                </a:xfrm>
                <a:custGeom>
                  <a:avLst/>
                  <a:gdLst>
                    <a:gd name="T0" fmla="*/ 124 w 130"/>
                    <a:gd name="T1" fmla="*/ 28 h 116"/>
                    <a:gd name="T2" fmla="*/ 121 w 130"/>
                    <a:gd name="T3" fmla="*/ 27 h 116"/>
                    <a:gd name="T4" fmla="*/ 121 w 130"/>
                    <a:gd name="T5" fmla="*/ 19 h 116"/>
                    <a:gd name="T6" fmla="*/ 120 w 130"/>
                    <a:gd name="T7" fmla="*/ 17 h 116"/>
                    <a:gd name="T8" fmla="*/ 120 w 130"/>
                    <a:gd name="T9" fmla="*/ 16 h 116"/>
                    <a:gd name="T10" fmla="*/ 120 w 130"/>
                    <a:gd name="T11" fmla="*/ 14 h 116"/>
                    <a:gd name="T12" fmla="*/ 120 w 130"/>
                    <a:gd name="T13" fmla="*/ 13 h 116"/>
                    <a:gd name="T14" fmla="*/ 120 w 130"/>
                    <a:gd name="T15" fmla="*/ 12 h 116"/>
                    <a:gd name="T16" fmla="*/ 119 w 130"/>
                    <a:gd name="T17" fmla="*/ 11 h 116"/>
                    <a:gd name="T18" fmla="*/ 119 w 130"/>
                    <a:gd name="T19" fmla="*/ 10 h 116"/>
                    <a:gd name="T20" fmla="*/ 118 w 130"/>
                    <a:gd name="T21" fmla="*/ 8 h 116"/>
                    <a:gd name="T22" fmla="*/ 118 w 130"/>
                    <a:gd name="T23" fmla="*/ 7 h 116"/>
                    <a:gd name="T24" fmla="*/ 117 w 130"/>
                    <a:gd name="T25" fmla="*/ 6 h 116"/>
                    <a:gd name="T26" fmla="*/ 117 w 130"/>
                    <a:gd name="T27" fmla="*/ 5 h 116"/>
                    <a:gd name="T28" fmla="*/ 116 w 130"/>
                    <a:gd name="T29" fmla="*/ 4 h 116"/>
                    <a:gd name="T30" fmla="*/ 116 w 130"/>
                    <a:gd name="T31" fmla="*/ 4 h 116"/>
                    <a:gd name="T32" fmla="*/ 105 w 130"/>
                    <a:gd name="T33" fmla="*/ 5 h 116"/>
                    <a:gd name="T34" fmla="*/ 87 w 130"/>
                    <a:gd name="T35" fmla="*/ 0 h 116"/>
                    <a:gd name="T36" fmla="*/ 53 w 130"/>
                    <a:gd name="T37" fmla="*/ 5 h 116"/>
                    <a:gd name="T38" fmla="*/ 18 w 130"/>
                    <a:gd name="T39" fmla="*/ 0 h 116"/>
                    <a:gd name="T40" fmla="*/ 13 w 130"/>
                    <a:gd name="T41" fmla="*/ 6 h 116"/>
                    <a:gd name="T42" fmla="*/ 13 w 130"/>
                    <a:gd name="T43" fmla="*/ 6 h 116"/>
                    <a:gd name="T44" fmla="*/ 12 w 130"/>
                    <a:gd name="T45" fmla="*/ 8 h 116"/>
                    <a:gd name="T46" fmla="*/ 12 w 130"/>
                    <a:gd name="T47" fmla="*/ 9 h 116"/>
                    <a:gd name="T48" fmla="*/ 11 w 130"/>
                    <a:gd name="T49" fmla="*/ 11 h 116"/>
                    <a:gd name="T50" fmla="*/ 11 w 130"/>
                    <a:gd name="T51" fmla="*/ 11 h 116"/>
                    <a:gd name="T52" fmla="*/ 10 w 130"/>
                    <a:gd name="T53" fmla="*/ 13 h 116"/>
                    <a:gd name="T54" fmla="*/ 10 w 130"/>
                    <a:gd name="T55" fmla="*/ 14 h 116"/>
                    <a:gd name="T56" fmla="*/ 10 w 130"/>
                    <a:gd name="T57" fmla="*/ 16 h 116"/>
                    <a:gd name="T58" fmla="*/ 9 w 130"/>
                    <a:gd name="T59" fmla="*/ 17 h 116"/>
                    <a:gd name="T60" fmla="*/ 9 w 130"/>
                    <a:gd name="T61" fmla="*/ 19 h 116"/>
                    <a:gd name="T62" fmla="*/ 9 w 130"/>
                    <a:gd name="T63" fmla="*/ 27 h 116"/>
                    <a:gd name="T64" fmla="*/ 8 w 130"/>
                    <a:gd name="T65" fmla="*/ 27 h 116"/>
                    <a:gd name="T66" fmla="*/ 0 w 130"/>
                    <a:gd name="T67" fmla="*/ 37 h 116"/>
                    <a:gd name="T68" fmla="*/ 0 w 130"/>
                    <a:gd name="T69" fmla="*/ 57 h 116"/>
                    <a:gd name="T70" fmla="*/ 9 w 130"/>
                    <a:gd name="T71" fmla="*/ 67 h 116"/>
                    <a:gd name="T72" fmla="*/ 40 w 130"/>
                    <a:gd name="T73" fmla="*/ 116 h 116"/>
                    <a:gd name="T74" fmla="*/ 90 w 130"/>
                    <a:gd name="T75" fmla="*/ 116 h 116"/>
                    <a:gd name="T76" fmla="*/ 121 w 130"/>
                    <a:gd name="T77" fmla="*/ 67 h 116"/>
                    <a:gd name="T78" fmla="*/ 130 w 130"/>
                    <a:gd name="T79" fmla="*/ 57 h 116"/>
                    <a:gd name="T80" fmla="*/ 130 w 130"/>
                    <a:gd name="T81" fmla="*/ 37 h 116"/>
                    <a:gd name="T82" fmla="*/ 124 w 130"/>
                    <a:gd name="T83" fmla="*/ 28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0" h="116">
                      <a:moveTo>
                        <a:pt x="124" y="28"/>
                      </a:moveTo>
                      <a:cubicBezTo>
                        <a:pt x="123" y="28"/>
                        <a:pt x="122" y="27"/>
                        <a:pt x="121" y="27"/>
                      </a:cubicBezTo>
                      <a:cubicBezTo>
                        <a:pt x="121" y="19"/>
                        <a:pt x="121" y="19"/>
                        <a:pt x="121" y="19"/>
                      </a:cubicBezTo>
                      <a:cubicBezTo>
                        <a:pt x="121" y="19"/>
                        <a:pt x="120" y="18"/>
                        <a:pt x="120" y="17"/>
                      </a:cubicBezTo>
                      <a:cubicBezTo>
                        <a:pt x="120" y="17"/>
                        <a:pt x="120" y="16"/>
                        <a:pt x="120" y="16"/>
                      </a:cubicBezTo>
                      <a:cubicBezTo>
                        <a:pt x="120" y="16"/>
                        <a:pt x="120" y="15"/>
                        <a:pt x="120" y="14"/>
                      </a:cubicBezTo>
                      <a:cubicBezTo>
                        <a:pt x="120" y="14"/>
                        <a:pt x="120" y="14"/>
                        <a:pt x="120" y="13"/>
                      </a:cubicBezTo>
                      <a:cubicBezTo>
                        <a:pt x="120" y="13"/>
                        <a:pt x="120" y="13"/>
                        <a:pt x="120" y="12"/>
                      </a:cubicBezTo>
                      <a:cubicBezTo>
                        <a:pt x="119" y="12"/>
                        <a:pt x="119" y="11"/>
                        <a:pt x="119" y="11"/>
                      </a:cubicBezTo>
                      <a:cubicBezTo>
                        <a:pt x="119" y="11"/>
                        <a:pt x="119" y="11"/>
                        <a:pt x="119" y="10"/>
                      </a:cubicBezTo>
                      <a:cubicBezTo>
                        <a:pt x="119" y="9"/>
                        <a:pt x="118" y="8"/>
                        <a:pt x="118" y="8"/>
                      </a:cubicBezTo>
                      <a:cubicBezTo>
                        <a:pt x="118" y="7"/>
                        <a:pt x="118" y="7"/>
                        <a:pt x="118" y="7"/>
                      </a:cubicBezTo>
                      <a:cubicBezTo>
                        <a:pt x="117" y="7"/>
                        <a:pt x="117" y="6"/>
                        <a:pt x="117" y="6"/>
                      </a:cubicBezTo>
                      <a:cubicBezTo>
                        <a:pt x="117" y="6"/>
                        <a:pt x="117" y="5"/>
                        <a:pt x="117" y="5"/>
                      </a:cubicBezTo>
                      <a:cubicBezTo>
                        <a:pt x="116" y="5"/>
                        <a:pt x="116" y="4"/>
                        <a:pt x="116" y="4"/>
                      </a:cubicBezTo>
                      <a:cubicBezTo>
                        <a:pt x="116" y="4"/>
                        <a:pt x="116" y="4"/>
                        <a:pt x="116" y="4"/>
                      </a:cubicBezTo>
                      <a:cubicBezTo>
                        <a:pt x="112" y="4"/>
                        <a:pt x="109" y="5"/>
                        <a:pt x="105" y="5"/>
                      </a:cubicBezTo>
                      <a:cubicBezTo>
                        <a:pt x="98" y="5"/>
                        <a:pt x="91" y="3"/>
                        <a:pt x="87" y="0"/>
                      </a:cubicBezTo>
                      <a:cubicBezTo>
                        <a:pt x="79" y="3"/>
                        <a:pt x="67" y="5"/>
                        <a:pt x="53" y="5"/>
                      </a:cubicBezTo>
                      <a:cubicBezTo>
                        <a:pt x="39" y="5"/>
                        <a:pt x="26" y="3"/>
                        <a:pt x="18" y="0"/>
                      </a:cubicBezTo>
                      <a:cubicBezTo>
                        <a:pt x="16" y="2"/>
                        <a:pt x="14" y="4"/>
                        <a:pt x="13" y="6"/>
                      </a:cubicBezTo>
                      <a:cubicBezTo>
                        <a:pt x="13" y="6"/>
                        <a:pt x="13" y="6"/>
                        <a:pt x="13" y="6"/>
                      </a:cubicBezTo>
                      <a:cubicBezTo>
                        <a:pt x="12" y="7"/>
                        <a:pt x="12" y="8"/>
                        <a:pt x="12" y="8"/>
                      </a:cubicBezTo>
                      <a:cubicBezTo>
                        <a:pt x="12" y="8"/>
                        <a:pt x="12" y="9"/>
                        <a:pt x="12" y="9"/>
                      </a:cubicBezTo>
                      <a:cubicBezTo>
                        <a:pt x="11" y="9"/>
                        <a:pt x="11" y="10"/>
                        <a:pt x="11" y="11"/>
                      </a:cubicBezTo>
                      <a:cubicBezTo>
                        <a:pt x="11" y="11"/>
                        <a:pt x="11" y="11"/>
                        <a:pt x="11" y="11"/>
                      </a:cubicBezTo>
                      <a:cubicBezTo>
                        <a:pt x="10" y="12"/>
                        <a:pt x="10" y="13"/>
                        <a:pt x="10" y="13"/>
                      </a:cubicBezTo>
                      <a:cubicBezTo>
                        <a:pt x="10" y="13"/>
                        <a:pt x="10" y="14"/>
                        <a:pt x="10" y="14"/>
                      </a:cubicBezTo>
                      <a:cubicBezTo>
                        <a:pt x="10" y="15"/>
                        <a:pt x="10" y="15"/>
                        <a:pt x="10" y="16"/>
                      </a:cubicBezTo>
                      <a:cubicBezTo>
                        <a:pt x="9" y="16"/>
                        <a:pt x="9" y="16"/>
                        <a:pt x="9" y="17"/>
                      </a:cubicBezTo>
                      <a:cubicBezTo>
                        <a:pt x="9" y="17"/>
                        <a:pt x="9" y="18"/>
                        <a:pt x="9" y="19"/>
                      </a:cubicBezTo>
                      <a:cubicBezTo>
                        <a:pt x="9" y="27"/>
                        <a:pt x="9" y="27"/>
                        <a:pt x="9" y="27"/>
                      </a:cubicBezTo>
                      <a:cubicBezTo>
                        <a:pt x="9" y="27"/>
                        <a:pt x="8" y="27"/>
                        <a:pt x="8" y="27"/>
                      </a:cubicBezTo>
                      <a:cubicBezTo>
                        <a:pt x="3" y="28"/>
                        <a:pt x="0" y="32"/>
                        <a:pt x="0" y="37"/>
                      </a:cubicBezTo>
                      <a:cubicBezTo>
                        <a:pt x="0" y="57"/>
                        <a:pt x="0" y="57"/>
                        <a:pt x="0" y="57"/>
                      </a:cubicBezTo>
                      <a:cubicBezTo>
                        <a:pt x="0" y="62"/>
                        <a:pt x="4" y="67"/>
                        <a:pt x="9" y="67"/>
                      </a:cubicBezTo>
                      <a:cubicBezTo>
                        <a:pt x="9" y="67"/>
                        <a:pt x="25" y="116"/>
                        <a:pt x="40" y="116"/>
                      </a:cubicBezTo>
                      <a:cubicBezTo>
                        <a:pt x="90" y="116"/>
                        <a:pt x="90" y="116"/>
                        <a:pt x="90" y="116"/>
                      </a:cubicBezTo>
                      <a:cubicBezTo>
                        <a:pt x="104" y="116"/>
                        <a:pt x="121" y="67"/>
                        <a:pt x="121" y="67"/>
                      </a:cubicBezTo>
                      <a:cubicBezTo>
                        <a:pt x="126" y="67"/>
                        <a:pt x="130" y="62"/>
                        <a:pt x="130" y="57"/>
                      </a:cubicBezTo>
                      <a:cubicBezTo>
                        <a:pt x="130" y="37"/>
                        <a:pt x="130" y="37"/>
                        <a:pt x="130" y="37"/>
                      </a:cubicBezTo>
                      <a:cubicBezTo>
                        <a:pt x="130" y="33"/>
                        <a:pt x="127" y="29"/>
                        <a:pt x="124" y="28"/>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337" name="Rectangle 93"/>
                <p:cNvSpPr>
                  <a:spLocks noChangeArrowheads="1"/>
                </p:cNvSpPr>
                <p:nvPr/>
              </p:nvSpPr>
              <p:spPr bwMode="auto">
                <a:xfrm>
                  <a:off x="2786696" y="4615570"/>
                  <a:ext cx="301358" cy="2058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338" name="Rectangle 337"/>
                <p:cNvSpPr/>
                <p:nvPr/>
              </p:nvSpPr>
              <p:spPr bwMode="auto">
                <a:xfrm>
                  <a:off x="2834113" y="5068047"/>
                  <a:ext cx="79888" cy="25862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9" name="Rectangle 338"/>
                <p:cNvSpPr/>
                <p:nvPr/>
              </p:nvSpPr>
              <p:spPr bwMode="auto">
                <a:xfrm>
                  <a:off x="2961819" y="5066165"/>
                  <a:ext cx="79888" cy="25862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40" name="Freeform 67"/>
                <p:cNvSpPr>
                  <a:spLocks/>
                </p:cNvSpPr>
                <p:nvPr/>
              </p:nvSpPr>
              <p:spPr bwMode="auto">
                <a:xfrm>
                  <a:off x="2807285" y="5288166"/>
                  <a:ext cx="122291" cy="60522"/>
                </a:xfrm>
                <a:custGeom>
                  <a:avLst/>
                  <a:gdLst>
                    <a:gd name="T0" fmla="*/ 41 w 83"/>
                    <a:gd name="T1" fmla="*/ 0 h 41"/>
                    <a:gd name="T2" fmla="*/ 0 w 83"/>
                    <a:gd name="T3" fmla="*/ 41 h 41"/>
                    <a:gd name="T4" fmla="*/ 83 w 83"/>
                    <a:gd name="T5" fmla="*/ 41 h 41"/>
                    <a:gd name="T6" fmla="*/ 41 w 83"/>
                    <a:gd name="T7" fmla="*/ 0 h 41"/>
                  </a:gdLst>
                  <a:ahLst/>
                  <a:cxnLst>
                    <a:cxn ang="0">
                      <a:pos x="T0" y="T1"/>
                    </a:cxn>
                    <a:cxn ang="0">
                      <a:pos x="T2" y="T3"/>
                    </a:cxn>
                    <a:cxn ang="0">
                      <a:pos x="T4" y="T5"/>
                    </a:cxn>
                    <a:cxn ang="0">
                      <a:pos x="T6" y="T7"/>
                    </a:cxn>
                  </a:cxnLst>
                  <a:rect l="0" t="0" r="r" b="b"/>
                  <a:pathLst>
                    <a:path w="83" h="41">
                      <a:moveTo>
                        <a:pt x="41" y="0"/>
                      </a:moveTo>
                      <a:cubicBezTo>
                        <a:pt x="18" y="0"/>
                        <a:pt x="0" y="19"/>
                        <a:pt x="0" y="41"/>
                      </a:cubicBezTo>
                      <a:cubicBezTo>
                        <a:pt x="83" y="41"/>
                        <a:pt x="83" y="41"/>
                        <a:pt x="83" y="41"/>
                      </a:cubicBezTo>
                      <a:cubicBezTo>
                        <a:pt x="83" y="19"/>
                        <a:pt x="64" y="0"/>
                        <a:pt x="41" y="0"/>
                      </a:cubicBezTo>
                      <a:close/>
                    </a:path>
                  </a:pathLst>
                </a:custGeom>
                <a:solidFill>
                  <a:srgbClr val="FF33CC"/>
                </a:solidFill>
                <a:ln>
                  <a:noFill/>
                </a:ln>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341" name="Freeform 70"/>
                <p:cNvSpPr>
                  <a:spLocks/>
                </p:cNvSpPr>
                <p:nvPr/>
              </p:nvSpPr>
              <p:spPr bwMode="auto">
                <a:xfrm>
                  <a:off x="2948917" y="5288166"/>
                  <a:ext cx="122913" cy="60522"/>
                </a:xfrm>
                <a:custGeom>
                  <a:avLst/>
                  <a:gdLst>
                    <a:gd name="T0" fmla="*/ 41 w 83"/>
                    <a:gd name="T1" fmla="*/ 0 h 41"/>
                    <a:gd name="T2" fmla="*/ 0 w 83"/>
                    <a:gd name="T3" fmla="*/ 41 h 41"/>
                    <a:gd name="T4" fmla="*/ 83 w 83"/>
                    <a:gd name="T5" fmla="*/ 41 h 41"/>
                    <a:gd name="T6" fmla="*/ 41 w 83"/>
                    <a:gd name="T7" fmla="*/ 0 h 41"/>
                  </a:gdLst>
                  <a:ahLst/>
                  <a:cxnLst>
                    <a:cxn ang="0">
                      <a:pos x="T0" y="T1"/>
                    </a:cxn>
                    <a:cxn ang="0">
                      <a:pos x="T2" y="T3"/>
                    </a:cxn>
                    <a:cxn ang="0">
                      <a:pos x="T4" y="T5"/>
                    </a:cxn>
                    <a:cxn ang="0">
                      <a:pos x="T6" y="T7"/>
                    </a:cxn>
                  </a:cxnLst>
                  <a:rect l="0" t="0" r="r" b="b"/>
                  <a:pathLst>
                    <a:path w="83" h="41">
                      <a:moveTo>
                        <a:pt x="41" y="0"/>
                      </a:moveTo>
                      <a:cubicBezTo>
                        <a:pt x="18" y="0"/>
                        <a:pt x="0" y="19"/>
                        <a:pt x="0" y="41"/>
                      </a:cubicBezTo>
                      <a:cubicBezTo>
                        <a:pt x="83" y="41"/>
                        <a:pt x="83" y="41"/>
                        <a:pt x="83" y="41"/>
                      </a:cubicBezTo>
                      <a:cubicBezTo>
                        <a:pt x="83" y="19"/>
                        <a:pt x="64" y="0"/>
                        <a:pt x="41" y="0"/>
                      </a:cubicBezTo>
                      <a:close/>
                    </a:path>
                  </a:pathLst>
                </a:custGeom>
                <a:solidFill>
                  <a:srgbClr val="FF33CC"/>
                </a:solidFill>
                <a:ln>
                  <a:noFill/>
                </a:ln>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342" name="Rectangle 341"/>
                <p:cNvSpPr/>
                <p:nvPr/>
              </p:nvSpPr>
              <p:spPr bwMode="auto">
                <a:xfrm>
                  <a:off x="2831633" y="5054133"/>
                  <a:ext cx="82368" cy="45719"/>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43" name="Rectangle 342"/>
                <p:cNvSpPr/>
                <p:nvPr/>
              </p:nvSpPr>
              <p:spPr bwMode="auto">
                <a:xfrm>
                  <a:off x="2961337" y="5056293"/>
                  <a:ext cx="82368" cy="45719"/>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44" name="Freeform 68"/>
                <p:cNvSpPr>
                  <a:spLocks/>
                </p:cNvSpPr>
                <p:nvPr/>
              </p:nvSpPr>
              <p:spPr bwMode="auto">
                <a:xfrm flipH="1">
                  <a:off x="2914001" y="4606743"/>
                  <a:ext cx="198769" cy="303137"/>
                </a:xfrm>
                <a:custGeom>
                  <a:avLst/>
                  <a:gdLst>
                    <a:gd name="T0" fmla="*/ 192 w 248"/>
                    <a:gd name="T1" fmla="*/ 1069 h 1069"/>
                    <a:gd name="T2" fmla="*/ 45 w 248"/>
                    <a:gd name="T3" fmla="*/ 1069 h 1069"/>
                    <a:gd name="T4" fmla="*/ 0 w 248"/>
                    <a:gd name="T5" fmla="*/ 0 h 1069"/>
                    <a:gd name="T6" fmla="*/ 248 w 248"/>
                    <a:gd name="T7" fmla="*/ 0 h 1069"/>
                    <a:gd name="T8" fmla="*/ 192 w 248"/>
                    <a:gd name="T9" fmla="*/ 1069 h 1069"/>
                    <a:gd name="connsiteX0" fmla="*/ 8993 w 11251"/>
                    <a:gd name="connsiteY0" fmla="*/ 10000 h 10212"/>
                    <a:gd name="connsiteX1" fmla="*/ 0 w 11251"/>
                    <a:gd name="connsiteY1" fmla="*/ 10212 h 10212"/>
                    <a:gd name="connsiteX2" fmla="*/ 1251 w 11251"/>
                    <a:gd name="connsiteY2" fmla="*/ 0 h 10212"/>
                    <a:gd name="connsiteX3" fmla="*/ 11251 w 11251"/>
                    <a:gd name="connsiteY3" fmla="*/ 0 h 10212"/>
                    <a:gd name="connsiteX4" fmla="*/ 8993 w 11251"/>
                    <a:gd name="connsiteY4" fmla="*/ 10000 h 10212"/>
                    <a:gd name="connsiteX0" fmla="*/ 8173 w 11251"/>
                    <a:gd name="connsiteY0" fmla="*/ 10233 h 10233"/>
                    <a:gd name="connsiteX1" fmla="*/ 0 w 11251"/>
                    <a:gd name="connsiteY1" fmla="*/ 10212 h 10233"/>
                    <a:gd name="connsiteX2" fmla="*/ 1251 w 11251"/>
                    <a:gd name="connsiteY2" fmla="*/ 0 h 10233"/>
                    <a:gd name="connsiteX3" fmla="*/ 11251 w 11251"/>
                    <a:gd name="connsiteY3" fmla="*/ 0 h 10233"/>
                    <a:gd name="connsiteX4" fmla="*/ 8173 w 11251"/>
                    <a:gd name="connsiteY4" fmla="*/ 10233 h 10233"/>
                    <a:gd name="connsiteX0" fmla="*/ 8173 w 9119"/>
                    <a:gd name="connsiteY0" fmla="*/ 10233 h 10233"/>
                    <a:gd name="connsiteX1" fmla="*/ 0 w 9119"/>
                    <a:gd name="connsiteY1" fmla="*/ 10212 h 10233"/>
                    <a:gd name="connsiteX2" fmla="*/ 1251 w 9119"/>
                    <a:gd name="connsiteY2" fmla="*/ 0 h 10233"/>
                    <a:gd name="connsiteX3" fmla="*/ 9119 w 9119"/>
                    <a:gd name="connsiteY3" fmla="*/ 117 h 10233"/>
                    <a:gd name="connsiteX4" fmla="*/ 8173 w 9119"/>
                    <a:gd name="connsiteY4" fmla="*/ 10233 h 10233"/>
                    <a:gd name="connsiteX0" fmla="*/ 9143 w 10000"/>
                    <a:gd name="connsiteY0" fmla="*/ 9772 h 9979"/>
                    <a:gd name="connsiteX1" fmla="*/ 0 w 10000"/>
                    <a:gd name="connsiteY1" fmla="*/ 9979 h 9979"/>
                    <a:gd name="connsiteX2" fmla="*/ 1372 w 10000"/>
                    <a:gd name="connsiteY2" fmla="*/ 0 h 9979"/>
                    <a:gd name="connsiteX3" fmla="*/ 10000 w 10000"/>
                    <a:gd name="connsiteY3" fmla="*/ 114 h 9979"/>
                    <a:gd name="connsiteX4" fmla="*/ 9143 w 10000"/>
                    <a:gd name="connsiteY4" fmla="*/ 9772 h 9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9979">
                      <a:moveTo>
                        <a:pt x="9143" y="9772"/>
                      </a:moveTo>
                      <a:lnTo>
                        <a:pt x="0" y="9979"/>
                      </a:lnTo>
                      <a:lnTo>
                        <a:pt x="1372" y="0"/>
                      </a:lnTo>
                      <a:lnTo>
                        <a:pt x="10000" y="114"/>
                      </a:lnTo>
                      <a:cubicBezTo>
                        <a:pt x="9655" y="3410"/>
                        <a:pt x="9488" y="6477"/>
                        <a:pt x="9143" y="977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345" name="Rectangle 561"/>
                <p:cNvSpPr/>
                <p:nvPr/>
              </p:nvSpPr>
              <p:spPr bwMode="auto">
                <a:xfrm>
                  <a:off x="2786436" y="4175270"/>
                  <a:ext cx="301618" cy="464218"/>
                </a:xfrm>
                <a:custGeom>
                  <a:avLst/>
                  <a:gdLst>
                    <a:gd name="connsiteX0" fmla="*/ 0 w 264545"/>
                    <a:gd name="connsiteY0" fmla="*/ 0 h 447560"/>
                    <a:gd name="connsiteX1" fmla="*/ 264545 w 264545"/>
                    <a:gd name="connsiteY1" fmla="*/ 0 h 447560"/>
                    <a:gd name="connsiteX2" fmla="*/ 264545 w 264545"/>
                    <a:gd name="connsiteY2" fmla="*/ 447560 h 447560"/>
                    <a:gd name="connsiteX3" fmla="*/ 0 w 264545"/>
                    <a:gd name="connsiteY3" fmla="*/ 447560 h 447560"/>
                    <a:gd name="connsiteX4" fmla="*/ 0 w 264545"/>
                    <a:gd name="connsiteY4" fmla="*/ 0 h 447560"/>
                    <a:gd name="connsiteX0" fmla="*/ 20849 w 285394"/>
                    <a:gd name="connsiteY0" fmla="*/ 0 h 447560"/>
                    <a:gd name="connsiteX1" fmla="*/ 285394 w 285394"/>
                    <a:gd name="connsiteY1" fmla="*/ 0 h 447560"/>
                    <a:gd name="connsiteX2" fmla="*/ 285394 w 285394"/>
                    <a:gd name="connsiteY2" fmla="*/ 447560 h 447560"/>
                    <a:gd name="connsiteX3" fmla="*/ 0 w 285394"/>
                    <a:gd name="connsiteY3" fmla="*/ 435646 h 447560"/>
                    <a:gd name="connsiteX4" fmla="*/ 20849 w 285394"/>
                    <a:gd name="connsiteY4" fmla="*/ 0 h 447560"/>
                    <a:gd name="connsiteX0" fmla="*/ 20849 w 297308"/>
                    <a:gd name="connsiteY0" fmla="*/ 0 h 447560"/>
                    <a:gd name="connsiteX1" fmla="*/ 285394 w 297308"/>
                    <a:gd name="connsiteY1" fmla="*/ 0 h 447560"/>
                    <a:gd name="connsiteX2" fmla="*/ 297308 w 297308"/>
                    <a:gd name="connsiteY2" fmla="*/ 447560 h 447560"/>
                    <a:gd name="connsiteX3" fmla="*/ 0 w 297308"/>
                    <a:gd name="connsiteY3" fmla="*/ 435646 h 447560"/>
                    <a:gd name="connsiteX4" fmla="*/ 20849 w 297308"/>
                    <a:gd name="connsiteY4" fmla="*/ 0 h 447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7308" h="447560">
                      <a:moveTo>
                        <a:pt x="20849" y="0"/>
                      </a:moveTo>
                      <a:lnTo>
                        <a:pt x="285394" y="0"/>
                      </a:lnTo>
                      <a:lnTo>
                        <a:pt x="297308" y="447560"/>
                      </a:lnTo>
                      <a:lnTo>
                        <a:pt x="0" y="435646"/>
                      </a:lnTo>
                      <a:lnTo>
                        <a:pt x="20849" y="0"/>
                      </a:lnTo>
                      <a:close/>
                    </a:path>
                  </a:pathLst>
                </a:custGeom>
                <a:solidFill>
                  <a:srgbClr val="0072C6">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46" name="Snip and Round Single Corner Rectangle 345"/>
                <p:cNvSpPr/>
                <p:nvPr/>
              </p:nvSpPr>
              <p:spPr bwMode="auto">
                <a:xfrm rot="20640000">
                  <a:off x="3045009" y="4089177"/>
                  <a:ext cx="96698" cy="158390"/>
                </a:xfrm>
                <a:prstGeom prst="snipRoundRect">
                  <a:avLst>
                    <a:gd name="adj1" fmla="val 16667"/>
                    <a:gd name="adj2" fmla="val 28554"/>
                  </a:avLst>
                </a:prstGeom>
                <a:solidFill>
                  <a:srgbClr val="0060A8"/>
                </a:solidFill>
                <a:ln w="9525" cap="flat" cmpd="sng" algn="ctr">
                  <a:noFill/>
                  <a:prstDash val="solid"/>
                  <a:headEnd type="none" w="med" len="med"/>
                  <a:tailEnd type="none" w="med" len="med"/>
                </a:ln>
                <a:effectLst/>
              </p:spPr>
              <p:txBody>
                <a:bodyPr rot="0" spcFirstLastPara="0" vertOverflow="overflow" horzOverflow="overflow" vert="horz" wrap="square" lIns="179260" tIns="143407" rIns="179260" bIns="143407" numCol="1" spcCol="0" rtlCol="0" fromWordArt="0" anchor="t" anchorCtr="0" forceAA="0" compatLnSpc="1">
                  <a:prstTxWarp prst="textNoShape">
                    <a:avLst/>
                  </a:prstTxWarp>
                  <a:noAutofit/>
                </a:bodyPr>
                <a:lstStyle/>
                <a:p>
                  <a:pPr algn="ctr" defTabSz="91402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47" name="Snip and Round Single Corner Rectangle 346"/>
                <p:cNvSpPr/>
                <p:nvPr/>
              </p:nvSpPr>
              <p:spPr bwMode="auto">
                <a:xfrm rot="960000" flipH="1">
                  <a:off x="2735702" y="4097456"/>
                  <a:ext cx="96698" cy="175407"/>
                </a:xfrm>
                <a:prstGeom prst="snipRoundRect">
                  <a:avLst/>
                </a:prstGeom>
                <a:solidFill>
                  <a:srgbClr val="0060A8"/>
                </a:solidFill>
                <a:ln w="9525" cap="flat" cmpd="sng" algn="ctr">
                  <a:noFill/>
                  <a:prstDash val="solid"/>
                  <a:headEnd type="none" w="med" len="med"/>
                  <a:tailEnd type="none" w="med" len="med"/>
                </a:ln>
                <a:effectLst/>
              </p:spPr>
              <p:txBody>
                <a:bodyPr rot="0" spcFirstLastPara="0" vertOverflow="overflow" horzOverflow="overflow" vert="horz" wrap="square" lIns="179260" tIns="143407" rIns="179260" bIns="143407" numCol="1" spcCol="0" rtlCol="0" fromWordArt="0" anchor="t" anchorCtr="0" forceAA="0" compatLnSpc="1">
                  <a:prstTxWarp prst="textNoShape">
                    <a:avLst/>
                  </a:prstTxWarp>
                  <a:noAutofit/>
                </a:bodyPr>
                <a:lstStyle/>
                <a:p>
                  <a:pPr algn="ctr" defTabSz="91402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62" name="Freeform 361"/>
                <p:cNvSpPr/>
                <p:nvPr/>
              </p:nvSpPr>
              <p:spPr bwMode="auto">
                <a:xfrm flipV="1">
                  <a:off x="2780455" y="4070256"/>
                  <a:ext cx="313212" cy="216923"/>
                </a:xfrm>
                <a:custGeom>
                  <a:avLst/>
                  <a:gdLst>
                    <a:gd name="connsiteX0" fmla="*/ 96085 w 313212"/>
                    <a:gd name="connsiteY0" fmla="*/ 239891 h 239891"/>
                    <a:gd name="connsiteX1" fmla="*/ 156606 w 313212"/>
                    <a:gd name="connsiteY1" fmla="*/ 136319 h 239891"/>
                    <a:gd name="connsiteX2" fmla="*/ 217127 w 313212"/>
                    <a:gd name="connsiteY2" fmla="*/ 239891 h 239891"/>
                    <a:gd name="connsiteX3" fmla="*/ 313212 w 313212"/>
                    <a:gd name="connsiteY3" fmla="*/ 222421 h 239891"/>
                    <a:gd name="connsiteX4" fmla="*/ 312005 w 313212"/>
                    <a:gd name="connsiteY4" fmla="*/ 108921 h 239891"/>
                    <a:gd name="connsiteX5" fmla="*/ 203084 w 313212"/>
                    <a:gd name="connsiteY5" fmla="*/ 0 h 239891"/>
                    <a:gd name="connsiteX6" fmla="*/ 112249 w 313212"/>
                    <a:gd name="connsiteY6" fmla="*/ 0 h 239891"/>
                    <a:gd name="connsiteX7" fmla="*/ 1318 w 313212"/>
                    <a:gd name="connsiteY7" fmla="*/ 110931 h 239891"/>
                    <a:gd name="connsiteX8" fmla="*/ 0 w 313212"/>
                    <a:gd name="connsiteY8" fmla="*/ 222421 h 239891"/>
                    <a:gd name="connsiteX0" fmla="*/ 96085 w 313212"/>
                    <a:gd name="connsiteY0" fmla="*/ 246665 h 246665"/>
                    <a:gd name="connsiteX1" fmla="*/ 156606 w 313212"/>
                    <a:gd name="connsiteY1" fmla="*/ 143093 h 246665"/>
                    <a:gd name="connsiteX2" fmla="*/ 217127 w 313212"/>
                    <a:gd name="connsiteY2" fmla="*/ 246665 h 246665"/>
                    <a:gd name="connsiteX3" fmla="*/ 313212 w 313212"/>
                    <a:gd name="connsiteY3" fmla="*/ 229195 h 246665"/>
                    <a:gd name="connsiteX4" fmla="*/ 312005 w 313212"/>
                    <a:gd name="connsiteY4" fmla="*/ 115695 h 246665"/>
                    <a:gd name="connsiteX5" fmla="*/ 203084 w 313212"/>
                    <a:gd name="connsiteY5" fmla="*/ 6774 h 246665"/>
                    <a:gd name="connsiteX6" fmla="*/ 70550 w 313212"/>
                    <a:gd name="connsiteY6" fmla="*/ 0 h 246665"/>
                    <a:gd name="connsiteX7" fmla="*/ 1318 w 313212"/>
                    <a:gd name="connsiteY7" fmla="*/ 117705 h 246665"/>
                    <a:gd name="connsiteX8" fmla="*/ 0 w 313212"/>
                    <a:gd name="connsiteY8" fmla="*/ 229195 h 246665"/>
                    <a:gd name="connsiteX9" fmla="*/ 96085 w 313212"/>
                    <a:gd name="connsiteY9" fmla="*/ 246665 h 246665"/>
                    <a:gd name="connsiteX0" fmla="*/ 96085 w 313212"/>
                    <a:gd name="connsiteY0" fmla="*/ 246665 h 246665"/>
                    <a:gd name="connsiteX1" fmla="*/ 156606 w 313212"/>
                    <a:gd name="connsiteY1" fmla="*/ 143093 h 246665"/>
                    <a:gd name="connsiteX2" fmla="*/ 217127 w 313212"/>
                    <a:gd name="connsiteY2" fmla="*/ 246665 h 246665"/>
                    <a:gd name="connsiteX3" fmla="*/ 313212 w 313212"/>
                    <a:gd name="connsiteY3" fmla="*/ 229195 h 246665"/>
                    <a:gd name="connsiteX4" fmla="*/ 312005 w 313212"/>
                    <a:gd name="connsiteY4" fmla="*/ 115695 h 246665"/>
                    <a:gd name="connsiteX5" fmla="*/ 262654 w 313212"/>
                    <a:gd name="connsiteY5" fmla="*/ 3387 h 246665"/>
                    <a:gd name="connsiteX6" fmla="*/ 70550 w 313212"/>
                    <a:gd name="connsiteY6" fmla="*/ 0 h 246665"/>
                    <a:gd name="connsiteX7" fmla="*/ 1318 w 313212"/>
                    <a:gd name="connsiteY7" fmla="*/ 117705 h 246665"/>
                    <a:gd name="connsiteX8" fmla="*/ 0 w 313212"/>
                    <a:gd name="connsiteY8" fmla="*/ 229195 h 246665"/>
                    <a:gd name="connsiteX9" fmla="*/ 96085 w 313212"/>
                    <a:gd name="connsiteY9" fmla="*/ 246665 h 246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3212" h="246665">
                      <a:moveTo>
                        <a:pt x="96085" y="246665"/>
                      </a:moveTo>
                      <a:lnTo>
                        <a:pt x="156606" y="143093"/>
                      </a:lnTo>
                      <a:lnTo>
                        <a:pt x="217127" y="246665"/>
                      </a:lnTo>
                      <a:lnTo>
                        <a:pt x="313212" y="229195"/>
                      </a:lnTo>
                      <a:cubicBezTo>
                        <a:pt x="312810" y="191362"/>
                        <a:pt x="312407" y="153528"/>
                        <a:pt x="312005" y="115695"/>
                      </a:cubicBezTo>
                      <a:lnTo>
                        <a:pt x="262654" y="3387"/>
                      </a:lnTo>
                      <a:lnTo>
                        <a:pt x="70550" y="0"/>
                      </a:lnTo>
                      <a:lnTo>
                        <a:pt x="1318" y="117705"/>
                      </a:lnTo>
                      <a:cubicBezTo>
                        <a:pt x="879" y="154868"/>
                        <a:pt x="439" y="192032"/>
                        <a:pt x="0" y="229195"/>
                      </a:cubicBezTo>
                      <a:lnTo>
                        <a:pt x="96085" y="246665"/>
                      </a:lnTo>
                      <a:close/>
                    </a:path>
                  </a:pathLst>
                </a:custGeom>
                <a:solidFill>
                  <a:srgbClr val="0060A8"/>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63" name="Isosceles Triangle 362"/>
                <p:cNvSpPr/>
                <p:nvPr/>
              </p:nvSpPr>
              <p:spPr bwMode="auto">
                <a:xfrm rot="10800000">
                  <a:off x="2909751" y="4225186"/>
                  <a:ext cx="62434" cy="67825"/>
                </a:xfrm>
                <a:prstGeom prst="triangle">
                  <a:avLst/>
                </a:prstGeom>
                <a:solidFill>
                  <a:srgbClr val="FFC000"/>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pic>
            <p:nvPicPr>
              <p:cNvPr id="273" name="Picture 272"/>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987892" y="4819809"/>
                <a:ext cx="303810" cy="291657"/>
              </a:xfrm>
              <a:prstGeom prst="rect">
                <a:avLst/>
              </a:prstGeom>
              <a:effectLst>
                <a:outerShdw dir="18900000" sy="23000" kx="-1200000" algn="bl" rotWithShape="0">
                  <a:prstClr val="black">
                    <a:alpha val="20000"/>
                  </a:prstClr>
                </a:outerShdw>
              </a:effectLst>
            </p:spPr>
          </p:pic>
        </p:grpSp>
        <p:grpSp>
          <p:nvGrpSpPr>
            <p:cNvPr id="365" name="Group 364"/>
            <p:cNvGrpSpPr/>
            <p:nvPr/>
          </p:nvGrpSpPr>
          <p:grpSpPr>
            <a:xfrm rot="764326">
              <a:off x="9926448" y="3436385"/>
              <a:ext cx="77439" cy="145360"/>
              <a:chOff x="987892" y="3722209"/>
              <a:chExt cx="746266" cy="1400815"/>
            </a:xfrm>
            <a:effectLst/>
          </p:grpSpPr>
          <p:grpSp>
            <p:nvGrpSpPr>
              <p:cNvPr id="366" name="Group 365"/>
              <p:cNvGrpSpPr/>
              <p:nvPr/>
            </p:nvGrpSpPr>
            <p:grpSpPr>
              <a:xfrm>
                <a:off x="1249044" y="3722209"/>
                <a:ext cx="485114" cy="1400815"/>
                <a:chOff x="2667260" y="3789487"/>
                <a:chExt cx="539964" cy="1559201"/>
              </a:xfrm>
              <a:effectLst>
                <a:outerShdw dir="18900000" sy="23000" kx="-1200000" algn="bl" rotWithShape="0">
                  <a:prstClr val="black">
                    <a:alpha val="20000"/>
                  </a:prstClr>
                </a:outerShdw>
              </a:effectLst>
            </p:grpSpPr>
            <p:sp>
              <p:nvSpPr>
                <p:cNvPr id="368" name="Freeform 13"/>
                <p:cNvSpPr>
                  <a:spLocks/>
                </p:cNvSpPr>
                <p:nvPr/>
              </p:nvSpPr>
              <p:spPr bwMode="auto">
                <a:xfrm>
                  <a:off x="2826388" y="4626753"/>
                  <a:ext cx="93025" cy="703169"/>
                </a:xfrm>
                <a:custGeom>
                  <a:avLst/>
                  <a:gdLst>
                    <a:gd name="T0" fmla="*/ 123 w 142"/>
                    <a:gd name="T1" fmla="*/ 734 h 734"/>
                    <a:gd name="T2" fmla="*/ 19 w 142"/>
                    <a:gd name="T3" fmla="*/ 734 h 734"/>
                    <a:gd name="T4" fmla="*/ 0 w 142"/>
                    <a:gd name="T5" fmla="*/ 0 h 734"/>
                    <a:gd name="T6" fmla="*/ 142 w 142"/>
                    <a:gd name="T7" fmla="*/ 0 h 734"/>
                    <a:gd name="T8" fmla="*/ 123 w 142"/>
                    <a:gd name="T9" fmla="*/ 734 h 734"/>
                  </a:gdLst>
                  <a:ahLst/>
                  <a:cxnLst>
                    <a:cxn ang="0">
                      <a:pos x="T0" y="T1"/>
                    </a:cxn>
                    <a:cxn ang="0">
                      <a:pos x="T2" y="T3"/>
                    </a:cxn>
                    <a:cxn ang="0">
                      <a:pos x="T4" y="T5"/>
                    </a:cxn>
                    <a:cxn ang="0">
                      <a:pos x="T6" y="T7"/>
                    </a:cxn>
                    <a:cxn ang="0">
                      <a:pos x="T8" y="T9"/>
                    </a:cxn>
                  </a:cxnLst>
                  <a:rect l="0" t="0" r="r" b="b"/>
                  <a:pathLst>
                    <a:path w="142" h="734">
                      <a:moveTo>
                        <a:pt x="123" y="734"/>
                      </a:moveTo>
                      <a:lnTo>
                        <a:pt x="19" y="734"/>
                      </a:lnTo>
                      <a:lnTo>
                        <a:pt x="0" y="0"/>
                      </a:lnTo>
                      <a:lnTo>
                        <a:pt x="142" y="0"/>
                      </a:lnTo>
                      <a:lnTo>
                        <a:pt x="123" y="734"/>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370" name="Freeform 15"/>
                <p:cNvSpPr>
                  <a:spLocks/>
                </p:cNvSpPr>
                <p:nvPr/>
              </p:nvSpPr>
              <p:spPr bwMode="auto">
                <a:xfrm>
                  <a:off x="2968206" y="4905152"/>
                  <a:ext cx="74588" cy="421515"/>
                </a:xfrm>
                <a:custGeom>
                  <a:avLst/>
                  <a:gdLst>
                    <a:gd name="T0" fmla="*/ 19 w 139"/>
                    <a:gd name="T1" fmla="*/ 734 h 734"/>
                    <a:gd name="T2" fmla="*/ 123 w 139"/>
                    <a:gd name="T3" fmla="*/ 734 h 734"/>
                    <a:gd name="T4" fmla="*/ 139 w 139"/>
                    <a:gd name="T5" fmla="*/ 0 h 734"/>
                    <a:gd name="T6" fmla="*/ 0 w 139"/>
                    <a:gd name="T7" fmla="*/ 0 h 734"/>
                    <a:gd name="T8" fmla="*/ 19 w 139"/>
                    <a:gd name="T9" fmla="*/ 734 h 734"/>
                  </a:gdLst>
                  <a:ahLst/>
                  <a:cxnLst>
                    <a:cxn ang="0">
                      <a:pos x="T0" y="T1"/>
                    </a:cxn>
                    <a:cxn ang="0">
                      <a:pos x="T2" y="T3"/>
                    </a:cxn>
                    <a:cxn ang="0">
                      <a:pos x="T4" y="T5"/>
                    </a:cxn>
                    <a:cxn ang="0">
                      <a:pos x="T6" y="T7"/>
                    </a:cxn>
                    <a:cxn ang="0">
                      <a:pos x="T8" y="T9"/>
                    </a:cxn>
                  </a:cxnLst>
                  <a:rect l="0" t="0" r="r" b="b"/>
                  <a:pathLst>
                    <a:path w="139" h="734">
                      <a:moveTo>
                        <a:pt x="19" y="734"/>
                      </a:moveTo>
                      <a:lnTo>
                        <a:pt x="123" y="734"/>
                      </a:lnTo>
                      <a:lnTo>
                        <a:pt x="139" y="0"/>
                      </a:lnTo>
                      <a:lnTo>
                        <a:pt x="0" y="0"/>
                      </a:lnTo>
                      <a:lnTo>
                        <a:pt x="19" y="734"/>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371" name="Freeform 5"/>
                <p:cNvSpPr>
                  <a:spLocks/>
                </p:cNvSpPr>
                <p:nvPr/>
              </p:nvSpPr>
              <p:spPr bwMode="auto">
                <a:xfrm>
                  <a:off x="2873437" y="4052785"/>
                  <a:ext cx="151615" cy="134145"/>
                </a:xfrm>
                <a:custGeom>
                  <a:avLst/>
                  <a:gdLst>
                    <a:gd name="T0" fmla="*/ 0 w 194"/>
                    <a:gd name="T1" fmla="*/ 19 h 206"/>
                    <a:gd name="T2" fmla="*/ 19 w 194"/>
                    <a:gd name="T3" fmla="*/ 0 h 206"/>
                    <a:gd name="T4" fmla="*/ 175 w 194"/>
                    <a:gd name="T5" fmla="*/ 0 h 206"/>
                    <a:gd name="T6" fmla="*/ 194 w 194"/>
                    <a:gd name="T7" fmla="*/ 19 h 206"/>
                    <a:gd name="T8" fmla="*/ 144 w 194"/>
                    <a:gd name="T9" fmla="*/ 192 h 206"/>
                    <a:gd name="T10" fmla="*/ 71 w 194"/>
                    <a:gd name="T11" fmla="*/ 206 h 206"/>
                    <a:gd name="T12" fmla="*/ 12 w 194"/>
                    <a:gd name="T13" fmla="*/ 123 h 206"/>
                    <a:gd name="T14" fmla="*/ 0 w 194"/>
                    <a:gd name="T15" fmla="*/ 19 h 2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4" h="206">
                      <a:moveTo>
                        <a:pt x="0" y="19"/>
                      </a:moveTo>
                      <a:lnTo>
                        <a:pt x="19" y="0"/>
                      </a:lnTo>
                      <a:lnTo>
                        <a:pt x="175" y="0"/>
                      </a:lnTo>
                      <a:lnTo>
                        <a:pt x="194" y="19"/>
                      </a:lnTo>
                      <a:lnTo>
                        <a:pt x="144" y="192"/>
                      </a:lnTo>
                      <a:lnTo>
                        <a:pt x="71" y="206"/>
                      </a:lnTo>
                      <a:lnTo>
                        <a:pt x="12" y="123"/>
                      </a:lnTo>
                      <a:lnTo>
                        <a:pt x="0"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374" name="Freeform 68"/>
                <p:cNvSpPr>
                  <a:spLocks/>
                </p:cNvSpPr>
                <p:nvPr/>
              </p:nvSpPr>
              <p:spPr bwMode="auto">
                <a:xfrm>
                  <a:off x="2760031" y="4607987"/>
                  <a:ext cx="195547" cy="303137"/>
                </a:xfrm>
                <a:custGeom>
                  <a:avLst/>
                  <a:gdLst>
                    <a:gd name="T0" fmla="*/ 192 w 248"/>
                    <a:gd name="T1" fmla="*/ 1069 h 1069"/>
                    <a:gd name="T2" fmla="*/ 45 w 248"/>
                    <a:gd name="T3" fmla="*/ 1069 h 1069"/>
                    <a:gd name="T4" fmla="*/ 0 w 248"/>
                    <a:gd name="T5" fmla="*/ 0 h 1069"/>
                    <a:gd name="T6" fmla="*/ 248 w 248"/>
                    <a:gd name="T7" fmla="*/ 0 h 1069"/>
                    <a:gd name="T8" fmla="*/ 192 w 248"/>
                    <a:gd name="T9" fmla="*/ 1069 h 1069"/>
                    <a:gd name="connsiteX0" fmla="*/ 8993 w 11251"/>
                    <a:gd name="connsiteY0" fmla="*/ 10000 h 10212"/>
                    <a:gd name="connsiteX1" fmla="*/ 0 w 11251"/>
                    <a:gd name="connsiteY1" fmla="*/ 10212 h 10212"/>
                    <a:gd name="connsiteX2" fmla="*/ 1251 w 11251"/>
                    <a:gd name="connsiteY2" fmla="*/ 0 h 10212"/>
                    <a:gd name="connsiteX3" fmla="*/ 11251 w 11251"/>
                    <a:gd name="connsiteY3" fmla="*/ 0 h 10212"/>
                    <a:gd name="connsiteX4" fmla="*/ 8993 w 11251"/>
                    <a:gd name="connsiteY4" fmla="*/ 10000 h 10212"/>
                    <a:gd name="connsiteX0" fmla="*/ 8173 w 11251"/>
                    <a:gd name="connsiteY0" fmla="*/ 10233 h 10233"/>
                    <a:gd name="connsiteX1" fmla="*/ 0 w 11251"/>
                    <a:gd name="connsiteY1" fmla="*/ 10212 h 10233"/>
                    <a:gd name="connsiteX2" fmla="*/ 1251 w 11251"/>
                    <a:gd name="connsiteY2" fmla="*/ 0 h 10233"/>
                    <a:gd name="connsiteX3" fmla="*/ 11251 w 11251"/>
                    <a:gd name="connsiteY3" fmla="*/ 0 h 10233"/>
                    <a:gd name="connsiteX4" fmla="*/ 8173 w 11251"/>
                    <a:gd name="connsiteY4" fmla="*/ 10233 h 10233"/>
                    <a:gd name="connsiteX0" fmla="*/ 8173 w 9119"/>
                    <a:gd name="connsiteY0" fmla="*/ 10233 h 10233"/>
                    <a:gd name="connsiteX1" fmla="*/ 0 w 9119"/>
                    <a:gd name="connsiteY1" fmla="*/ 10212 h 10233"/>
                    <a:gd name="connsiteX2" fmla="*/ 1251 w 9119"/>
                    <a:gd name="connsiteY2" fmla="*/ 0 h 10233"/>
                    <a:gd name="connsiteX3" fmla="*/ 9119 w 9119"/>
                    <a:gd name="connsiteY3" fmla="*/ 117 h 10233"/>
                    <a:gd name="connsiteX4" fmla="*/ 8173 w 9119"/>
                    <a:gd name="connsiteY4" fmla="*/ 10233 h 10233"/>
                    <a:gd name="connsiteX0" fmla="*/ 9143 w 10000"/>
                    <a:gd name="connsiteY0" fmla="*/ 9772 h 9979"/>
                    <a:gd name="connsiteX1" fmla="*/ 0 w 10000"/>
                    <a:gd name="connsiteY1" fmla="*/ 9979 h 9979"/>
                    <a:gd name="connsiteX2" fmla="*/ 1372 w 10000"/>
                    <a:gd name="connsiteY2" fmla="*/ 0 h 9979"/>
                    <a:gd name="connsiteX3" fmla="*/ 10000 w 10000"/>
                    <a:gd name="connsiteY3" fmla="*/ 114 h 9979"/>
                    <a:gd name="connsiteX4" fmla="*/ 9143 w 10000"/>
                    <a:gd name="connsiteY4" fmla="*/ 9772 h 9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9979">
                      <a:moveTo>
                        <a:pt x="9143" y="9772"/>
                      </a:moveTo>
                      <a:lnTo>
                        <a:pt x="0" y="9979"/>
                      </a:lnTo>
                      <a:lnTo>
                        <a:pt x="1372" y="0"/>
                      </a:lnTo>
                      <a:lnTo>
                        <a:pt x="10000" y="114"/>
                      </a:lnTo>
                      <a:cubicBezTo>
                        <a:pt x="9655" y="3410"/>
                        <a:pt x="9488" y="6477"/>
                        <a:pt x="9143" y="977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375" name="Freeform 72"/>
                <p:cNvSpPr>
                  <a:spLocks/>
                </p:cNvSpPr>
                <p:nvPr/>
              </p:nvSpPr>
              <p:spPr bwMode="auto">
                <a:xfrm>
                  <a:off x="2849711" y="3798223"/>
                  <a:ext cx="189050" cy="239589"/>
                </a:xfrm>
                <a:custGeom>
                  <a:avLst/>
                  <a:gdLst>
                    <a:gd name="T0" fmla="*/ 114 w 128"/>
                    <a:gd name="T1" fmla="*/ 98 h 162"/>
                    <a:gd name="T2" fmla="*/ 46 w 128"/>
                    <a:gd name="T3" fmla="*/ 151 h 162"/>
                    <a:gd name="T4" fmla="*/ 13 w 128"/>
                    <a:gd name="T5" fmla="*/ 65 h 162"/>
                    <a:gd name="T6" fmla="*/ 96 w 128"/>
                    <a:gd name="T7" fmla="*/ 10 h 162"/>
                    <a:gd name="T8" fmla="*/ 114 w 128"/>
                    <a:gd name="T9" fmla="*/ 98 h 162"/>
                  </a:gdLst>
                  <a:ahLst/>
                  <a:cxnLst>
                    <a:cxn ang="0">
                      <a:pos x="T0" y="T1"/>
                    </a:cxn>
                    <a:cxn ang="0">
                      <a:pos x="T2" y="T3"/>
                    </a:cxn>
                    <a:cxn ang="0">
                      <a:pos x="T4" y="T5"/>
                    </a:cxn>
                    <a:cxn ang="0">
                      <a:pos x="T6" y="T7"/>
                    </a:cxn>
                    <a:cxn ang="0">
                      <a:pos x="T8" y="T9"/>
                    </a:cxn>
                  </a:cxnLst>
                  <a:rect l="0" t="0" r="r" b="b"/>
                  <a:pathLst>
                    <a:path w="128" h="162">
                      <a:moveTo>
                        <a:pt x="114" y="98"/>
                      </a:moveTo>
                      <a:cubicBezTo>
                        <a:pt x="90" y="162"/>
                        <a:pt x="77" y="161"/>
                        <a:pt x="46" y="151"/>
                      </a:cubicBezTo>
                      <a:cubicBezTo>
                        <a:pt x="15" y="141"/>
                        <a:pt x="0" y="102"/>
                        <a:pt x="13" y="65"/>
                      </a:cubicBezTo>
                      <a:cubicBezTo>
                        <a:pt x="25" y="27"/>
                        <a:pt x="65" y="0"/>
                        <a:pt x="96" y="10"/>
                      </a:cubicBezTo>
                      <a:cubicBezTo>
                        <a:pt x="126" y="20"/>
                        <a:pt x="128" y="61"/>
                        <a:pt x="114" y="98"/>
                      </a:cubicBezTo>
                      <a:close/>
                    </a:path>
                  </a:pathLst>
                </a:custGeom>
                <a:solidFill>
                  <a:srgbClr val="663300"/>
                </a:solidFill>
                <a:ln>
                  <a:noFill/>
                </a:ln>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379" name="Freeform 73"/>
                <p:cNvSpPr>
                  <a:spLocks/>
                </p:cNvSpPr>
                <p:nvPr/>
              </p:nvSpPr>
              <p:spPr bwMode="auto">
                <a:xfrm>
                  <a:off x="2816019" y="3789487"/>
                  <a:ext cx="211513" cy="260178"/>
                </a:xfrm>
                <a:custGeom>
                  <a:avLst/>
                  <a:gdLst>
                    <a:gd name="T0" fmla="*/ 124 w 143"/>
                    <a:gd name="T1" fmla="*/ 35 h 176"/>
                    <a:gd name="T2" fmla="*/ 104 w 143"/>
                    <a:gd name="T3" fmla="*/ 149 h 176"/>
                    <a:gd name="T4" fmla="*/ 41 w 143"/>
                    <a:gd name="T5" fmla="*/ 144 h 176"/>
                    <a:gd name="T6" fmla="*/ 41 w 143"/>
                    <a:gd name="T7" fmla="*/ 12 h 176"/>
                    <a:gd name="T8" fmla="*/ 124 w 143"/>
                    <a:gd name="T9" fmla="*/ 35 h 176"/>
                  </a:gdLst>
                  <a:ahLst/>
                  <a:cxnLst>
                    <a:cxn ang="0">
                      <a:pos x="T0" y="T1"/>
                    </a:cxn>
                    <a:cxn ang="0">
                      <a:pos x="T2" y="T3"/>
                    </a:cxn>
                    <a:cxn ang="0">
                      <a:pos x="T4" y="T5"/>
                    </a:cxn>
                    <a:cxn ang="0">
                      <a:pos x="T6" y="T7"/>
                    </a:cxn>
                    <a:cxn ang="0">
                      <a:pos x="T8" y="T9"/>
                    </a:cxn>
                  </a:cxnLst>
                  <a:rect l="0" t="0" r="r" b="b"/>
                  <a:pathLst>
                    <a:path w="143" h="176">
                      <a:moveTo>
                        <a:pt x="124" y="35"/>
                      </a:moveTo>
                      <a:cubicBezTo>
                        <a:pt x="143" y="67"/>
                        <a:pt x="129" y="134"/>
                        <a:pt x="104" y="149"/>
                      </a:cubicBezTo>
                      <a:cubicBezTo>
                        <a:pt x="79" y="163"/>
                        <a:pt x="60" y="176"/>
                        <a:pt x="41" y="144"/>
                      </a:cubicBezTo>
                      <a:cubicBezTo>
                        <a:pt x="23" y="112"/>
                        <a:pt x="0" y="31"/>
                        <a:pt x="41" y="12"/>
                      </a:cubicBezTo>
                      <a:cubicBezTo>
                        <a:pt x="67" y="0"/>
                        <a:pt x="105" y="3"/>
                        <a:pt x="124" y="35"/>
                      </a:cubicBezTo>
                      <a:close/>
                    </a:path>
                  </a:pathLst>
                </a:custGeom>
                <a:solidFill>
                  <a:srgbClr val="663300"/>
                </a:solidFill>
                <a:ln>
                  <a:noFill/>
                </a:ln>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395" name="Freeform 74"/>
                <p:cNvSpPr>
                  <a:spLocks/>
                </p:cNvSpPr>
                <p:nvPr/>
              </p:nvSpPr>
              <p:spPr bwMode="auto">
                <a:xfrm>
                  <a:off x="2888395" y="3979787"/>
                  <a:ext cx="97333" cy="117298"/>
                </a:xfrm>
                <a:custGeom>
                  <a:avLst/>
                  <a:gdLst>
                    <a:gd name="T0" fmla="*/ 156 w 156"/>
                    <a:gd name="T1" fmla="*/ 126 h 188"/>
                    <a:gd name="T2" fmla="*/ 78 w 156"/>
                    <a:gd name="T3" fmla="*/ 188 h 188"/>
                    <a:gd name="T4" fmla="*/ 0 w 156"/>
                    <a:gd name="T5" fmla="*/ 126 h 188"/>
                    <a:gd name="T6" fmla="*/ 0 w 156"/>
                    <a:gd name="T7" fmla="*/ 0 h 188"/>
                    <a:gd name="T8" fmla="*/ 156 w 156"/>
                    <a:gd name="T9" fmla="*/ 0 h 188"/>
                    <a:gd name="T10" fmla="*/ 156 w 156"/>
                    <a:gd name="T11" fmla="*/ 126 h 188"/>
                  </a:gdLst>
                  <a:ahLst/>
                  <a:cxnLst>
                    <a:cxn ang="0">
                      <a:pos x="T0" y="T1"/>
                    </a:cxn>
                    <a:cxn ang="0">
                      <a:pos x="T2" y="T3"/>
                    </a:cxn>
                    <a:cxn ang="0">
                      <a:pos x="T4" y="T5"/>
                    </a:cxn>
                    <a:cxn ang="0">
                      <a:pos x="T6" y="T7"/>
                    </a:cxn>
                    <a:cxn ang="0">
                      <a:pos x="T8" y="T9"/>
                    </a:cxn>
                    <a:cxn ang="0">
                      <a:pos x="T10" y="T11"/>
                    </a:cxn>
                  </a:cxnLst>
                  <a:rect l="0" t="0" r="r" b="b"/>
                  <a:pathLst>
                    <a:path w="156" h="188">
                      <a:moveTo>
                        <a:pt x="156" y="126"/>
                      </a:moveTo>
                      <a:lnTo>
                        <a:pt x="78" y="188"/>
                      </a:lnTo>
                      <a:lnTo>
                        <a:pt x="0" y="126"/>
                      </a:lnTo>
                      <a:lnTo>
                        <a:pt x="0" y="0"/>
                      </a:lnTo>
                      <a:lnTo>
                        <a:pt x="156" y="0"/>
                      </a:lnTo>
                      <a:lnTo>
                        <a:pt x="156" y="12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396" name="Freeform 75"/>
                <p:cNvSpPr>
                  <a:spLocks/>
                </p:cNvSpPr>
                <p:nvPr/>
              </p:nvSpPr>
              <p:spPr bwMode="auto">
                <a:xfrm>
                  <a:off x="2667260" y="4096663"/>
                  <a:ext cx="166853" cy="537827"/>
                </a:xfrm>
                <a:custGeom>
                  <a:avLst/>
                  <a:gdLst>
                    <a:gd name="T0" fmla="*/ 141 w 141"/>
                    <a:gd name="T1" fmla="*/ 15 h 364"/>
                    <a:gd name="T2" fmla="*/ 85 w 141"/>
                    <a:gd name="T3" fmla="*/ 0 h 364"/>
                    <a:gd name="T4" fmla="*/ 0 w 141"/>
                    <a:gd name="T5" fmla="*/ 364 h 364"/>
                    <a:gd name="T6" fmla="*/ 58 w 141"/>
                    <a:gd name="T7" fmla="*/ 364 h 364"/>
                    <a:gd name="T8" fmla="*/ 141 w 141"/>
                    <a:gd name="T9" fmla="*/ 15 h 364"/>
                  </a:gdLst>
                  <a:ahLst/>
                  <a:cxnLst>
                    <a:cxn ang="0">
                      <a:pos x="T0" y="T1"/>
                    </a:cxn>
                    <a:cxn ang="0">
                      <a:pos x="T2" y="T3"/>
                    </a:cxn>
                    <a:cxn ang="0">
                      <a:pos x="T4" y="T5"/>
                    </a:cxn>
                    <a:cxn ang="0">
                      <a:pos x="T6" y="T7"/>
                    </a:cxn>
                    <a:cxn ang="0">
                      <a:pos x="T8" y="T9"/>
                    </a:cxn>
                  </a:cxnLst>
                  <a:rect l="0" t="0" r="r" b="b"/>
                  <a:pathLst>
                    <a:path w="141" h="364">
                      <a:moveTo>
                        <a:pt x="141" y="15"/>
                      </a:moveTo>
                      <a:cubicBezTo>
                        <a:pt x="123" y="10"/>
                        <a:pt x="104" y="5"/>
                        <a:pt x="85" y="0"/>
                      </a:cubicBezTo>
                      <a:cubicBezTo>
                        <a:pt x="31" y="117"/>
                        <a:pt x="13" y="235"/>
                        <a:pt x="0" y="364"/>
                      </a:cubicBezTo>
                      <a:cubicBezTo>
                        <a:pt x="58" y="364"/>
                        <a:pt x="58" y="364"/>
                        <a:pt x="58" y="364"/>
                      </a:cubicBezTo>
                      <a:cubicBezTo>
                        <a:pt x="71" y="241"/>
                        <a:pt x="89" y="128"/>
                        <a:pt x="141" y="15"/>
                      </a:cubicBezTo>
                      <a:close/>
                    </a:path>
                  </a:pathLst>
                </a:custGeom>
                <a:solidFill>
                  <a:srgbClr val="FFB900"/>
                </a:solidFill>
                <a:ln>
                  <a:noFill/>
                </a:ln>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397" name="Freeform 76"/>
                <p:cNvSpPr>
                  <a:spLocks/>
                </p:cNvSpPr>
                <p:nvPr/>
              </p:nvSpPr>
              <p:spPr bwMode="auto">
                <a:xfrm>
                  <a:off x="3051308" y="4096663"/>
                  <a:ext cx="155916" cy="537827"/>
                </a:xfrm>
                <a:custGeom>
                  <a:avLst/>
                  <a:gdLst>
                    <a:gd name="T0" fmla="*/ 0 w 141"/>
                    <a:gd name="T1" fmla="*/ 15 h 364"/>
                    <a:gd name="T2" fmla="*/ 56 w 141"/>
                    <a:gd name="T3" fmla="*/ 0 h 364"/>
                    <a:gd name="T4" fmla="*/ 141 w 141"/>
                    <a:gd name="T5" fmla="*/ 364 h 364"/>
                    <a:gd name="T6" fmla="*/ 84 w 141"/>
                    <a:gd name="T7" fmla="*/ 364 h 364"/>
                    <a:gd name="T8" fmla="*/ 0 w 141"/>
                    <a:gd name="T9" fmla="*/ 15 h 364"/>
                  </a:gdLst>
                  <a:ahLst/>
                  <a:cxnLst>
                    <a:cxn ang="0">
                      <a:pos x="T0" y="T1"/>
                    </a:cxn>
                    <a:cxn ang="0">
                      <a:pos x="T2" y="T3"/>
                    </a:cxn>
                    <a:cxn ang="0">
                      <a:pos x="T4" y="T5"/>
                    </a:cxn>
                    <a:cxn ang="0">
                      <a:pos x="T6" y="T7"/>
                    </a:cxn>
                    <a:cxn ang="0">
                      <a:pos x="T8" y="T9"/>
                    </a:cxn>
                  </a:cxnLst>
                  <a:rect l="0" t="0" r="r" b="b"/>
                  <a:pathLst>
                    <a:path w="141" h="364">
                      <a:moveTo>
                        <a:pt x="0" y="15"/>
                      </a:moveTo>
                      <a:cubicBezTo>
                        <a:pt x="19" y="10"/>
                        <a:pt x="38" y="5"/>
                        <a:pt x="56" y="0"/>
                      </a:cubicBezTo>
                      <a:cubicBezTo>
                        <a:pt x="111" y="117"/>
                        <a:pt x="129" y="235"/>
                        <a:pt x="141" y="364"/>
                      </a:cubicBezTo>
                      <a:cubicBezTo>
                        <a:pt x="84" y="364"/>
                        <a:pt x="84" y="364"/>
                        <a:pt x="84" y="364"/>
                      </a:cubicBezTo>
                      <a:cubicBezTo>
                        <a:pt x="71" y="241"/>
                        <a:pt x="53" y="128"/>
                        <a:pt x="0" y="15"/>
                      </a:cubicBezTo>
                      <a:close/>
                    </a:path>
                  </a:pathLst>
                </a:custGeom>
                <a:solidFill>
                  <a:srgbClr val="FFB900"/>
                </a:solidFill>
                <a:ln>
                  <a:noFill/>
                </a:ln>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398" name="Freeform 77"/>
                <p:cNvSpPr>
                  <a:spLocks/>
                </p:cNvSpPr>
                <p:nvPr/>
              </p:nvSpPr>
              <p:spPr bwMode="auto">
                <a:xfrm>
                  <a:off x="2668149" y="4625553"/>
                  <a:ext cx="62394" cy="69881"/>
                </a:xfrm>
                <a:custGeom>
                  <a:avLst/>
                  <a:gdLst>
                    <a:gd name="T0" fmla="*/ 0 w 42"/>
                    <a:gd name="T1" fmla="*/ 0 h 47"/>
                    <a:gd name="T2" fmla="*/ 0 w 42"/>
                    <a:gd name="T3" fmla="*/ 26 h 47"/>
                    <a:gd name="T4" fmla="*/ 21 w 42"/>
                    <a:gd name="T5" fmla="*/ 47 h 47"/>
                    <a:gd name="T6" fmla="*/ 42 w 42"/>
                    <a:gd name="T7" fmla="*/ 26 h 47"/>
                    <a:gd name="T8" fmla="*/ 42 w 42"/>
                    <a:gd name="T9" fmla="*/ 0 h 47"/>
                    <a:gd name="T10" fmla="*/ 0 w 42"/>
                    <a:gd name="T11" fmla="*/ 0 h 47"/>
                  </a:gdLst>
                  <a:ahLst/>
                  <a:cxnLst>
                    <a:cxn ang="0">
                      <a:pos x="T0" y="T1"/>
                    </a:cxn>
                    <a:cxn ang="0">
                      <a:pos x="T2" y="T3"/>
                    </a:cxn>
                    <a:cxn ang="0">
                      <a:pos x="T4" y="T5"/>
                    </a:cxn>
                    <a:cxn ang="0">
                      <a:pos x="T6" y="T7"/>
                    </a:cxn>
                    <a:cxn ang="0">
                      <a:pos x="T8" y="T9"/>
                    </a:cxn>
                    <a:cxn ang="0">
                      <a:pos x="T10" y="T11"/>
                    </a:cxn>
                  </a:cxnLst>
                  <a:rect l="0" t="0" r="r" b="b"/>
                  <a:pathLst>
                    <a:path w="42" h="47">
                      <a:moveTo>
                        <a:pt x="0" y="0"/>
                      </a:moveTo>
                      <a:cubicBezTo>
                        <a:pt x="0" y="26"/>
                        <a:pt x="0" y="26"/>
                        <a:pt x="0" y="26"/>
                      </a:cubicBezTo>
                      <a:cubicBezTo>
                        <a:pt x="0" y="37"/>
                        <a:pt x="9" y="47"/>
                        <a:pt x="21" y="47"/>
                      </a:cubicBezTo>
                      <a:cubicBezTo>
                        <a:pt x="33" y="47"/>
                        <a:pt x="42" y="37"/>
                        <a:pt x="42" y="26"/>
                      </a:cubicBezTo>
                      <a:cubicBezTo>
                        <a:pt x="42" y="0"/>
                        <a:pt x="42" y="0"/>
                        <a:pt x="42" y="0"/>
                      </a:cubicBezTo>
                      <a:lnTo>
                        <a:pt x="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399" name="Freeform 78"/>
                <p:cNvSpPr>
                  <a:spLocks/>
                </p:cNvSpPr>
                <p:nvPr/>
              </p:nvSpPr>
              <p:spPr bwMode="auto">
                <a:xfrm>
                  <a:off x="3145455" y="4625553"/>
                  <a:ext cx="61769" cy="69881"/>
                </a:xfrm>
                <a:custGeom>
                  <a:avLst/>
                  <a:gdLst>
                    <a:gd name="T0" fmla="*/ 0 w 42"/>
                    <a:gd name="T1" fmla="*/ 0 h 47"/>
                    <a:gd name="T2" fmla="*/ 0 w 42"/>
                    <a:gd name="T3" fmla="*/ 26 h 47"/>
                    <a:gd name="T4" fmla="*/ 21 w 42"/>
                    <a:gd name="T5" fmla="*/ 47 h 47"/>
                    <a:gd name="T6" fmla="*/ 42 w 42"/>
                    <a:gd name="T7" fmla="*/ 26 h 47"/>
                    <a:gd name="T8" fmla="*/ 42 w 42"/>
                    <a:gd name="T9" fmla="*/ 0 h 47"/>
                    <a:gd name="T10" fmla="*/ 0 w 42"/>
                    <a:gd name="T11" fmla="*/ 0 h 47"/>
                  </a:gdLst>
                  <a:ahLst/>
                  <a:cxnLst>
                    <a:cxn ang="0">
                      <a:pos x="T0" y="T1"/>
                    </a:cxn>
                    <a:cxn ang="0">
                      <a:pos x="T2" y="T3"/>
                    </a:cxn>
                    <a:cxn ang="0">
                      <a:pos x="T4" y="T5"/>
                    </a:cxn>
                    <a:cxn ang="0">
                      <a:pos x="T6" y="T7"/>
                    </a:cxn>
                    <a:cxn ang="0">
                      <a:pos x="T8" y="T9"/>
                    </a:cxn>
                    <a:cxn ang="0">
                      <a:pos x="T10" y="T11"/>
                    </a:cxn>
                  </a:cxnLst>
                  <a:rect l="0" t="0" r="r" b="b"/>
                  <a:pathLst>
                    <a:path w="42" h="47">
                      <a:moveTo>
                        <a:pt x="0" y="0"/>
                      </a:moveTo>
                      <a:cubicBezTo>
                        <a:pt x="0" y="26"/>
                        <a:pt x="0" y="26"/>
                        <a:pt x="0" y="26"/>
                      </a:cubicBezTo>
                      <a:cubicBezTo>
                        <a:pt x="0" y="37"/>
                        <a:pt x="10" y="47"/>
                        <a:pt x="21" y="47"/>
                      </a:cubicBezTo>
                      <a:cubicBezTo>
                        <a:pt x="33" y="47"/>
                        <a:pt x="42" y="37"/>
                        <a:pt x="42" y="26"/>
                      </a:cubicBezTo>
                      <a:cubicBezTo>
                        <a:pt x="42" y="0"/>
                        <a:pt x="42" y="0"/>
                        <a:pt x="42" y="0"/>
                      </a:cubicBezTo>
                      <a:lnTo>
                        <a:pt x="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400" name="Freeform 80"/>
                <p:cNvSpPr>
                  <a:spLocks/>
                </p:cNvSpPr>
                <p:nvPr/>
              </p:nvSpPr>
              <p:spPr bwMode="auto">
                <a:xfrm>
                  <a:off x="3016925" y="3881204"/>
                  <a:ext cx="0" cy="1247"/>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401" name="Freeform 81"/>
                <p:cNvSpPr>
                  <a:spLocks/>
                </p:cNvSpPr>
                <p:nvPr/>
              </p:nvSpPr>
              <p:spPr bwMode="auto">
                <a:xfrm>
                  <a:off x="3015676" y="3878085"/>
                  <a:ext cx="0" cy="1247"/>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402" name="Freeform 82"/>
                <p:cNvSpPr>
                  <a:spLocks/>
                </p:cNvSpPr>
                <p:nvPr/>
              </p:nvSpPr>
              <p:spPr bwMode="auto">
                <a:xfrm>
                  <a:off x="3012558" y="3870599"/>
                  <a:ext cx="0" cy="187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403" name="Freeform 83"/>
                <p:cNvSpPr>
                  <a:spLocks/>
                </p:cNvSpPr>
                <p:nvPr/>
              </p:nvSpPr>
              <p:spPr bwMode="auto">
                <a:xfrm>
                  <a:off x="3013805" y="3873717"/>
                  <a:ext cx="0" cy="1247"/>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404" name="Freeform 84"/>
                <p:cNvSpPr>
                  <a:spLocks/>
                </p:cNvSpPr>
                <p:nvPr/>
              </p:nvSpPr>
              <p:spPr bwMode="auto">
                <a:xfrm>
                  <a:off x="2859071" y="387247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405" name="Freeform 85"/>
                <p:cNvSpPr>
                  <a:spLocks/>
                </p:cNvSpPr>
                <p:nvPr/>
              </p:nvSpPr>
              <p:spPr bwMode="auto">
                <a:xfrm>
                  <a:off x="3016925" y="3884325"/>
                  <a:ext cx="0" cy="2496"/>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2"/>
                        <a:pt x="0" y="1"/>
                        <a:pt x="0" y="0"/>
                      </a:cubicBezTo>
                      <a:cubicBezTo>
                        <a:pt x="0" y="1"/>
                        <a:pt x="0" y="2"/>
                        <a:pt x="0"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406" name="Freeform 86"/>
                <p:cNvSpPr>
                  <a:spLocks/>
                </p:cNvSpPr>
                <p:nvPr/>
              </p:nvSpPr>
              <p:spPr bwMode="auto">
                <a:xfrm>
                  <a:off x="3016925" y="3888692"/>
                  <a:ext cx="1247" cy="2496"/>
                </a:xfrm>
                <a:custGeom>
                  <a:avLst/>
                  <a:gdLst>
                    <a:gd name="T0" fmla="*/ 1 w 1"/>
                    <a:gd name="T1" fmla="*/ 2 h 2"/>
                    <a:gd name="T2" fmla="*/ 0 w 1"/>
                    <a:gd name="T3" fmla="*/ 0 h 2"/>
                    <a:gd name="T4" fmla="*/ 1 w 1"/>
                    <a:gd name="T5" fmla="*/ 2 h 2"/>
                  </a:gdLst>
                  <a:ahLst/>
                  <a:cxnLst>
                    <a:cxn ang="0">
                      <a:pos x="T0" y="T1"/>
                    </a:cxn>
                    <a:cxn ang="0">
                      <a:pos x="T2" y="T3"/>
                    </a:cxn>
                    <a:cxn ang="0">
                      <a:pos x="T4" y="T5"/>
                    </a:cxn>
                  </a:cxnLst>
                  <a:rect l="0" t="0" r="r" b="b"/>
                  <a:pathLst>
                    <a:path w="1" h="2">
                      <a:moveTo>
                        <a:pt x="1" y="2"/>
                      </a:moveTo>
                      <a:cubicBezTo>
                        <a:pt x="1" y="2"/>
                        <a:pt x="0" y="1"/>
                        <a:pt x="0" y="0"/>
                      </a:cubicBezTo>
                      <a:cubicBezTo>
                        <a:pt x="0" y="1"/>
                        <a:pt x="1" y="2"/>
                        <a:pt x="1"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407" name="Freeform 87"/>
                <p:cNvSpPr>
                  <a:spLocks/>
                </p:cNvSpPr>
                <p:nvPr/>
              </p:nvSpPr>
              <p:spPr bwMode="auto">
                <a:xfrm>
                  <a:off x="3011311" y="386935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408" name="Freeform 88"/>
                <p:cNvSpPr>
                  <a:spLocks/>
                </p:cNvSpPr>
                <p:nvPr/>
              </p:nvSpPr>
              <p:spPr bwMode="auto">
                <a:xfrm>
                  <a:off x="2852831" y="3886820"/>
                  <a:ext cx="1871" cy="1871"/>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0"/>
                        <a:pt x="0" y="0"/>
                        <a:pt x="0" y="1"/>
                      </a:cubicBezTo>
                      <a:cubicBezTo>
                        <a:pt x="0" y="0"/>
                        <a:pt x="0"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409" name="Freeform 89"/>
                <p:cNvSpPr>
                  <a:spLocks/>
                </p:cNvSpPr>
                <p:nvPr/>
              </p:nvSpPr>
              <p:spPr bwMode="auto">
                <a:xfrm>
                  <a:off x="2855951" y="387933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410" name="Freeform 90"/>
                <p:cNvSpPr>
                  <a:spLocks/>
                </p:cNvSpPr>
                <p:nvPr/>
              </p:nvSpPr>
              <p:spPr bwMode="auto">
                <a:xfrm>
                  <a:off x="2857199" y="3874966"/>
                  <a:ext cx="0" cy="187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411" name="Freeform 91"/>
                <p:cNvSpPr>
                  <a:spLocks/>
                </p:cNvSpPr>
                <p:nvPr/>
              </p:nvSpPr>
              <p:spPr bwMode="auto">
                <a:xfrm>
                  <a:off x="2854703" y="3882453"/>
                  <a:ext cx="0" cy="187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412" name="Freeform 92"/>
                <p:cNvSpPr>
                  <a:spLocks/>
                </p:cNvSpPr>
                <p:nvPr/>
              </p:nvSpPr>
              <p:spPr bwMode="auto">
                <a:xfrm>
                  <a:off x="2839728" y="3863111"/>
                  <a:ext cx="192170" cy="171581"/>
                </a:xfrm>
                <a:custGeom>
                  <a:avLst/>
                  <a:gdLst>
                    <a:gd name="T0" fmla="*/ 124 w 130"/>
                    <a:gd name="T1" fmla="*/ 28 h 116"/>
                    <a:gd name="T2" fmla="*/ 121 w 130"/>
                    <a:gd name="T3" fmla="*/ 27 h 116"/>
                    <a:gd name="T4" fmla="*/ 121 w 130"/>
                    <a:gd name="T5" fmla="*/ 19 h 116"/>
                    <a:gd name="T6" fmla="*/ 120 w 130"/>
                    <a:gd name="T7" fmla="*/ 17 h 116"/>
                    <a:gd name="T8" fmla="*/ 120 w 130"/>
                    <a:gd name="T9" fmla="*/ 16 h 116"/>
                    <a:gd name="T10" fmla="*/ 120 w 130"/>
                    <a:gd name="T11" fmla="*/ 14 h 116"/>
                    <a:gd name="T12" fmla="*/ 120 w 130"/>
                    <a:gd name="T13" fmla="*/ 13 h 116"/>
                    <a:gd name="T14" fmla="*/ 120 w 130"/>
                    <a:gd name="T15" fmla="*/ 12 h 116"/>
                    <a:gd name="T16" fmla="*/ 119 w 130"/>
                    <a:gd name="T17" fmla="*/ 11 h 116"/>
                    <a:gd name="T18" fmla="*/ 119 w 130"/>
                    <a:gd name="T19" fmla="*/ 10 h 116"/>
                    <a:gd name="T20" fmla="*/ 118 w 130"/>
                    <a:gd name="T21" fmla="*/ 8 h 116"/>
                    <a:gd name="T22" fmla="*/ 118 w 130"/>
                    <a:gd name="T23" fmla="*/ 7 h 116"/>
                    <a:gd name="T24" fmla="*/ 117 w 130"/>
                    <a:gd name="T25" fmla="*/ 6 h 116"/>
                    <a:gd name="T26" fmla="*/ 117 w 130"/>
                    <a:gd name="T27" fmla="*/ 5 h 116"/>
                    <a:gd name="T28" fmla="*/ 116 w 130"/>
                    <a:gd name="T29" fmla="*/ 4 h 116"/>
                    <a:gd name="T30" fmla="*/ 116 w 130"/>
                    <a:gd name="T31" fmla="*/ 4 h 116"/>
                    <a:gd name="T32" fmla="*/ 105 w 130"/>
                    <a:gd name="T33" fmla="*/ 5 h 116"/>
                    <a:gd name="T34" fmla="*/ 87 w 130"/>
                    <a:gd name="T35" fmla="*/ 0 h 116"/>
                    <a:gd name="T36" fmla="*/ 53 w 130"/>
                    <a:gd name="T37" fmla="*/ 5 h 116"/>
                    <a:gd name="T38" fmla="*/ 18 w 130"/>
                    <a:gd name="T39" fmla="*/ 0 h 116"/>
                    <a:gd name="T40" fmla="*/ 13 w 130"/>
                    <a:gd name="T41" fmla="*/ 6 h 116"/>
                    <a:gd name="T42" fmla="*/ 13 w 130"/>
                    <a:gd name="T43" fmla="*/ 6 h 116"/>
                    <a:gd name="T44" fmla="*/ 12 w 130"/>
                    <a:gd name="T45" fmla="*/ 8 h 116"/>
                    <a:gd name="T46" fmla="*/ 12 w 130"/>
                    <a:gd name="T47" fmla="*/ 9 h 116"/>
                    <a:gd name="T48" fmla="*/ 11 w 130"/>
                    <a:gd name="T49" fmla="*/ 11 h 116"/>
                    <a:gd name="T50" fmla="*/ 11 w 130"/>
                    <a:gd name="T51" fmla="*/ 11 h 116"/>
                    <a:gd name="T52" fmla="*/ 10 w 130"/>
                    <a:gd name="T53" fmla="*/ 13 h 116"/>
                    <a:gd name="T54" fmla="*/ 10 w 130"/>
                    <a:gd name="T55" fmla="*/ 14 h 116"/>
                    <a:gd name="T56" fmla="*/ 10 w 130"/>
                    <a:gd name="T57" fmla="*/ 16 h 116"/>
                    <a:gd name="T58" fmla="*/ 9 w 130"/>
                    <a:gd name="T59" fmla="*/ 17 h 116"/>
                    <a:gd name="T60" fmla="*/ 9 w 130"/>
                    <a:gd name="T61" fmla="*/ 19 h 116"/>
                    <a:gd name="T62" fmla="*/ 9 w 130"/>
                    <a:gd name="T63" fmla="*/ 27 h 116"/>
                    <a:gd name="T64" fmla="*/ 8 w 130"/>
                    <a:gd name="T65" fmla="*/ 27 h 116"/>
                    <a:gd name="T66" fmla="*/ 0 w 130"/>
                    <a:gd name="T67" fmla="*/ 37 h 116"/>
                    <a:gd name="T68" fmla="*/ 0 w 130"/>
                    <a:gd name="T69" fmla="*/ 57 h 116"/>
                    <a:gd name="T70" fmla="*/ 9 w 130"/>
                    <a:gd name="T71" fmla="*/ 67 h 116"/>
                    <a:gd name="T72" fmla="*/ 40 w 130"/>
                    <a:gd name="T73" fmla="*/ 116 h 116"/>
                    <a:gd name="T74" fmla="*/ 90 w 130"/>
                    <a:gd name="T75" fmla="*/ 116 h 116"/>
                    <a:gd name="T76" fmla="*/ 121 w 130"/>
                    <a:gd name="T77" fmla="*/ 67 h 116"/>
                    <a:gd name="T78" fmla="*/ 130 w 130"/>
                    <a:gd name="T79" fmla="*/ 57 h 116"/>
                    <a:gd name="T80" fmla="*/ 130 w 130"/>
                    <a:gd name="T81" fmla="*/ 37 h 116"/>
                    <a:gd name="T82" fmla="*/ 124 w 130"/>
                    <a:gd name="T83" fmla="*/ 28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0" h="116">
                      <a:moveTo>
                        <a:pt x="124" y="28"/>
                      </a:moveTo>
                      <a:cubicBezTo>
                        <a:pt x="123" y="28"/>
                        <a:pt x="122" y="27"/>
                        <a:pt x="121" y="27"/>
                      </a:cubicBezTo>
                      <a:cubicBezTo>
                        <a:pt x="121" y="19"/>
                        <a:pt x="121" y="19"/>
                        <a:pt x="121" y="19"/>
                      </a:cubicBezTo>
                      <a:cubicBezTo>
                        <a:pt x="121" y="19"/>
                        <a:pt x="120" y="18"/>
                        <a:pt x="120" y="17"/>
                      </a:cubicBezTo>
                      <a:cubicBezTo>
                        <a:pt x="120" y="17"/>
                        <a:pt x="120" y="16"/>
                        <a:pt x="120" y="16"/>
                      </a:cubicBezTo>
                      <a:cubicBezTo>
                        <a:pt x="120" y="16"/>
                        <a:pt x="120" y="15"/>
                        <a:pt x="120" y="14"/>
                      </a:cubicBezTo>
                      <a:cubicBezTo>
                        <a:pt x="120" y="14"/>
                        <a:pt x="120" y="14"/>
                        <a:pt x="120" y="13"/>
                      </a:cubicBezTo>
                      <a:cubicBezTo>
                        <a:pt x="120" y="13"/>
                        <a:pt x="120" y="13"/>
                        <a:pt x="120" y="12"/>
                      </a:cubicBezTo>
                      <a:cubicBezTo>
                        <a:pt x="119" y="12"/>
                        <a:pt x="119" y="11"/>
                        <a:pt x="119" y="11"/>
                      </a:cubicBezTo>
                      <a:cubicBezTo>
                        <a:pt x="119" y="11"/>
                        <a:pt x="119" y="11"/>
                        <a:pt x="119" y="10"/>
                      </a:cubicBezTo>
                      <a:cubicBezTo>
                        <a:pt x="119" y="9"/>
                        <a:pt x="118" y="8"/>
                        <a:pt x="118" y="8"/>
                      </a:cubicBezTo>
                      <a:cubicBezTo>
                        <a:pt x="118" y="7"/>
                        <a:pt x="118" y="7"/>
                        <a:pt x="118" y="7"/>
                      </a:cubicBezTo>
                      <a:cubicBezTo>
                        <a:pt x="117" y="7"/>
                        <a:pt x="117" y="6"/>
                        <a:pt x="117" y="6"/>
                      </a:cubicBezTo>
                      <a:cubicBezTo>
                        <a:pt x="117" y="6"/>
                        <a:pt x="117" y="5"/>
                        <a:pt x="117" y="5"/>
                      </a:cubicBezTo>
                      <a:cubicBezTo>
                        <a:pt x="116" y="5"/>
                        <a:pt x="116" y="4"/>
                        <a:pt x="116" y="4"/>
                      </a:cubicBezTo>
                      <a:cubicBezTo>
                        <a:pt x="116" y="4"/>
                        <a:pt x="116" y="4"/>
                        <a:pt x="116" y="4"/>
                      </a:cubicBezTo>
                      <a:cubicBezTo>
                        <a:pt x="112" y="4"/>
                        <a:pt x="109" y="5"/>
                        <a:pt x="105" y="5"/>
                      </a:cubicBezTo>
                      <a:cubicBezTo>
                        <a:pt x="98" y="5"/>
                        <a:pt x="91" y="3"/>
                        <a:pt x="87" y="0"/>
                      </a:cubicBezTo>
                      <a:cubicBezTo>
                        <a:pt x="79" y="3"/>
                        <a:pt x="67" y="5"/>
                        <a:pt x="53" y="5"/>
                      </a:cubicBezTo>
                      <a:cubicBezTo>
                        <a:pt x="39" y="5"/>
                        <a:pt x="26" y="3"/>
                        <a:pt x="18" y="0"/>
                      </a:cubicBezTo>
                      <a:cubicBezTo>
                        <a:pt x="16" y="2"/>
                        <a:pt x="14" y="4"/>
                        <a:pt x="13" y="6"/>
                      </a:cubicBezTo>
                      <a:cubicBezTo>
                        <a:pt x="13" y="6"/>
                        <a:pt x="13" y="6"/>
                        <a:pt x="13" y="6"/>
                      </a:cubicBezTo>
                      <a:cubicBezTo>
                        <a:pt x="12" y="7"/>
                        <a:pt x="12" y="8"/>
                        <a:pt x="12" y="8"/>
                      </a:cubicBezTo>
                      <a:cubicBezTo>
                        <a:pt x="12" y="8"/>
                        <a:pt x="12" y="9"/>
                        <a:pt x="12" y="9"/>
                      </a:cubicBezTo>
                      <a:cubicBezTo>
                        <a:pt x="11" y="9"/>
                        <a:pt x="11" y="10"/>
                        <a:pt x="11" y="11"/>
                      </a:cubicBezTo>
                      <a:cubicBezTo>
                        <a:pt x="11" y="11"/>
                        <a:pt x="11" y="11"/>
                        <a:pt x="11" y="11"/>
                      </a:cubicBezTo>
                      <a:cubicBezTo>
                        <a:pt x="10" y="12"/>
                        <a:pt x="10" y="13"/>
                        <a:pt x="10" y="13"/>
                      </a:cubicBezTo>
                      <a:cubicBezTo>
                        <a:pt x="10" y="13"/>
                        <a:pt x="10" y="14"/>
                        <a:pt x="10" y="14"/>
                      </a:cubicBezTo>
                      <a:cubicBezTo>
                        <a:pt x="10" y="15"/>
                        <a:pt x="10" y="15"/>
                        <a:pt x="10" y="16"/>
                      </a:cubicBezTo>
                      <a:cubicBezTo>
                        <a:pt x="9" y="16"/>
                        <a:pt x="9" y="16"/>
                        <a:pt x="9" y="17"/>
                      </a:cubicBezTo>
                      <a:cubicBezTo>
                        <a:pt x="9" y="17"/>
                        <a:pt x="9" y="18"/>
                        <a:pt x="9" y="19"/>
                      </a:cubicBezTo>
                      <a:cubicBezTo>
                        <a:pt x="9" y="27"/>
                        <a:pt x="9" y="27"/>
                        <a:pt x="9" y="27"/>
                      </a:cubicBezTo>
                      <a:cubicBezTo>
                        <a:pt x="9" y="27"/>
                        <a:pt x="8" y="27"/>
                        <a:pt x="8" y="27"/>
                      </a:cubicBezTo>
                      <a:cubicBezTo>
                        <a:pt x="3" y="28"/>
                        <a:pt x="0" y="32"/>
                        <a:pt x="0" y="37"/>
                      </a:cubicBezTo>
                      <a:cubicBezTo>
                        <a:pt x="0" y="57"/>
                        <a:pt x="0" y="57"/>
                        <a:pt x="0" y="57"/>
                      </a:cubicBezTo>
                      <a:cubicBezTo>
                        <a:pt x="0" y="62"/>
                        <a:pt x="4" y="67"/>
                        <a:pt x="9" y="67"/>
                      </a:cubicBezTo>
                      <a:cubicBezTo>
                        <a:pt x="9" y="67"/>
                        <a:pt x="25" y="116"/>
                        <a:pt x="40" y="116"/>
                      </a:cubicBezTo>
                      <a:cubicBezTo>
                        <a:pt x="90" y="116"/>
                        <a:pt x="90" y="116"/>
                        <a:pt x="90" y="116"/>
                      </a:cubicBezTo>
                      <a:cubicBezTo>
                        <a:pt x="104" y="116"/>
                        <a:pt x="121" y="67"/>
                        <a:pt x="121" y="67"/>
                      </a:cubicBezTo>
                      <a:cubicBezTo>
                        <a:pt x="126" y="67"/>
                        <a:pt x="130" y="62"/>
                        <a:pt x="130" y="57"/>
                      </a:cubicBezTo>
                      <a:cubicBezTo>
                        <a:pt x="130" y="37"/>
                        <a:pt x="130" y="37"/>
                        <a:pt x="130" y="37"/>
                      </a:cubicBezTo>
                      <a:cubicBezTo>
                        <a:pt x="130" y="33"/>
                        <a:pt x="127" y="29"/>
                        <a:pt x="124" y="28"/>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413" name="Rectangle 93"/>
                <p:cNvSpPr>
                  <a:spLocks noChangeArrowheads="1"/>
                </p:cNvSpPr>
                <p:nvPr/>
              </p:nvSpPr>
              <p:spPr bwMode="auto">
                <a:xfrm>
                  <a:off x="2786696" y="4615570"/>
                  <a:ext cx="301358" cy="2058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414" name="Rectangle 413"/>
                <p:cNvSpPr/>
                <p:nvPr/>
              </p:nvSpPr>
              <p:spPr bwMode="auto">
                <a:xfrm>
                  <a:off x="2834113" y="5068047"/>
                  <a:ext cx="79888" cy="25862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15" name="Rectangle 414"/>
                <p:cNvSpPr/>
                <p:nvPr/>
              </p:nvSpPr>
              <p:spPr bwMode="auto">
                <a:xfrm>
                  <a:off x="2961819" y="5066165"/>
                  <a:ext cx="79888" cy="25862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16" name="Freeform 67"/>
                <p:cNvSpPr>
                  <a:spLocks/>
                </p:cNvSpPr>
                <p:nvPr/>
              </p:nvSpPr>
              <p:spPr bwMode="auto">
                <a:xfrm>
                  <a:off x="2807285" y="5288166"/>
                  <a:ext cx="122291" cy="60522"/>
                </a:xfrm>
                <a:custGeom>
                  <a:avLst/>
                  <a:gdLst>
                    <a:gd name="T0" fmla="*/ 41 w 83"/>
                    <a:gd name="T1" fmla="*/ 0 h 41"/>
                    <a:gd name="T2" fmla="*/ 0 w 83"/>
                    <a:gd name="T3" fmla="*/ 41 h 41"/>
                    <a:gd name="T4" fmla="*/ 83 w 83"/>
                    <a:gd name="T5" fmla="*/ 41 h 41"/>
                    <a:gd name="T6" fmla="*/ 41 w 83"/>
                    <a:gd name="T7" fmla="*/ 0 h 41"/>
                  </a:gdLst>
                  <a:ahLst/>
                  <a:cxnLst>
                    <a:cxn ang="0">
                      <a:pos x="T0" y="T1"/>
                    </a:cxn>
                    <a:cxn ang="0">
                      <a:pos x="T2" y="T3"/>
                    </a:cxn>
                    <a:cxn ang="0">
                      <a:pos x="T4" y="T5"/>
                    </a:cxn>
                    <a:cxn ang="0">
                      <a:pos x="T6" y="T7"/>
                    </a:cxn>
                  </a:cxnLst>
                  <a:rect l="0" t="0" r="r" b="b"/>
                  <a:pathLst>
                    <a:path w="83" h="41">
                      <a:moveTo>
                        <a:pt x="41" y="0"/>
                      </a:moveTo>
                      <a:cubicBezTo>
                        <a:pt x="18" y="0"/>
                        <a:pt x="0" y="19"/>
                        <a:pt x="0" y="41"/>
                      </a:cubicBezTo>
                      <a:cubicBezTo>
                        <a:pt x="83" y="41"/>
                        <a:pt x="83" y="41"/>
                        <a:pt x="83" y="41"/>
                      </a:cubicBezTo>
                      <a:cubicBezTo>
                        <a:pt x="83" y="19"/>
                        <a:pt x="64" y="0"/>
                        <a:pt x="41" y="0"/>
                      </a:cubicBezTo>
                      <a:close/>
                    </a:path>
                  </a:pathLst>
                </a:custGeom>
                <a:solidFill>
                  <a:srgbClr val="FF33CC"/>
                </a:solidFill>
                <a:ln>
                  <a:noFill/>
                </a:ln>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417" name="Freeform 70"/>
                <p:cNvSpPr>
                  <a:spLocks/>
                </p:cNvSpPr>
                <p:nvPr/>
              </p:nvSpPr>
              <p:spPr bwMode="auto">
                <a:xfrm>
                  <a:off x="2948917" y="5288166"/>
                  <a:ext cx="122913" cy="60522"/>
                </a:xfrm>
                <a:custGeom>
                  <a:avLst/>
                  <a:gdLst>
                    <a:gd name="T0" fmla="*/ 41 w 83"/>
                    <a:gd name="T1" fmla="*/ 0 h 41"/>
                    <a:gd name="T2" fmla="*/ 0 w 83"/>
                    <a:gd name="T3" fmla="*/ 41 h 41"/>
                    <a:gd name="T4" fmla="*/ 83 w 83"/>
                    <a:gd name="T5" fmla="*/ 41 h 41"/>
                    <a:gd name="T6" fmla="*/ 41 w 83"/>
                    <a:gd name="T7" fmla="*/ 0 h 41"/>
                  </a:gdLst>
                  <a:ahLst/>
                  <a:cxnLst>
                    <a:cxn ang="0">
                      <a:pos x="T0" y="T1"/>
                    </a:cxn>
                    <a:cxn ang="0">
                      <a:pos x="T2" y="T3"/>
                    </a:cxn>
                    <a:cxn ang="0">
                      <a:pos x="T4" y="T5"/>
                    </a:cxn>
                    <a:cxn ang="0">
                      <a:pos x="T6" y="T7"/>
                    </a:cxn>
                  </a:cxnLst>
                  <a:rect l="0" t="0" r="r" b="b"/>
                  <a:pathLst>
                    <a:path w="83" h="41">
                      <a:moveTo>
                        <a:pt x="41" y="0"/>
                      </a:moveTo>
                      <a:cubicBezTo>
                        <a:pt x="18" y="0"/>
                        <a:pt x="0" y="19"/>
                        <a:pt x="0" y="41"/>
                      </a:cubicBezTo>
                      <a:cubicBezTo>
                        <a:pt x="83" y="41"/>
                        <a:pt x="83" y="41"/>
                        <a:pt x="83" y="41"/>
                      </a:cubicBezTo>
                      <a:cubicBezTo>
                        <a:pt x="83" y="19"/>
                        <a:pt x="64" y="0"/>
                        <a:pt x="41" y="0"/>
                      </a:cubicBezTo>
                      <a:close/>
                    </a:path>
                  </a:pathLst>
                </a:custGeom>
                <a:solidFill>
                  <a:srgbClr val="FF33CC"/>
                </a:solidFill>
                <a:ln>
                  <a:noFill/>
                </a:ln>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418" name="Rectangle 417"/>
                <p:cNvSpPr/>
                <p:nvPr/>
              </p:nvSpPr>
              <p:spPr bwMode="auto">
                <a:xfrm>
                  <a:off x="2831633" y="5054133"/>
                  <a:ext cx="82368" cy="45719"/>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19" name="Rectangle 418"/>
                <p:cNvSpPr/>
                <p:nvPr/>
              </p:nvSpPr>
              <p:spPr bwMode="auto">
                <a:xfrm>
                  <a:off x="2961337" y="5056293"/>
                  <a:ext cx="82368" cy="45719"/>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20" name="Freeform 68"/>
                <p:cNvSpPr>
                  <a:spLocks/>
                </p:cNvSpPr>
                <p:nvPr/>
              </p:nvSpPr>
              <p:spPr bwMode="auto">
                <a:xfrm flipH="1">
                  <a:off x="2914001" y="4606743"/>
                  <a:ext cx="198769" cy="303137"/>
                </a:xfrm>
                <a:custGeom>
                  <a:avLst/>
                  <a:gdLst>
                    <a:gd name="T0" fmla="*/ 192 w 248"/>
                    <a:gd name="T1" fmla="*/ 1069 h 1069"/>
                    <a:gd name="T2" fmla="*/ 45 w 248"/>
                    <a:gd name="T3" fmla="*/ 1069 h 1069"/>
                    <a:gd name="T4" fmla="*/ 0 w 248"/>
                    <a:gd name="T5" fmla="*/ 0 h 1069"/>
                    <a:gd name="T6" fmla="*/ 248 w 248"/>
                    <a:gd name="T7" fmla="*/ 0 h 1069"/>
                    <a:gd name="T8" fmla="*/ 192 w 248"/>
                    <a:gd name="T9" fmla="*/ 1069 h 1069"/>
                    <a:gd name="connsiteX0" fmla="*/ 8993 w 11251"/>
                    <a:gd name="connsiteY0" fmla="*/ 10000 h 10212"/>
                    <a:gd name="connsiteX1" fmla="*/ 0 w 11251"/>
                    <a:gd name="connsiteY1" fmla="*/ 10212 h 10212"/>
                    <a:gd name="connsiteX2" fmla="*/ 1251 w 11251"/>
                    <a:gd name="connsiteY2" fmla="*/ 0 h 10212"/>
                    <a:gd name="connsiteX3" fmla="*/ 11251 w 11251"/>
                    <a:gd name="connsiteY3" fmla="*/ 0 h 10212"/>
                    <a:gd name="connsiteX4" fmla="*/ 8993 w 11251"/>
                    <a:gd name="connsiteY4" fmla="*/ 10000 h 10212"/>
                    <a:gd name="connsiteX0" fmla="*/ 8173 w 11251"/>
                    <a:gd name="connsiteY0" fmla="*/ 10233 h 10233"/>
                    <a:gd name="connsiteX1" fmla="*/ 0 w 11251"/>
                    <a:gd name="connsiteY1" fmla="*/ 10212 h 10233"/>
                    <a:gd name="connsiteX2" fmla="*/ 1251 w 11251"/>
                    <a:gd name="connsiteY2" fmla="*/ 0 h 10233"/>
                    <a:gd name="connsiteX3" fmla="*/ 11251 w 11251"/>
                    <a:gd name="connsiteY3" fmla="*/ 0 h 10233"/>
                    <a:gd name="connsiteX4" fmla="*/ 8173 w 11251"/>
                    <a:gd name="connsiteY4" fmla="*/ 10233 h 10233"/>
                    <a:gd name="connsiteX0" fmla="*/ 8173 w 9119"/>
                    <a:gd name="connsiteY0" fmla="*/ 10233 h 10233"/>
                    <a:gd name="connsiteX1" fmla="*/ 0 w 9119"/>
                    <a:gd name="connsiteY1" fmla="*/ 10212 h 10233"/>
                    <a:gd name="connsiteX2" fmla="*/ 1251 w 9119"/>
                    <a:gd name="connsiteY2" fmla="*/ 0 h 10233"/>
                    <a:gd name="connsiteX3" fmla="*/ 9119 w 9119"/>
                    <a:gd name="connsiteY3" fmla="*/ 117 h 10233"/>
                    <a:gd name="connsiteX4" fmla="*/ 8173 w 9119"/>
                    <a:gd name="connsiteY4" fmla="*/ 10233 h 10233"/>
                    <a:gd name="connsiteX0" fmla="*/ 9143 w 10000"/>
                    <a:gd name="connsiteY0" fmla="*/ 9772 h 9979"/>
                    <a:gd name="connsiteX1" fmla="*/ 0 w 10000"/>
                    <a:gd name="connsiteY1" fmla="*/ 9979 h 9979"/>
                    <a:gd name="connsiteX2" fmla="*/ 1372 w 10000"/>
                    <a:gd name="connsiteY2" fmla="*/ 0 h 9979"/>
                    <a:gd name="connsiteX3" fmla="*/ 10000 w 10000"/>
                    <a:gd name="connsiteY3" fmla="*/ 114 h 9979"/>
                    <a:gd name="connsiteX4" fmla="*/ 9143 w 10000"/>
                    <a:gd name="connsiteY4" fmla="*/ 9772 h 9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9979">
                      <a:moveTo>
                        <a:pt x="9143" y="9772"/>
                      </a:moveTo>
                      <a:lnTo>
                        <a:pt x="0" y="9979"/>
                      </a:lnTo>
                      <a:lnTo>
                        <a:pt x="1372" y="0"/>
                      </a:lnTo>
                      <a:lnTo>
                        <a:pt x="10000" y="114"/>
                      </a:lnTo>
                      <a:cubicBezTo>
                        <a:pt x="9655" y="3410"/>
                        <a:pt x="9488" y="6477"/>
                        <a:pt x="9143" y="977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4" rIns="87868" bIns="43934" numCol="1" anchor="t" anchorCtr="0" compatLnSpc="1">
                  <a:prstTxWarp prst="textNoShape">
                    <a:avLst/>
                  </a:prstTxWarp>
                </a:bodyPr>
                <a:lstStyle/>
                <a:p>
                  <a:pPr defTabSz="896223">
                    <a:defRPr/>
                  </a:pPr>
                  <a:endParaRPr lang="en-US" sz="1765" kern="0">
                    <a:solidFill>
                      <a:srgbClr val="505050"/>
                    </a:solidFill>
                    <a:latin typeface="Segoe UI"/>
                  </a:endParaRPr>
                </a:p>
              </p:txBody>
            </p:sp>
            <p:sp>
              <p:nvSpPr>
                <p:cNvPr id="421" name="Rectangle 561"/>
                <p:cNvSpPr/>
                <p:nvPr/>
              </p:nvSpPr>
              <p:spPr bwMode="auto">
                <a:xfrm>
                  <a:off x="2786436" y="4175270"/>
                  <a:ext cx="301618" cy="464218"/>
                </a:xfrm>
                <a:custGeom>
                  <a:avLst/>
                  <a:gdLst>
                    <a:gd name="connsiteX0" fmla="*/ 0 w 264545"/>
                    <a:gd name="connsiteY0" fmla="*/ 0 h 447560"/>
                    <a:gd name="connsiteX1" fmla="*/ 264545 w 264545"/>
                    <a:gd name="connsiteY1" fmla="*/ 0 h 447560"/>
                    <a:gd name="connsiteX2" fmla="*/ 264545 w 264545"/>
                    <a:gd name="connsiteY2" fmla="*/ 447560 h 447560"/>
                    <a:gd name="connsiteX3" fmla="*/ 0 w 264545"/>
                    <a:gd name="connsiteY3" fmla="*/ 447560 h 447560"/>
                    <a:gd name="connsiteX4" fmla="*/ 0 w 264545"/>
                    <a:gd name="connsiteY4" fmla="*/ 0 h 447560"/>
                    <a:gd name="connsiteX0" fmla="*/ 20849 w 285394"/>
                    <a:gd name="connsiteY0" fmla="*/ 0 h 447560"/>
                    <a:gd name="connsiteX1" fmla="*/ 285394 w 285394"/>
                    <a:gd name="connsiteY1" fmla="*/ 0 h 447560"/>
                    <a:gd name="connsiteX2" fmla="*/ 285394 w 285394"/>
                    <a:gd name="connsiteY2" fmla="*/ 447560 h 447560"/>
                    <a:gd name="connsiteX3" fmla="*/ 0 w 285394"/>
                    <a:gd name="connsiteY3" fmla="*/ 435646 h 447560"/>
                    <a:gd name="connsiteX4" fmla="*/ 20849 w 285394"/>
                    <a:gd name="connsiteY4" fmla="*/ 0 h 447560"/>
                    <a:gd name="connsiteX0" fmla="*/ 20849 w 297308"/>
                    <a:gd name="connsiteY0" fmla="*/ 0 h 447560"/>
                    <a:gd name="connsiteX1" fmla="*/ 285394 w 297308"/>
                    <a:gd name="connsiteY1" fmla="*/ 0 h 447560"/>
                    <a:gd name="connsiteX2" fmla="*/ 297308 w 297308"/>
                    <a:gd name="connsiteY2" fmla="*/ 447560 h 447560"/>
                    <a:gd name="connsiteX3" fmla="*/ 0 w 297308"/>
                    <a:gd name="connsiteY3" fmla="*/ 435646 h 447560"/>
                    <a:gd name="connsiteX4" fmla="*/ 20849 w 297308"/>
                    <a:gd name="connsiteY4" fmla="*/ 0 h 447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7308" h="447560">
                      <a:moveTo>
                        <a:pt x="20849" y="0"/>
                      </a:moveTo>
                      <a:lnTo>
                        <a:pt x="285394" y="0"/>
                      </a:lnTo>
                      <a:lnTo>
                        <a:pt x="297308" y="447560"/>
                      </a:lnTo>
                      <a:lnTo>
                        <a:pt x="0" y="435646"/>
                      </a:lnTo>
                      <a:lnTo>
                        <a:pt x="20849" y="0"/>
                      </a:lnTo>
                      <a:close/>
                    </a:path>
                  </a:pathLst>
                </a:custGeom>
                <a:solidFill>
                  <a:srgbClr val="0072C6">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22" name="Snip and Round Single Corner Rectangle 421"/>
                <p:cNvSpPr/>
                <p:nvPr/>
              </p:nvSpPr>
              <p:spPr bwMode="auto">
                <a:xfrm rot="20640000">
                  <a:off x="3045009" y="4089177"/>
                  <a:ext cx="96698" cy="158390"/>
                </a:xfrm>
                <a:prstGeom prst="snipRoundRect">
                  <a:avLst>
                    <a:gd name="adj1" fmla="val 16667"/>
                    <a:gd name="adj2" fmla="val 28554"/>
                  </a:avLst>
                </a:prstGeom>
                <a:solidFill>
                  <a:srgbClr val="0060A8"/>
                </a:solidFill>
                <a:ln w="9525" cap="flat" cmpd="sng" algn="ctr">
                  <a:noFill/>
                  <a:prstDash val="solid"/>
                  <a:headEnd type="none" w="med" len="med"/>
                  <a:tailEnd type="none" w="med" len="med"/>
                </a:ln>
                <a:effectLst/>
              </p:spPr>
              <p:txBody>
                <a:bodyPr rot="0" spcFirstLastPara="0" vertOverflow="overflow" horzOverflow="overflow" vert="horz" wrap="square" lIns="179260" tIns="143407" rIns="179260" bIns="143407" numCol="1" spcCol="0" rtlCol="0" fromWordArt="0" anchor="t" anchorCtr="0" forceAA="0" compatLnSpc="1">
                  <a:prstTxWarp prst="textNoShape">
                    <a:avLst/>
                  </a:prstTxWarp>
                  <a:noAutofit/>
                </a:bodyPr>
                <a:lstStyle/>
                <a:p>
                  <a:pPr algn="ctr" defTabSz="91402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23" name="Snip and Round Single Corner Rectangle 422"/>
                <p:cNvSpPr/>
                <p:nvPr/>
              </p:nvSpPr>
              <p:spPr bwMode="auto">
                <a:xfrm rot="960000" flipH="1">
                  <a:off x="2735702" y="4097456"/>
                  <a:ext cx="96698" cy="175407"/>
                </a:xfrm>
                <a:prstGeom prst="snipRoundRect">
                  <a:avLst/>
                </a:prstGeom>
                <a:solidFill>
                  <a:srgbClr val="0060A8"/>
                </a:solidFill>
                <a:ln w="9525" cap="flat" cmpd="sng" algn="ctr">
                  <a:noFill/>
                  <a:prstDash val="solid"/>
                  <a:headEnd type="none" w="med" len="med"/>
                  <a:tailEnd type="none" w="med" len="med"/>
                </a:ln>
                <a:effectLst/>
              </p:spPr>
              <p:txBody>
                <a:bodyPr rot="0" spcFirstLastPara="0" vertOverflow="overflow" horzOverflow="overflow" vert="horz" wrap="square" lIns="179260" tIns="143407" rIns="179260" bIns="143407" numCol="1" spcCol="0" rtlCol="0" fromWordArt="0" anchor="t" anchorCtr="0" forceAA="0" compatLnSpc="1">
                  <a:prstTxWarp prst="textNoShape">
                    <a:avLst/>
                  </a:prstTxWarp>
                  <a:noAutofit/>
                </a:bodyPr>
                <a:lstStyle/>
                <a:p>
                  <a:pPr algn="ctr" defTabSz="91402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24" name="Freeform 423"/>
                <p:cNvSpPr/>
                <p:nvPr/>
              </p:nvSpPr>
              <p:spPr bwMode="auto">
                <a:xfrm flipV="1">
                  <a:off x="2780455" y="4070256"/>
                  <a:ext cx="313212" cy="216923"/>
                </a:xfrm>
                <a:custGeom>
                  <a:avLst/>
                  <a:gdLst>
                    <a:gd name="connsiteX0" fmla="*/ 96085 w 313212"/>
                    <a:gd name="connsiteY0" fmla="*/ 239891 h 239891"/>
                    <a:gd name="connsiteX1" fmla="*/ 156606 w 313212"/>
                    <a:gd name="connsiteY1" fmla="*/ 136319 h 239891"/>
                    <a:gd name="connsiteX2" fmla="*/ 217127 w 313212"/>
                    <a:gd name="connsiteY2" fmla="*/ 239891 h 239891"/>
                    <a:gd name="connsiteX3" fmla="*/ 313212 w 313212"/>
                    <a:gd name="connsiteY3" fmla="*/ 222421 h 239891"/>
                    <a:gd name="connsiteX4" fmla="*/ 312005 w 313212"/>
                    <a:gd name="connsiteY4" fmla="*/ 108921 h 239891"/>
                    <a:gd name="connsiteX5" fmla="*/ 203084 w 313212"/>
                    <a:gd name="connsiteY5" fmla="*/ 0 h 239891"/>
                    <a:gd name="connsiteX6" fmla="*/ 112249 w 313212"/>
                    <a:gd name="connsiteY6" fmla="*/ 0 h 239891"/>
                    <a:gd name="connsiteX7" fmla="*/ 1318 w 313212"/>
                    <a:gd name="connsiteY7" fmla="*/ 110931 h 239891"/>
                    <a:gd name="connsiteX8" fmla="*/ 0 w 313212"/>
                    <a:gd name="connsiteY8" fmla="*/ 222421 h 239891"/>
                    <a:gd name="connsiteX0" fmla="*/ 96085 w 313212"/>
                    <a:gd name="connsiteY0" fmla="*/ 246665 h 246665"/>
                    <a:gd name="connsiteX1" fmla="*/ 156606 w 313212"/>
                    <a:gd name="connsiteY1" fmla="*/ 143093 h 246665"/>
                    <a:gd name="connsiteX2" fmla="*/ 217127 w 313212"/>
                    <a:gd name="connsiteY2" fmla="*/ 246665 h 246665"/>
                    <a:gd name="connsiteX3" fmla="*/ 313212 w 313212"/>
                    <a:gd name="connsiteY3" fmla="*/ 229195 h 246665"/>
                    <a:gd name="connsiteX4" fmla="*/ 312005 w 313212"/>
                    <a:gd name="connsiteY4" fmla="*/ 115695 h 246665"/>
                    <a:gd name="connsiteX5" fmla="*/ 203084 w 313212"/>
                    <a:gd name="connsiteY5" fmla="*/ 6774 h 246665"/>
                    <a:gd name="connsiteX6" fmla="*/ 70550 w 313212"/>
                    <a:gd name="connsiteY6" fmla="*/ 0 h 246665"/>
                    <a:gd name="connsiteX7" fmla="*/ 1318 w 313212"/>
                    <a:gd name="connsiteY7" fmla="*/ 117705 h 246665"/>
                    <a:gd name="connsiteX8" fmla="*/ 0 w 313212"/>
                    <a:gd name="connsiteY8" fmla="*/ 229195 h 246665"/>
                    <a:gd name="connsiteX9" fmla="*/ 96085 w 313212"/>
                    <a:gd name="connsiteY9" fmla="*/ 246665 h 246665"/>
                    <a:gd name="connsiteX0" fmla="*/ 96085 w 313212"/>
                    <a:gd name="connsiteY0" fmla="*/ 246665 h 246665"/>
                    <a:gd name="connsiteX1" fmla="*/ 156606 w 313212"/>
                    <a:gd name="connsiteY1" fmla="*/ 143093 h 246665"/>
                    <a:gd name="connsiteX2" fmla="*/ 217127 w 313212"/>
                    <a:gd name="connsiteY2" fmla="*/ 246665 h 246665"/>
                    <a:gd name="connsiteX3" fmla="*/ 313212 w 313212"/>
                    <a:gd name="connsiteY3" fmla="*/ 229195 h 246665"/>
                    <a:gd name="connsiteX4" fmla="*/ 312005 w 313212"/>
                    <a:gd name="connsiteY4" fmla="*/ 115695 h 246665"/>
                    <a:gd name="connsiteX5" fmla="*/ 262654 w 313212"/>
                    <a:gd name="connsiteY5" fmla="*/ 3387 h 246665"/>
                    <a:gd name="connsiteX6" fmla="*/ 70550 w 313212"/>
                    <a:gd name="connsiteY6" fmla="*/ 0 h 246665"/>
                    <a:gd name="connsiteX7" fmla="*/ 1318 w 313212"/>
                    <a:gd name="connsiteY7" fmla="*/ 117705 h 246665"/>
                    <a:gd name="connsiteX8" fmla="*/ 0 w 313212"/>
                    <a:gd name="connsiteY8" fmla="*/ 229195 h 246665"/>
                    <a:gd name="connsiteX9" fmla="*/ 96085 w 313212"/>
                    <a:gd name="connsiteY9" fmla="*/ 246665 h 246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3212" h="246665">
                      <a:moveTo>
                        <a:pt x="96085" y="246665"/>
                      </a:moveTo>
                      <a:lnTo>
                        <a:pt x="156606" y="143093"/>
                      </a:lnTo>
                      <a:lnTo>
                        <a:pt x="217127" y="246665"/>
                      </a:lnTo>
                      <a:lnTo>
                        <a:pt x="313212" y="229195"/>
                      </a:lnTo>
                      <a:cubicBezTo>
                        <a:pt x="312810" y="191362"/>
                        <a:pt x="312407" y="153528"/>
                        <a:pt x="312005" y="115695"/>
                      </a:cubicBezTo>
                      <a:lnTo>
                        <a:pt x="262654" y="3387"/>
                      </a:lnTo>
                      <a:lnTo>
                        <a:pt x="70550" y="0"/>
                      </a:lnTo>
                      <a:lnTo>
                        <a:pt x="1318" y="117705"/>
                      </a:lnTo>
                      <a:cubicBezTo>
                        <a:pt x="879" y="154868"/>
                        <a:pt x="439" y="192032"/>
                        <a:pt x="0" y="229195"/>
                      </a:cubicBezTo>
                      <a:lnTo>
                        <a:pt x="96085" y="246665"/>
                      </a:lnTo>
                      <a:close/>
                    </a:path>
                  </a:pathLst>
                </a:custGeom>
                <a:solidFill>
                  <a:srgbClr val="0060A8"/>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25" name="Isosceles Triangle 424"/>
                <p:cNvSpPr/>
                <p:nvPr/>
              </p:nvSpPr>
              <p:spPr bwMode="auto">
                <a:xfrm rot="10800000">
                  <a:off x="2909751" y="4225186"/>
                  <a:ext cx="62434" cy="67825"/>
                </a:xfrm>
                <a:prstGeom prst="triangle">
                  <a:avLst/>
                </a:prstGeom>
                <a:solidFill>
                  <a:srgbClr val="FFC000"/>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pic>
            <p:nvPicPr>
              <p:cNvPr id="367" name="Picture 366"/>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987892" y="4819809"/>
                <a:ext cx="303810" cy="291657"/>
              </a:xfrm>
              <a:prstGeom prst="rect">
                <a:avLst/>
              </a:prstGeom>
              <a:effectLst>
                <a:outerShdw dir="18900000" sy="23000" kx="-1200000" algn="bl" rotWithShape="0">
                  <a:prstClr val="black">
                    <a:alpha val="20000"/>
                  </a:prstClr>
                </a:outerShdw>
              </a:effectLst>
            </p:spPr>
          </p:pic>
        </p:grpSp>
      </p:grpSp>
      <p:sp>
        <p:nvSpPr>
          <p:cNvPr id="426" name="TextBox 425">
            <a:extLst>
              <a:ext uri="{FF2B5EF4-FFF2-40B4-BE49-F238E27FC236}">
                <a16:creationId xmlns:a16="http://schemas.microsoft.com/office/drawing/2014/main" id="{DBC7204C-18BA-4664-B741-8F6032CF5F35}"/>
              </a:ext>
            </a:extLst>
          </p:cNvPr>
          <p:cNvSpPr txBox="1"/>
          <p:nvPr/>
        </p:nvSpPr>
        <p:spPr>
          <a:xfrm>
            <a:off x="129623" y="1373429"/>
            <a:ext cx="3952932" cy="2033590"/>
          </a:xfrm>
          <a:prstGeom prst="rect">
            <a:avLst/>
          </a:prstGeom>
          <a:noFill/>
        </p:spPr>
        <p:txBody>
          <a:bodyPr wrap="square" lIns="182854" tIns="146284" rIns="182854" bIns="146284" rtlCol="0">
            <a:spAutoFit/>
          </a:bodyPr>
          <a:lstStyle/>
          <a:p>
            <a:pPr defTabSz="1066575">
              <a:lnSpc>
                <a:spcPct val="90000"/>
              </a:lnSpc>
              <a:spcBef>
                <a:spcPct val="0"/>
              </a:spcBef>
              <a:defRPr/>
            </a:pPr>
            <a:r>
              <a:rPr lang="en-US" sz="1569" kern="0" spc="-57" dirty="0">
                <a:solidFill>
                  <a:srgbClr val="FFFFFF"/>
                </a:solidFill>
                <a:latin typeface="Segoe UI Light" pitchFamily="34" charset="0"/>
                <a:ea typeface="Segoe UI" pitchFamily="34" charset="0"/>
                <a:cs typeface="Segoe UI" pitchFamily="34" charset="0"/>
              </a:rPr>
              <a:t>Azure Media Services is an extensible, multi-tenant platform that enables end-to-end video workflows in the Azure public cloud and relies on </a:t>
            </a:r>
            <a:r>
              <a:rPr lang="en-US" sz="1569" b="1" kern="0" spc="-57" dirty="0">
                <a:solidFill>
                  <a:srgbClr val="FFFF00"/>
                </a:solidFill>
                <a:latin typeface="Segoe UI Light" pitchFamily="34" charset="0"/>
                <a:ea typeface="Segoe UI" pitchFamily="34" charset="0"/>
                <a:cs typeface="Segoe UI" pitchFamily="34" charset="0"/>
              </a:rPr>
              <a:t>Azure Storage</a:t>
            </a:r>
            <a:r>
              <a:rPr lang="en-US" sz="1569" b="1" kern="0" spc="-57" dirty="0">
                <a:solidFill>
                  <a:srgbClr val="FFFFFF"/>
                </a:solidFill>
                <a:latin typeface="Segoe UI Light" pitchFamily="34" charset="0"/>
                <a:ea typeface="Segoe UI" pitchFamily="34" charset="0"/>
                <a:cs typeface="Segoe UI" pitchFamily="34" charset="0"/>
              </a:rPr>
              <a:t>, </a:t>
            </a:r>
            <a:r>
              <a:rPr lang="en-US" sz="1569" b="1" kern="0" spc="-57" dirty="0">
                <a:solidFill>
                  <a:srgbClr val="FFFF00"/>
                </a:solidFill>
                <a:latin typeface="Segoe UI Light" pitchFamily="34" charset="0"/>
                <a:ea typeface="Segoe UI" pitchFamily="34" charset="0"/>
                <a:cs typeface="Segoe UI" pitchFamily="34" charset="0"/>
              </a:rPr>
              <a:t>Azure Compute</a:t>
            </a:r>
            <a:r>
              <a:rPr lang="en-US" sz="1569" b="1" kern="0" spc="-57" dirty="0">
                <a:solidFill>
                  <a:srgbClr val="FFFFFF"/>
                </a:solidFill>
                <a:latin typeface="Segoe UI Light" pitchFamily="34" charset="0"/>
                <a:ea typeface="Segoe UI" pitchFamily="34" charset="0"/>
                <a:cs typeface="Segoe UI" pitchFamily="34" charset="0"/>
              </a:rPr>
              <a:t>, </a:t>
            </a:r>
            <a:r>
              <a:rPr lang="en-US" sz="1569" b="1" kern="0" spc="-57" dirty="0">
                <a:solidFill>
                  <a:srgbClr val="FFFF00"/>
                </a:solidFill>
                <a:latin typeface="Segoe UI Light" pitchFamily="34" charset="0"/>
                <a:ea typeface="Segoe UI" pitchFamily="34" charset="0"/>
                <a:cs typeface="Segoe UI" pitchFamily="34" charset="0"/>
              </a:rPr>
              <a:t>Azure Networking</a:t>
            </a:r>
            <a:r>
              <a:rPr lang="en-US" sz="1569" kern="0" spc="-57" dirty="0">
                <a:solidFill>
                  <a:srgbClr val="FFFFFF"/>
                </a:solidFill>
                <a:latin typeface="Segoe UI Light" pitchFamily="34" charset="0"/>
                <a:ea typeface="Segoe UI" pitchFamily="34" charset="0"/>
                <a:cs typeface="Segoe UI" pitchFamily="34" charset="0"/>
              </a:rPr>
              <a:t>, and other Azure Cloud Infrastructure Services. </a:t>
            </a:r>
          </a:p>
          <a:p>
            <a:pPr defTabSz="1066575">
              <a:lnSpc>
                <a:spcPct val="90000"/>
              </a:lnSpc>
              <a:spcBef>
                <a:spcPct val="0"/>
              </a:spcBef>
              <a:defRPr/>
            </a:pPr>
            <a:endParaRPr lang="en-US" sz="1569" kern="0" spc="-57" dirty="0">
              <a:solidFill>
                <a:srgbClr val="FFFFFF"/>
              </a:solidFill>
              <a:latin typeface="Segoe UI Light" pitchFamily="34" charset="0"/>
              <a:ea typeface="Segoe UI" pitchFamily="34" charset="0"/>
              <a:cs typeface="Segoe UI" pitchFamily="34" charset="0"/>
            </a:endParaRPr>
          </a:p>
          <a:p>
            <a:pPr defTabSz="1066575">
              <a:lnSpc>
                <a:spcPct val="90000"/>
              </a:lnSpc>
              <a:spcBef>
                <a:spcPct val="0"/>
              </a:spcBef>
              <a:defRPr/>
            </a:pPr>
            <a:r>
              <a:rPr lang="en-US" sz="1569" kern="0" spc="-57" dirty="0">
                <a:solidFill>
                  <a:srgbClr val="FFFFFF"/>
                </a:solidFill>
                <a:latin typeface="Segoe UI Light" pitchFamily="34" charset="0"/>
                <a:ea typeface="Segoe UI" pitchFamily="34" charset="0"/>
                <a:cs typeface="Segoe UI" pitchFamily="34" charset="0"/>
              </a:rPr>
              <a:t>. </a:t>
            </a:r>
          </a:p>
        </p:txBody>
      </p:sp>
    </p:spTree>
    <p:extLst>
      <p:ext uri="{BB962C8B-B14F-4D97-AF65-F5344CB8AC3E}">
        <p14:creationId xmlns:p14="http://schemas.microsoft.com/office/powerpoint/2010/main" val="121668173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95" name="Title 1"/>
          <p:cNvSpPr txBox="1">
            <a:spLocks/>
          </p:cNvSpPr>
          <p:nvPr/>
        </p:nvSpPr>
        <p:spPr>
          <a:xfrm>
            <a:off x="242783" y="-63815"/>
            <a:ext cx="11949218" cy="2658149"/>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462">
              <a:defRPr/>
            </a:pPr>
            <a:r>
              <a:rPr lang="en-US" sz="6470" spc="-100" dirty="0">
                <a:solidFill>
                  <a:srgbClr val="FFFF00"/>
                </a:solidFill>
                <a:latin typeface="Segoe UI Light"/>
              </a:rPr>
              <a:t>Video on Demand</a:t>
            </a:r>
          </a:p>
          <a:p>
            <a:pPr defTabSz="914462">
              <a:defRPr/>
            </a:pPr>
            <a:r>
              <a:rPr lang="en-US" sz="4400" spc="-100" dirty="0">
                <a:solidFill>
                  <a:srgbClr val="FFFFFF"/>
                </a:solidFill>
                <a:latin typeface="Segoe UI Light"/>
              </a:rPr>
              <a:t>Key Features in AMS</a:t>
            </a:r>
          </a:p>
          <a:p>
            <a:pPr marL="840449" indent="-840449" defTabSz="914462">
              <a:lnSpc>
                <a:spcPct val="100000"/>
              </a:lnSpc>
              <a:buFont typeface="Wingdings" panose="05000000000000000000" pitchFamily="2" charset="2"/>
              <a:buChar char="ü"/>
              <a:defRPr/>
            </a:pPr>
            <a:endParaRPr lang="en-US" sz="3922" spc="-100" dirty="0">
              <a:solidFill>
                <a:srgbClr val="FFFFFF"/>
              </a:solidFill>
              <a:latin typeface="Segoe UI Light"/>
            </a:endParaRPr>
          </a:p>
          <a:p>
            <a:pPr marL="840449" indent="-840449" defTabSz="914462">
              <a:lnSpc>
                <a:spcPct val="100000"/>
              </a:lnSpc>
              <a:buFont typeface="Wingdings" panose="05000000000000000000" pitchFamily="2" charset="2"/>
              <a:buChar char="ü"/>
              <a:defRPr/>
            </a:pPr>
            <a:r>
              <a:rPr lang="en-US" sz="3530" spc="-100" dirty="0">
                <a:solidFill>
                  <a:srgbClr val="FFFFFF"/>
                </a:solidFill>
                <a:latin typeface="Segoe UI Light"/>
              </a:rPr>
              <a:t>Upload Video Files to Azure Blob Storage</a:t>
            </a:r>
          </a:p>
          <a:p>
            <a:pPr marL="840449" indent="-840449" defTabSz="914462">
              <a:lnSpc>
                <a:spcPct val="100000"/>
              </a:lnSpc>
              <a:buFont typeface="Wingdings" panose="05000000000000000000" pitchFamily="2" charset="2"/>
              <a:buChar char="ü"/>
              <a:defRPr/>
            </a:pPr>
            <a:r>
              <a:rPr lang="en-US" sz="3530" spc="-100" dirty="0">
                <a:solidFill>
                  <a:srgbClr val="FFFFFF"/>
                </a:solidFill>
                <a:latin typeface="Segoe UI Light"/>
              </a:rPr>
              <a:t>2 choices of Cloud Encoding supporting many video/audio formats – Standard &amp; Premium</a:t>
            </a:r>
          </a:p>
          <a:p>
            <a:pPr marL="840365" indent="-840365" defTabSz="914371">
              <a:lnSpc>
                <a:spcPct val="100000"/>
              </a:lnSpc>
              <a:buFont typeface="Wingdings" panose="05000000000000000000" pitchFamily="2" charset="2"/>
              <a:buChar char="ü"/>
              <a:defRPr/>
            </a:pPr>
            <a:r>
              <a:rPr lang="en-US" sz="3530" spc="-100" dirty="0">
                <a:solidFill>
                  <a:srgbClr val="FFFFFF"/>
                </a:solidFill>
                <a:latin typeface="Segoe UI Light"/>
              </a:rPr>
              <a:t>Streaming includes Dynamic Packaging &amp; Dynamic Encryption</a:t>
            </a:r>
          </a:p>
          <a:p>
            <a:pPr marL="914462" lvl="2" indent="-336055" defTabSz="914462">
              <a:buFont typeface="Arial" panose="020B0604020202020204" pitchFamily="34" charset="0"/>
              <a:buChar char="•"/>
              <a:defRPr/>
            </a:pPr>
            <a:r>
              <a:rPr lang="en-US" sz="1765" dirty="0">
                <a:solidFill>
                  <a:srgbClr val="FFFFFF">
                    <a:lumMod val="95000"/>
                    <a:lumOff val="5000"/>
                  </a:srgbClr>
                </a:solidFill>
                <a:latin typeface="Segoe UI"/>
                <a:cs typeface="ＭＳ Ｐゴシック" charset="0"/>
              </a:rPr>
              <a:t>Output formats: Smooth, HLS v3, HLS v4, MPEG-DASH, CMAF, </a:t>
            </a:r>
            <a:r>
              <a:rPr lang="en-US" sz="1765" dirty="0" err="1">
                <a:solidFill>
                  <a:srgbClr val="FFFFFF">
                    <a:lumMod val="95000"/>
                    <a:lumOff val="5000"/>
                  </a:srgbClr>
                </a:solidFill>
                <a:latin typeface="Segoe UI"/>
                <a:cs typeface="ＭＳ Ｐゴシック" charset="0"/>
              </a:rPr>
              <a:t>cbsc</a:t>
            </a:r>
            <a:endParaRPr lang="en-US" sz="1765" dirty="0">
              <a:solidFill>
                <a:srgbClr val="FFFFFF">
                  <a:lumMod val="95000"/>
                  <a:lumOff val="5000"/>
                </a:srgbClr>
              </a:solidFill>
              <a:latin typeface="Segoe UI"/>
              <a:cs typeface="ＭＳ Ｐゴシック" charset="0"/>
            </a:endParaRPr>
          </a:p>
          <a:p>
            <a:pPr marL="914462" lvl="2" indent="-336055" defTabSz="914462">
              <a:buFont typeface="Arial" panose="020B0604020202020204" pitchFamily="34" charset="0"/>
              <a:buChar char="•"/>
              <a:defRPr/>
            </a:pPr>
            <a:r>
              <a:rPr lang="en-US" sz="1765" dirty="0">
                <a:solidFill>
                  <a:srgbClr val="FFFFFF">
                    <a:lumMod val="95000"/>
                    <a:lumOff val="5000"/>
                  </a:srgbClr>
                </a:solidFill>
                <a:latin typeface="Segoe UI"/>
                <a:cs typeface="ＭＳ Ｐゴシック" charset="0"/>
              </a:rPr>
              <a:t>Play Ready DRM, Apple </a:t>
            </a:r>
            <a:r>
              <a:rPr lang="en-US" sz="1765" dirty="0" err="1">
                <a:solidFill>
                  <a:srgbClr val="FFFFFF">
                    <a:lumMod val="95000"/>
                    <a:lumOff val="5000"/>
                  </a:srgbClr>
                </a:solidFill>
                <a:latin typeface="Segoe UI"/>
                <a:cs typeface="ＭＳ Ｐゴシック" charset="0"/>
              </a:rPr>
              <a:t>Fairplay</a:t>
            </a:r>
            <a:r>
              <a:rPr lang="en-US" sz="1765" dirty="0">
                <a:solidFill>
                  <a:srgbClr val="FFFFFF">
                    <a:lumMod val="95000"/>
                    <a:lumOff val="5000"/>
                  </a:srgbClr>
                </a:solidFill>
                <a:latin typeface="Segoe UI"/>
                <a:cs typeface="ＭＳ Ｐゴシック" charset="0"/>
              </a:rPr>
              <a:t>, Google </a:t>
            </a:r>
            <a:r>
              <a:rPr lang="en-US" sz="1765" dirty="0" err="1">
                <a:solidFill>
                  <a:srgbClr val="FFFFFF">
                    <a:lumMod val="95000"/>
                    <a:lumOff val="5000"/>
                  </a:srgbClr>
                </a:solidFill>
                <a:latin typeface="Segoe UI"/>
                <a:cs typeface="ＭＳ Ｐゴシック" charset="0"/>
              </a:rPr>
              <a:t>Widevine</a:t>
            </a:r>
            <a:r>
              <a:rPr lang="en-US" sz="1765" dirty="0">
                <a:solidFill>
                  <a:srgbClr val="FFFFFF">
                    <a:lumMod val="95000"/>
                    <a:lumOff val="5000"/>
                  </a:srgbClr>
                </a:solidFill>
                <a:latin typeface="Segoe UI"/>
                <a:cs typeface="ＭＳ Ｐゴシック" charset="0"/>
              </a:rPr>
              <a:t>, AES128 clear-key encryption</a:t>
            </a:r>
          </a:p>
          <a:p>
            <a:pPr marL="914462" lvl="2" indent="-336055" defTabSz="914462">
              <a:buFont typeface="Arial" panose="020B0604020202020204" pitchFamily="34" charset="0"/>
              <a:buChar char="•"/>
              <a:defRPr/>
            </a:pPr>
            <a:r>
              <a:rPr lang="en-US" sz="1765" dirty="0">
                <a:solidFill>
                  <a:srgbClr val="FFFFFF">
                    <a:lumMod val="95000"/>
                    <a:lumOff val="5000"/>
                  </a:srgbClr>
                </a:solidFill>
                <a:latin typeface="Segoe UI"/>
                <a:cs typeface="ＭＳ Ｐゴシック" charset="0"/>
              </a:rPr>
              <a:t>Offline Support </a:t>
            </a:r>
          </a:p>
          <a:p>
            <a:pPr marL="914462" lvl="2" indent="-336055" defTabSz="914462">
              <a:buFont typeface="Arial" panose="020B0604020202020204" pitchFamily="34" charset="0"/>
              <a:buChar char="•"/>
              <a:defRPr/>
            </a:pPr>
            <a:r>
              <a:rPr lang="en-US" sz="1765" dirty="0">
                <a:solidFill>
                  <a:srgbClr val="FFFFFF">
                    <a:lumMod val="95000"/>
                    <a:lumOff val="5000"/>
                  </a:srgbClr>
                </a:solidFill>
                <a:latin typeface="Segoe UI"/>
                <a:cs typeface="ＭＳ Ｐゴシック" charset="0"/>
              </a:rPr>
              <a:t>DRM License Key Management available from Cloud</a:t>
            </a:r>
          </a:p>
          <a:p>
            <a:pPr marL="914462" lvl="2" indent="-336055" defTabSz="914462">
              <a:buFont typeface="Arial" panose="020B0604020202020204" pitchFamily="34" charset="0"/>
              <a:buChar char="•"/>
              <a:defRPr/>
            </a:pPr>
            <a:r>
              <a:rPr lang="en-US" sz="1765" dirty="0">
                <a:solidFill>
                  <a:srgbClr val="FFFFFF">
                    <a:lumMod val="95000"/>
                    <a:lumOff val="5000"/>
                  </a:srgbClr>
                </a:solidFill>
                <a:latin typeface="Segoe UI"/>
                <a:cs typeface="ＭＳ Ｐゴシック" charset="0"/>
              </a:rPr>
              <a:t>Integrated to Azure CDN</a:t>
            </a:r>
          </a:p>
          <a:p>
            <a:pPr marL="840365" indent="-840365" defTabSz="914371">
              <a:lnSpc>
                <a:spcPct val="100000"/>
              </a:lnSpc>
              <a:buFont typeface="Wingdings" panose="05000000000000000000" pitchFamily="2" charset="2"/>
              <a:buChar char="ü"/>
              <a:defRPr/>
            </a:pPr>
            <a:r>
              <a:rPr lang="en-US" sz="3530" spc="-100" dirty="0">
                <a:solidFill>
                  <a:srgbClr val="FFFFFF"/>
                </a:solidFill>
                <a:latin typeface="Segoe UI Light"/>
              </a:rPr>
              <a:t>Embeddable Azure Media Player for all devices</a:t>
            </a:r>
          </a:p>
          <a:p>
            <a:pPr defTabSz="914371">
              <a:lnSpc>
                <a:spcPct val="100000"/>
              </a:lnSpc>
              <a:defRPr/>
            </a:pPr>
            <a:endParaRPr lang="en-US" sz="3922" spc="-100" dirty="0">
              <a:solidFill>
                <a:srgbClr val="FFFFFF"/>
              </a:solidFill>
              <a:latin typeface="Segoe UI Light"/>
            </a:endParaRPr>
          </a:p>
          <a:p>
            <a:pPr marL="840365" indent="-840365" defTabSz="914371">
              <a:lnSpc>
                <a:spcPct val="100000"/>
              </a:lnSpc>
              <a:buFont typeface="Wingdings" panose="05000000000000000000" pitchFamily="2" charset="2"/>
              <a:buChar char="ü"/>
              <a:defRPr/>
            </a:pPr>
            <a:endParaRPr lang="en-US" sz="3922" spc="-100" dirty="0">
              <a:solidFill>
                <a:srgbClr val="FFFFFF"/>
              </a:solidFill>
              <a:latin typeface="Segoe UI Light"/>
            </a:endParaRPr>
          </a:p>
          <a:p>
            <a:pPr marL="840365" indent="-840365" defTabSz="914371">
              <a:lnSpc>
                <a:spcPct val="100000"/>
              </a:lnSpc>
              <a:buFont typeface="Wingdings" panose="05000000000000000000" pitchFamily="2" charset="2"/>
              <a:buChar char="ü"/>
              <a:defRPr/>
            </a:pPr>
            <a:endParaRPr lang="en-US" sz="3922" spc="-100" dirty="0">
              <a:solidFill>
                <a:srgbClr val="FFFFFF"/>
              </a:solidFill>
              <a:latin typeface="Segoe UI Light"/>
            </a:endParaRPr>
          </a:p>
          <a:p>
            <a:pPr defTabSz="914462">
              <a:defRPr/>
            </a:pPr>
            <a:endParaRPr lang="en-US" sz="6470" spc="-100" dirty="0">
              <a:solidFill>
                <a:srgbClr val="FFFFFF"/>
              </a:solidFill>
              <a:latin typeface="Segoe UI Light"/>
            </a:endParaRPr>
          </a:p>
        </p:txBody>
      </p:sp>
    </p:spTree>
    <p:extLst>
      <p:ext uri="{BB962C8B-B14F-4D97-AF65-F5344CB8AC3E}">
        <p14:creationId xmlns:p14="http://schemas.microsoft.com/office/powerpoint/2010/main" val="3529032590"/>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95" name="Title 1"/>
          <p:cNvSpPr txBox="1">
            <a:spLocks/>
          </p:cNvSpPr>
          <p:nvPr/>
        </p:nvSpPr>
        <p:spPr>
          <a:xfrm>
            <a:off x="267030" y="67407"/>
            <a:ext cx="11947693" cy="2657809"/>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71">
              <a:defRPr/>
            </a:pPr>
            <a:r>
              <a:rPr lang="en-US" sz="6469" spc="-100" dirty="0">
                <a:solidFill>
                  <a:srgbClr val="FFFF00"/>
                </a:solidFill>
                <a:latin typeface="Segoe UI Light"/>
              </a:rPr>
              <a:t>Live Streaming</a:t>
            </a:r>
          </a:p>
          <a:p>
            <a:pPr defTabSz="914371">
              <a:defRPr/>
            </a:pPr>
            <a:r>
              <a:rPr lang="en-US" sz="4400" spc="-100" dirty="0" err="1">
                <a:solidFill>
                  <a:srgbClr val="FFFFFF"/>
                </a:solidFill>
                <a:latin typeface="Segoe UI Light"/>
              </a:rPr>
              <a:t>Add’l</a:t>
            </a:r>
            <a:r>
              <a:rPr lang="en-US" sz="4400" spc="-100" dirty="0">
                <a:solidFill>
                  <a:srgbClr val="FFFFFF"/>
                </a:solidFill>
                <a:latin typeface="Segoe UI Light"/>
              </a:rPr>
              <a:t> Features in AMS</a:t>
            </a:r>
          </a:p>
          <a:p>
            <a:pPr marL="840365" indent="-840365" defTabSz="914371">
              <a:buFont typeface="Wingdings" panose="05000000000000000000" pitchFamily="2" charset="2"/>
              <a:buChar char="ü"/>
              <a:defRPr/>
            </a:pPr>
            <a:endParaRPr lang="en-US" sz="3922" spc="-100" dirty="0">
              <a:solidFill>
                <a:srgbClr val="FFFFFF"/>
              </a:solidFill>
              <a:latin typeface="Segoe UI Light"/>
            </a:endParaRPr>
          </a:p>
          <a:p>
            <a:pPr marL="840365" indent="-840365" defTabSz="914371">
              <a:buFont typeface="Wingdings" panose="05000000000000000000" pitchFamily="2" charset="2"/>
              <a:buChar char="ü"/>
              <a:defRPr/>
            </a:pPr>
            <a:r>
              <a:rPr lang="en-US" sz="3922" spc="-100" dirty="0">
                <a:solidFill>
                  <a:srgbClr val="FFFFFF"/>
                </a:solidFill>
                <a:latin typeface="Segoe UI Light"/>
              </a:rPr>
              <a:t>Real-time Ingest (RTMP, fmp4)</a:t>
            </a:r>
          </a:p>
          <a:p>
            <a:pPr marL="840365" indent="-840365" defTabSz="914371">
              <a:buFont typeface="Wingdings" panose="05000000000000000000" pitchFamily="2" charset="2"/>
              <a:buChar char="ü"/>
              <a:defRPr/>
            </a:pPr>
            <a:r>
              <a:rPr lang="en-US" sz="3922" spc="-100" dirty="0">
                <a:solidFill>
                  <a:srgbClr val="FFFFFF"/>
                </a:solidFill>
                <a:latin typeface="Segoe UI Light"/>
              </a:rPr>
              <a:t>Live Cloud Encoding (up to 1080p30) with SCTE-35 Ad Markers</a:t>
            </a:r>
          </a:p>
          <a:p>
            <a:pPr marL="840365" indent="-840365" defTabSz="914371">
              <a:lnSpc>
                <a:spcPct val="100000"/>
              </a:lnSpc>
              <a:buFont typeface="Wingdings" panose="05000000000000000000" pitchFamily="2" charset="2"/>
              <a:buChar char="ü"/>
              <a:defRPr/>
            </a:pPr>
            <a:r>
              <a:rPr lang="en-US" sz="3922" spc="-100" dirty="0">
                <a:solidFill>
                  <a:srgbClr val="FFFFFF"/>
                </a:solidFill>
                <a:latin typeface="Segoe UI Light"/>
              </a:rPr>
              <a:t>Cloud DVR, Instant Live-to-VOD, and Virtual Sub-clipping / Dynamic Filtering </a:t>
            </a:r>
          </a:p>
          <a:p>
            <a:pPr marL="840365" indent="-840365" defTabSz="914371">
              <a:lnSpc>
                <a:spcPct val="100000"/>
              </a:lnSpc>
              <a:buFont typeface="Wingdings" panose="05000000000000000000" pitchFamily="2" charset="2"/>
              <a:buChar char="ü"/>
              <a:defRPr/>
            </a:pPr>
            <a:r>
              <a:rPr lang="en-US" sz="3922" spc="-100" dirty="0">
                <a:solidFill>
                  <a:srgbClr val="FFFFFF"/>
                </a:solidFill>
                <a:latin typeface="Segoe UI Light"/>
              </a:rPr>
              <a:t>Automated archival to storage for VOD Playback</a:t>
            </a:r>
          </a:p>
          <a:p>
            <a:pPr marL="840365" indent="-840365" defTabSz="914371">
              <a:lnSpc>
                <a:spcPct val="100000"/>
              </a:lnSpc>
              <a:buFont typeface="Wingdings" panose="05000000000000000000" pitchFamily="2" charset="2"/>
              <a:buChar char="ü"/>
              <a:defRPr/>
            </a:pPr>
            <a:r>
              <a:rPr lang="en-US" sz="3922" spc="-100" dirty="0">
                <a:solidFill>
                  <a:srgbClr val="FFFFFF"/>
                </a:solidFill>
                <a:latin typeface="Segoe UI Light"/>
              </a:rPr>
              <a:t>RTMP relay support for YouTube, Facebook publishing</a:t>
            </a:r>
          </a:p>
          <a:p>
            <a:pPr defTabSz="914371">
              <a:defRPr/>
            </a:pPr>
            <a:endParaRPr lang="en-US" sz="6469" spc="-100" dirty="0">
              <a:solidFill>
                <a:srgbClr val="FFFFFF"/>
              </a:solidFill>
              <a:latin typeface="Segoe UI Light"/>
            </a:endParaRPr>
          </a:p>
        </p:txBody>
      </p:sp>
    </p:spTree>
    <p:extLst>
      <p:ext uri="{BB962C8B-B14F-4D97-AF65-F5344CB8AC3E}">
        <p14:creationId xmlns:p14="http://schemas.microsoft.com/office/powerpoint/2010/main" val="1114504197"/>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8"/>
          <p:cNvSpPr/>
          <p:nvPr/>
        </p:nvSpPr>
        <p:spPr>
          <a:xfrm>
            <a:off x="781" y="-6855"/>
            <a:ext cx="3658909" cy="1871864"/>
          </a:xfrm>
          <a:custGeom>
            <a:avLst/>
            <a:gdLst>
              <a:gd name="connsiteX0" fmla="*/ 0 w 7570549"/>
              <a:gd name="connsiteY0" fmla="*/ 0 h 1909643"/>
              <a:gd name="connsiteX1" fmla="*/ 7570549 w 7570549"/>
              <a:gd name="connsiteY1" fmla="*/ 0 h 1909643"/>
              <a:gd name="connsiteX2" fmla="*/ 7570549 w 7570549"/>
              <a:gd name="connsiteY2" fmla="*/ 1909643 h 1909643"/>
              <a:gd name="connsiteX3" fmla="*/ 0 w 7570549"/>
              <a:gd name="connsiteY3" fmla="*/ 1909643 h 1909643"/>
              <a:gd name="connsiteX4" fmla="*/ 0 w 7570549"/>
              <a:gd name="connsiteY4" fmla="*/ 0 h 1909643"/>
              <a:gd name="connsiteX0" fmla="*/ 0 w 8444309"/>
              <a:gd name="connsiteY0" fmla="*/ 0 h 1909643"/>
              <a:gd name="connsiteX1" fmla="*/ 7570549 w 8444309"/>
              <a:gd name="connsiteY1" fmla="*/ 0 h 1909643"/>
              <a:gd name="connsiteX2" fmla="*/ 8444309 w 8444309"/>
              <a:gd name="connsiteY2" fmla="*/ 1056203 h 1909643"/>
              <a:gd name="connsiteX3" fmla="*/ 0 w 8444309"/>
              <a:gd name="connsiteY3" fmla="*/ 1909643 h 1909643"/>
              <a:gd name="connsiteX4" fmla="*/ 0 w 8444309"/>
              <a:gd name="connsiteY4" fmla="*/ 0 h 1909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44309" h="1909643">
                <a:moveTo>
                  <a:pt x="0" y="0"/>
                </a:moveTo>
                <a:lnTo>
                  <a:pt x="7570549" y="0"/>
                </a:lnTo>
                <a:lnTo>
                  <a:pt x="8444309" y="1056203"/>
                </a:lnTo>
                <a:lnTo>
                  <a:pt x="0" y="1909643"/>
                </a:lnTo>
                <a:lnTo>
                  <a:pt x="0" y="0"/>
                </a:lnTo>
                <a:close/>
              </a:path>
            </a:pathLst>
          </a:custGeom>
          <a:solidFill>
            <a:srgbClr val="0078D7">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91">
              <a:defRPr/>
            </a:pPr>
            <a:endParaRPr lang="en-US" sz="1765" kern="0">
              <a:solidFill>
                <a:prstClr val="white"/>
              </a:solidFill>
              <a:latin typeface="Segoe UI"/>
            </a:endParaRPr>
          </a:p>
        </p:txBody>
      </p:sp>
      <p:grpSp>
        <p:nvGrpSpPr>
          <p:cNvPr id="23" name="Group 22"/>
          <p:cNvGrpSpPr/>
          <p:nvPr/>
        </p:nvGrpSpPr>
        <p:grpSpPr>
          <a:xfrm>
            <a:off x="195291" y="142530"/>
            <a:ext cx="975183" cy="1237565"/>
            <a:chOff x="8556971" y="4100577"/>
            <a:chExt cx="975445" cy="1237898"/>
          </a:xfrm>
        </p:grpSpPr>
        <p:grpSp>
          <p:nvGrpSpPr>
            <p:cNvPr id="29" name="Group 28"/>
            <p:cNvGrpSpPr/>
            <p:nvPr/>
          </p:nvGrpSpPr>
          <p:grpSpPr>
            <a:xfrm>
              <a:off x="8584928" y="4100577"/>
              <a:ext cx="928509" cy="1237898"/>
              <a:chOff x="8748310" y="4100577"/>
              <a:chExt cx="928509" cy="1237898"/>
            </a:xfrm>
          </p:grpSpPr>
          <p:sp>
            <p:nvSpPr>
              <p:cNvPr id="31" name="TextBox 30"/>
              <p:cNvSpPr txBox="1"/>
              <p:nvPr/>
            </p:nvSpPr>
            <p:spPr>
              <a:xfrm>
                <a:off x="8748310" y="5123024"/>
                <a:ext cx="928509" cy="215451"/>
              </a:xfrm>
              <a:prstGeom prst="rect">
                <a:avLst/>
              </a:prstGeom>
              <a:noFill/>
            </p:spPr>
            <p:txBody>
              <a:bodyPr wrap="square" lIns="0" tIns="0" rIns="0" bIns="0" rtlCol="0">
                <a:spAutoFit/>
              </a:bodyPr>
              <a:lstStyle>
                <a:defPPr>
                  <a:defRPr lang="en-US"/>
                </a:defPPr>
                <a:lvl1pPr>
                  <a:lnSpc>
                    <a:spcPct val="90000"/>
                  </a:lnSpc>
                  <a:spcBef>
                    <a:spcPct val="20000"/>
                  </a:spcBef>
                  <a:buSzPct val="80000"/>
                  <a:defRPr sz="1400">
                    <a:solidFill>
                      <a:schemeClr val="tx1">
                        <a:lumMod val="50000"/>
                        <a:lumOff val="50000"/>
                        <a:alpha val="99000"/>
                      </a:schemeClr>
                    </a:solidFill>
                  </a:defRPr>
                </a:lvl1pPr>
              </a:lstStyle>
              <a:p>
                <a:pPr algn="ctr" defTabSz="932384">
                  <a:lnSpc>
                    <a:spcPct val="100000"/>
                  </a:lnSpc>
                  <a:defRPr/>
                </a:pPr>
                <a:endParaRPr lang="en-US" kern="0" dirty="0">
                  <a:solidFill>
                    <a:srgbClr val="FFFFFF"/>
                  </a:solidFill>
                  <a:latin typeface="Segoe UI"/>
                </a:endParaRPr>
              </a:p>
            </p:txBody>
          </p:sp>
          <p:sp>
            <p:nvSpPr>
              <p:cNvPr id="32" name="Rounded Rectangle 31"/>
              <p:cNvSpPr/>
              <p:nvPr/>
            </p:nvSpPr>
            <p:spPr bwMode="auto">
              <a:xfrm>
                <a:off x="8766307" y="4100577"/>
                <a:ext cx="892515" cy="892515"/>
              </a:xfrm>
              <a:prstGeom prst="roundRect">
                <a:avLst/>
              </a:prstGeom>
              <a:solidFill>
                <a:srgbClr val="002050"/>
              </a:solidFill>
              <a:ln w="10795" cap="flat" cmpd="sng" algn="ctr">
                <a:noFill/>
                <a:prstDash val="solid"/>
                <a:headEnd type="none" w="med" len="med"/>
                <a:tailEnd type="none" w="med" len="med"/>
              </a:ln>
              <a:effectLst>
                <a:outerShdw dir="18900000" sy="23000" kx="-1200000" algn="bl" rotWithShape="0">
                  <a:prstClr val="black">
                    <a:alpha val="20000"/>
                  </a:prstClr>
                </a:outerShdw>
              </a:effectLst>
            </p:spPr>
            <p:txBody>
              <a:bodyPr vert="horz" wrap="square" lIns="0" tIns="46624" rIns="0" bIns="46624" numCol="1" rtlCol="0" anchor="ctr" anchorCtr="0" compatLnSpc="1">
                <a:prstTxWarp prst="textNoShape">
                  <a:avLst/>
                </a:prstTxWarp>
              </a:bodyPr>
              <a:lstStyle/>
              <a:p>
                <a:pPr algn="ctr" defTabSz="932297" fontAlgn="base">
                  <a:spcBef>
                    <a:spcPct val="0"/>
                  </a:spcBef>
                  <a:spcAft>
                    <a:spcPct val="0"/>
                  </a:spcAft>
                  <a:defRPr/>
                </a:pPr>
                <a:endParaRPr lang="en-US" sz="2000" kern="0" dirty="0">
                  <a:gradFill>
                    <a:gsLst>
                      <a:gs pos="0">
                        <a:srgbClr val="FFFFFF"/>
                      </a:gs>
                      <a:gs pos="100000">
                        <a:srgbClr val="FFFFFF"/>
                      </a:gs>
                    </a:gsLst>
                    <a:lin ang="5400000" scaled="0"/>
                  </a:gradFill>
                  <a:latin typeface="Segoe UI"/>
                </a:endParaRPr>
              </a:p>
            </p:txBody>
          </p:sp>
        </p:grpSp>
        <p:pic>
          <p:nvPicPr>
            <p:cNvPr id="30" name="Picture 2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56971" y="4114115"/>
              <a:ext cx="975445" cy="969348"/>
            </a:xfrm>
            <a:prstGeom prst="rect">
              <a:avLst/>
            </a:prstGeom>
          </p:spPr>
        </p:pic>
      </p:grpSp>
      <p:sp>
        <p:nvSpPr>
          <p:cNvPr id="33" name="Content Placeholder 2"/>
          <p:cNvSpPr txBox="1">
            <a:spLocks/>
          </p:cNvSpPr>
          <p:nvPr/>
        </p:nvSpPr>
        <p:spPr>
          <a:xfrm>
            <a:off x="195291" y="3404687"/>
            <a:ext cx="10131807" cy="5195402"/>
          </a:xfrm>
          <a:prstGeom prst="rect">
            <a:avLst/>
          </a:prstGeom>
        </p:spPr>
        <p:txBody>
          <a:bodyPr/>
          <a:lstStyle>
            <a:lvl1pPr marL="342772" indent="-342772" algn="l" defTabSz="931516" rtl="0" eaLnBrk="0" fontAlgn="base" hangingPunct="0">
              <a:lnSpc>
                <a:spcPct val="90000"/>
              </a:lnSpc>
              <a:spcBef>
                <a:spcPct val="20000"/>
              </a:spcBef>
              <a:spcAft>
                <a:spcPct val="0"/>
              </a:spcAft>
              <a:buSzPct val="90000"/>
              <a:buFont typeface="Arial" charset="0"/>
              <a:buChar char="•"/>
              <a:defRPr sz="3998" kern="1200">
                <a:solidFill>
                  <a:schemeClr val="tx2"/>
                </a:solidFill>
                <a:latin typeface="+mj-lt"/>
                <a:ea typeface="ＭＳ Ｐゴシック" charset="0"/>
                <a:cs typeface="ＭＳ Ｐゴシック" charset="0"/>
              </a:defRPr>
            </a:lvl1pPr>
            <a:lvl2pPr marL="583983" indent="-241209" algn="l" defTabSz="931516" rtl="0" eaLnBrk="0" fontAlgn="base" hangingPunct="0">
              <a:lnSpc>
                <a:spcPct val="90000"/>
              </a:lnSpc>
              <a:spcBef>
                <a:spcPct val="20000"/>
              </a:spcBef>
              <a:spcAft>
                <a:spcPct val="0"/>
              </a:spcAft>
              <a:buSzPct val="90000"/>
              <a:buFont typeface="Arial" charset="0"/>
              <a:buChar char="•"/>
              <a:defRPr sz="2400" kern="1200">
                <a:solidFill>
                  <a:schemeClr val="tx2"/>
                </a:solidFill>
                <a:latin typeface="+mn-lt"/>
                <a:ea typeface="ＭＳ Ｐゴシック" charset="0"/>
                <a:cs typeface="+mn-cs"/>
              </a:defRPr>
            </a:lvl2pPr>
            <a:lvl3pPr marL="799803" indent="-228516" algn="l" defTabSz="931516" rtl="0" eaLnBrk="0" fontAlgn="base" hangingPunct="0">
              <a:lnSpc>
                <a:spcPct val="90000"/>
              </a:lnSpc>
              <a:spcBef>
                <a:spcPct val="20000"/>
              </a:spcBef>
              <a:spcAft>
                <a:spcPct val="0"/>
              </a:spcAft>
              <a:buSzPct val="90000"/>
              <a:buFont typeface="Arial" charset="0"/>
              <a:buChar char="•"/>
              <a:defRPr sz="2000" kern="1200">
                <a:solidFill>
                  <a:schemeClr val="tx2"/>
                </a:solidFill>
                <a:latin typeface="+mn-lt"/>
                <a:ea typeface="ＭＳ Ｐゴシック" charset="0"/>
                <a:cs typeface="+mn-cs"/>
              </a:defRPr>
            </a:lvl3pPr>
            <a:lvl4pPr marL="1028317" indent="-228516" algn="l" defTabSz="931516" rtl="0" eaLnBrk="0" fontAlgn="base" hangingPunct="0">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56832" indent="-228516" algn="l" defTabSz="931516" rtl="0" eaLnBrk="0" fontAlgn="base" hangingPunct="0">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64086" indent="-233099" algn="l" defTabSz="93239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284" indent="-233099" algn="l" defTabSz="93239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481" indent="-233099" algn="l" defTabSz="93239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681" indent="-233099" algn="l" defTabSz="93239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36021" indent="-336021" defTabSz="913169">
              <a:spcBef>
                <a:spcPts val="981"/>
              </a:spcBef>
              <a:defRPr/>
            </a:pPr>
            <a:r>
              <a:rPr lang="en-US" sz="3138" b="1" dirty="0">
                <a:solidFill>
                  <a:srgbClr val="000000">
                    <a:lumMod val="95000"/>
                    <a:lumOff val="5000"/>
                  </a:srgbClr>
                </a:solidFill>
                <a:latin typeface="Segoe UI Light" panose="020B0502040204020203" pitchFamily="34" charset="0"/>
                <a:cs typeface="Segoe UI Light" panose="020B0502040204020203" pitchFamily="34" charset="0"/>
              </a:rPr>
              <a:t>A Single player for all screens any device or browser</a:t>
            </a:r>
          </a:p>
          <a:p>
            <a:pPr marL="336021" indent="-336021" defTabSz="913169">
              <a:spcBef>
                <a:spcPts val="981"/>
              </a:spcBef>
              <a:defRPr/>
            </a:pPr>
            <a:r>
              <a:rPr lang="en-US" sz="2745" dirty="0">
                <a:solidFill>
                  <a:srgbClr val="000000">
                    <a:lumMod val="95000"/>
                    <a:lumOff val="5000"/>
                  </a:srgbClr>
                </a:solidFill>
                <a:latin typeface="Segoe UI Light" panose="020B0502040204020203" pitchFamily="34" charset="0"/>
                <a:cs typeface="Segoe UI Light" panose="020B0502040204020203" pitchFamily="34" charset="0"/>
              </a:rPr>
              <a:t>HTML5 / JavaScript / CSS development</a:t>
            </a:r>
          </a:p>
          <a:p>
            <a:pPr marL="336021" indent="-336021" defTabSz="913169">
              <a:spcBef>
                <a:spcPts val="981"/>
              </a:spcBef>
              <a:defRPr/>
            </a:pPr>
            <a:r>
              <a:rPr lang="en-US" sz="2745" dirty="0">
                <a:solidFill>
                  <a:srgbClr val="000000">
                    <a:lumMod val="95000"/>
                    <a:lumOff val="5000"/>
                  </a:srgbClr>
                </a:solidFill>
                <a:latin typeface="Segoe UI Light" panose="020B0502040204020203" pitchFamily="34" charset="0"/>
                <a:cs typeface="Segoe UI Light" panose="020B0502040204020203" pitchFamily="34" charset="0"/>
              </a:rPr>
              <a:t>Auto-detect OS and playback of best format</a:t>
            </a:r>
          </a:p>
          <a:p>
            <a:pPr marL="336021" indent="-336021" defTabSz="913169">
              <a:spcBef>
                <a:spcPts val="981"/>
              </a:spcBef>
              <a:defRPr/>
            </a:pPr>
            <a:r>
              <a:rPr lang="en-US" sz="2745" dirty="0">
                <a:solidFill>
                  <a:srgbClr val="000000">
                    <a:lumMod val="95000"/>
                    <a:lumOff val="5000"/>
                  </a:srgbClr>
                </a:solidFill>
                <a:latin typeface="Segoe UI Light" panose="020B0502040204020203" pitchFamily="34" charset="0"/>
                <a:cs typeface="Segoe UI Light" panose="020B0502040204020203" pitchFamily="34" charset="0"/>
              </a:rPr>
              <a:t>Customize, Develop &amp; Add Plug-ins, and embed it in your own web or mobile sites</a:t>
            </a:r>
          </a:p>
          <a:p>
            <a:pPr marL="572529" lvl="1" indent="-336021" defTabSz="913169">
              <a:spcBef>
                <a:spcPts val="981"/>
              </a:spcBef>
              <a:defRPr/>
            </a:pPr>
            <a:r>
              <a:rPr lang="en-US" sz="2353" dirty="0">
                <a:solidFill>
                  <a:srgbClr val="000000">
                    <a:lumMod val="95000"/>
                    <a:lumOff val="5000"/>
                  </a:srgbClr>
                </a:solidFill>
                <a:latin typeface="Segoe UI Light" panose="020B0502040204020203" pitchFamily="34" charset="0"/>
                <a:cs typeface="Segoe UI Light" panose="020B0502040204020203" pitchFamily="34" charset="0"/>
              </a:rPr>
              <a:t>AMP Plug-ins at </a:t>
            </a:r>
            <a:r>
              <a:rPr lang="en-US" sz="2353" dirty="0">
                <a:solidFill>
                  <a:srgbClr val="000000">
                    <a:lumMod val="95000"/>
                    <a:lumOff val="5000"/>
                  </a:srgbClr>
                </a:solidFill>
                <a:latin typeface="Segoe UI Light" panose="020B0502040204020203" pitchFamily="34" charset="0"/>
                <a:cs typeface="Segoe UI Light" panose="020B0502040204020203" pitchFamily="34" charset="0"/>
                <a:hlinkClick r:id="rId4"/>
              </a:rPr>
              <a:t>http://amp.azure.net/libs/amp/latest/docs/PLUGINS</a:t>
            </a:r>
            <a:r>
              <a:rPr lang="en-US" sz="2353">
                <a:solidFill>
                  <a:srgbClr val="000000">
                    <a:lumMod val="95000"/>
                    <a:lumOff val="5000"/>
                  </a:srgbClr>
                </a:solidFill>
                <a:latin typeface="Segoe UI Light" panose="020B0502040204020203" pitchFamily="34" charset="0"/>
                <a:cs typeface="Segoe UI Light" panose="020B0502040204020203" pitchFamily="34" charset="0"/>
                <a:hlinkClick r:id="rId4"/>
              </a:rPr>
              <a:t>.html</a:t>
            </a:r>
            <a:r>
              <a:rPr lang="en-US" sz="2353">
                <a:solidFill>
                  <a:srgbClr val="000000">
                    <a:lumMod val="95000"/>
                    <a:lumOff val="5000"/>
                  </a:srgbClr>
                </a:solidFill>
                <a:latin typeface="Segoe UI Light" panose="020B0502040204020203" pitchFamily="34" charset="0"/>
                <a:cs typeface="Segoe UI Light" panose="020B0502040204020203" pitchFamily="34" charset="0"/>
              </a:rPr>
              <a:t> </a:t>
            </a:r>
            <a:endParaRPr lang="en-US" sz="2355" dirty="0">
              <a:solidFill>
                <a:srgbClr val="000000">
                  <a:lumMod val="95000"/>
                  <a:lumOff val="5000"/>
                </a:srgbClr>
              </a:solidFill>
              <a:latin typeface="Segoe UI Light" panose="020B0502040204020203" pitchFamily="34" charset="0"/>
              <a:cs typeface="Segoe UI Light" panose="020B0502040204020203" pitchFamily="34" charset="0"/>
            </a:endParaRPr>
          </a:p>
          <a:p>
            <a:pPr marL="336021" indent="-336021" defTabSz="913169">
              <a:spcBef>
                <a:spcPts val="981"/>
              </a:spcBef>
              <a:defRPr/>
            </a:pPr>
            <a:r>
              <a:rPr lang="en-US" sz="2745" dirty="0">
                <a:solidFill>
                  <a:srgbClr val="000000">
                    <a:lumMod val="95000"/>
                    <a:lumOff val="5000"/>
                  </a:srgbClr>
                </a:solidFill>
                <a:latin typeface="Segoe UI Light" panose="020B0502040204020203" pitchFamily="34" charset="0"/>
                <a:cs typeface="Segoe UI Light" panose="020B0502040204020203" pitchFamily="34" charset="0"/>
              </a:rPr>
              <a:t>Try it @ </a:t>
            </a:r>
            <a:r>
              <a:rPr lang="en-US" sz="2745" dirty="0">
                <a:solidFill>
                  <a:srgbClr val="000000">
                    <a:lumMod val="95000"/>
                    <a:lumOff val="5000"/>
                  </a:srgbClr>
                </a:solidFill>
                <a:latin typeface="Segoe UI Light" panose="020B0502040204020203" pitchFamily="34" charset="0"/>
                <a:cs typeface="Segoe UI Light" panose="020B0502040204020203" pitchFamily="34" charset="0"/>
                <a:hlinkClick r:id="rId5"/>
              </a:rPr>
              <a:t>http://aka.ms/ampdemo</a:t>
            </a:r>
            <a:r>
              <a:rPr lang="en-US" sz="2745" dirty="0">
                <a:solidFill>
                  <a:srgbClr val="000000">
                    <a:lumMod val="95000"/>
                    <a:lumOff val="5000"/>
                  </a:srgbClr>
                </a:solidFill>
                <a:latin typeface="Segoe UI Light" panose="020B0502040204020203" pitchFamily="34" charset="0"/>
                <a:cs typeface="Segoe UI Light" panose="020B0502040204020203" pitchFamily="34" charset="0"/>
              </a:rPr>
              <a:t>   </a:t>
            </a:r>
          </a:p>
          <a:p>
            <a:pPr marL="0" indent="0" defTabSz="913169">
              <a:spcBef>
                <a:spcPts val="981"/>
              </a:spcBef>
              <a:buNone/>
              <a:defRPr/>
            </a:pPr>
            <a:endParaRPr lang="en-US" sz="2745" dirty="0">
              <a:solidFill>
                <a:srgbClr val="000000">
                  <a:lumMod val="95000"/>
                  <a:lumOff val="5000"/>
                </a:srgbClr>
              </a:solidFill>
              <a:latin typeface="Segoe UI Light" panose="020B0502040204020203" pitchFamily="34" charset="0"/>
              <a:cs typeface="Segoe UI Light" panose="020B0502040204020203" pitchFamily="34" charset="0"/>
            </a:endParaRPr>
          </a:p>
        </p:txBody>
      </p:sp>
      <p:grpSp>
        <p:nvGrpSpPr>
          <p:cNvPr id="16" name="Group 15"/>
          <p:cNvGrpSpPr/>
          <p:nvPr/>
        </p:nvGrpSpPr>
        <p:grpSpPr>
          <a:xfrm>
            <a:off x="10704844" y="814761"/>
            <a:ext cx="688048" cy="5774609"/>
            <a:chOff x="9994808" y="368028"/>
            <a:chExt cx="701935" cy="5891154"/>
          </a:xfrm>
        </p:grpSpPr>
        <p:pic>
          <p:nvPicPr>
            <p:cNvPr id="18" name="Picture 1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010943" y="1126988"/>
              <a:ext cx="685800" cy="673456"/>
            </a:xfrm>
            <a:prstGeom prst="rect">
              <a:avLst/>
            </a:prstGeom>
          </p:spPr>
        </p:pic>
        <p:pic>
          <p:nvPicPr>
            <p:cNvPr id="19" name="Picture 1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010943" y="1848828"/>
              <a:ext cx="685800" cy="685800"/>
            </a:xfrm>
            <a:prstGeom prst="rect">
              <a:avLst/>
            </a:prstGeom>
          </p:spPr>
        </p:pic>
        <p:pic>
          <p:nvPicPr>
            <p:cNvPr id="20" name="Picture 1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010943" y="2592392"/>
              <a:ext cx="685800" cy="712589"/>
            </a:xfrm>
            <a:prstGeom prst="rect">
              <a:avLst/>
            </a:prstGeom>
          </p:spPr>
        </p:pic>
        <p:pic>
          <p:nvPicPr>
            <p:cNvPr id="21" name="Picture 8" descr="http://www.tivix.com/uploads/blog_pics/Android-logo.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0010943" y="4826273"/>
              <a:ext cx="685800" cy="68580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10" descr="http://images.anandtech.com/doci/7143/MSFT_logo_png_678x452.png"/>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35546" t="6970" r="29842" b="42293"/>
            <a:stretch/>
          </p:blipFill>
          <p:spPr bwMode="auto">
            <a:xfrm>
              <a:off x="10010943" y="5588968"/>
              <a:ext cx="685800" cy="670214"/>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12" descr="https://tctechcrunch2011.files.wordpress.com/2014/06/apple_topic.png?w=600"/>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l="13455" t="6684" r="13628" b="3733"/>
            <a:stretch/>
          </p:blipFill>
          <p:spPr bwMode="auto">
            <a:xfrm>
              <a:off x="9994808" y="3977396"/>
              <a:ext cx="685800" cy="842554"/>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995703" y="3298586"/>
              <a:ext cx="685800" cy="685800"/>
            </a:xfrm>
            <a:prstGeom prst="rect">
              <a:avLst/>
            </a:prstGeom>
          </p:spPr>
        </p:pic>
        <p:pic>
          <p:nvPicPr>
            <p:cNvPr id="26" name="Picture 2" descr="microsoft edge"/>
            <p:cNvPicPr>
              <a:picLocks noChangeAspect="1" noChangeArrowheads="1"/>
            </p:cNvPicPr>
            <p:nvPr/>
          </p:nvPicPr>
          <p:blipFill rotWithShape="1">
            <a:blip r:embed="rId13" cstate="print">
              <a:extLst>
                <a:ext uri="{BEBA8EAE-BF5A-486C-A8C5-ECC9F3942E4B}">
                  <a14:imgProps xmlns:a14="http://schemas.microsoft.com/office/drawing/2010/main">
                    <a14:imgLayer r:embed="rId14">
                      <a14:imgEffect>
                        <a14:backgroundRemoval t="0" b="98454" l="17069" r="78621"/>
                      </a14:imgEffect>
                    </a14:imgLayer>
                  </a14:imgProps>
                </a:ext>
                <a:ext uri="{28A0092B-C50C-407E-A947-70E740481C1C}">
                  <a14:useLocalDpi xmlns:a14="http://schemas.microsoft.com/office/drawing/2010/main" val="0"/>
                </a:ext>
              </a:extLst>
            </a:blip>
            <a:srcRect l="15667" r="20058"/>
            <a:stretch/>
          </p:blipFill>
          <p:spPr bwMode="auto">
            <a:xfrm>
              <a:off x="10010943" y="368028"/>
              <a:ext cx="685800" cy="713762"/>
            </a:xfrm>
            <a:prstGeom prst="rect">
              <a:avLst/>
            </a:prstGeom>
            <a:noFill/>
            <a:extLst>
              <a:ext uri="{909E8E84-426E-40DD-AFC4-6F175D3DCCD1}">
                <a14:hiddenFill xmlns:a14="http://schemas.microsoft.com/office/drawing/2010/main">
                  <a:solidFill>
                    <a:srgbClr val="FFFFFF"/>
                  </a:solidFill>
                </a14:hiddenFill>
              </a:ext>
            </a:extLst>
          </p:spPr>
        </p:pic>
      </p:grpSp>
      <p:sp>
        <p:nvSpPr>
          <p:cNvPr id="27" name="TextBox 26"/>
          <p:cNvSpPr txBox="1"/>
          <p:nvPr/>
        </p:nvSpPr>
        <p:spPr>
          <a:xfrm>
            <a:off x="4153996" y="466463"/>
            <a:ext cx="7917408" cy="482701"/>
          </a:xfrm>
          <a:prstGeom prst="rect">
            <a:avLst/>
          </a:prstGeom>
          <a:noFill/>
        </p:spPr>
        <p:txBody>
          <a:bodyPr wrap="square" lIns="0" tIns="0" rIns="0" bIns="0" rtlCol="0">
            <a:spAutoFit/>
          </a:bodyPr>
          <a:lstStyle>
            <a:defPPr>
              <a:defRPr lang="en-US"/>
            </a:defPPr>
            <a:lvl1pPr>
              <a:lnSpc>
                <a:spcPct val="90000"/>
              </a:lnSpc>
              <a:spcBef>
                <a:spcPct val="20000"/>
              </a:spcBef>
              <a:buSzPct val="80000"/>
              <a:defRPr sz="1400">
                <a:solidFill>
                  <a:schemeClr val="tx1">
                    <a:lumMod val="50000"/>
                    <a:lumOff val="50000"/>
                    <a:alpha val="99000"/>
                  </a:schemeClr>
                </a:solidFill>
              </a:defRPr>
            </a:lvl1pPr>
          </a:lstStyle>
          <a:p>
            <a:pPr defTabSz="932384">
              <a:lnSpc>
                <a:spcPct val="100000"/>
              </a:lnSpc>
              <a:spcBef>
                <a:spcPts val="0"/>
              </a:spcBef>
              <a:defRPr/>
            </a:pPr>
            <a:r>
              <a:rPr lang="en-US" sz="3138" kern="0" dirty="0">
                <a:solidFill>
                  <a:srgbClr val="0072C6"/>
                </a:solidFill>
                <a:latin typeface="Arial Black" panose="020B0A04020102020204" pitchFamily="34" charset="0"/>
              </a:rPr>
              <a:t>Azure Media Player</a:t>
            </a:r>
          </a:p>
        </p:txBody>
      </p:sp>
      <p:pic>
        <p:nvPicPr>
          <p:cNvPr id="2" name="Picture 1"/>
          <p:cNvPicPr>
            <a:picLocks noChangeAspect="1"/>
          </p:cNvPicPr>
          <p:nvPr/>
        </p:nvPicPr>
        <p:blipFill>
          <a:blip r:embed="rId15"/>
          <a:stretch>
            <a:fillRect/>
          </a:stretch>
        </p:blipFill>
        <p:spPr>
          <a:xfrm>
            <a:off x="1753052" y="1088865"/>
            <a:ext cx="3813271" cy="2161834"/>
          </a:xfrm>
          <a:prstGeom prst="rect">
            <a:avLst/>
          </a:prstGeom>
        </p:spPr>
      </p:pic>
      <p:pic>
        <p:nvPicPr>
          <p:cNvPr id="3" name="Picture 2"/>
          <p:cNvPicPr>
            <a:picLocks noChangeAspect="1"/>
          </p:cNvPicPr>
          <p:nvPr/>
        </p:nvPicPr>
        <p:blipFill>
          <a:blip r:embed="rId16"/>
          <a:stretch>
            <a:fillRect/>
          </a:stretch>
        </p:blipFill>
        <p:spPr>
          <a:xfrm>
            <a:off x="5701097" y="1090381"/>
            <a:ext cx="3809581" cy="2173089"/>
          </a:xfrm>
          <a:prstGeom prst="rect">
            <a:avLst/>
          </a:prstGeom>
        </p:spPr>
      </p:pic>
    </p:spTree>
    <p:extLst>
      <p:ext uri="{BB962C8B-B14F-4D97-AF65-F5344CB8AC3E}">
        <p14:creationId xmlns:p14="http://schemas.microsoft.com/office/powerpoint/2010/main" val="284848238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theme/theme1.xml><?xml version="1.0" encoding="utf-8"?>
<a:theme xmlns:a="http://schemas.openxmlformats.org/drawingml/2006/main" name="C+E Readiness Template">
  <a:themeElements>
    <a:clrScheme name="S4 Feb 2017 Dark Back">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FFF100"/>
      </a:hlink>
      <a:folHlink>
        <a:srgbClr val="FFF100"/>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10.xml><?xml version="1.0" encoding="utf-8"?>
<a:theme xmlns:a="http://schemas.openxmlformats.org/drawingml/2006/main" name="5-50173_Microsoft_Ready_Light_Template">
  <a:themeElements>
    <a:clrScheme name="Microsoft Ready Light">
      <a:dk1>
        <a:srgbClr val="353535"/>
      </a:dk1>
      <a:lt1>
        <a:srgbClr val="FFFFFF"/>
      </a:lt1>
      <a:dk2>
        <a:srgbClr val="002050"/>
      </a:dk2>
      <a:lt2>
        <a:srgbClr val="E6E6E6"/>
      </a:lt2>
      <a:accent1>
        <a:srgbClr val="002050"/>
      </a:accent1>
      <a:accent2>
        <a:srgbClr val="00188F"/>
      </a:accent2>
      <a:accent3>
        <a:srgbClr val="0078D7"/>
      </a:accent3>
      <a:accent4>
        <a:srgbClr val="00BCF2"/>
      </a:accent4>
      <a:accent5>
        <a:srgbClr val="00B294"/>
      </a:accent5>
      <a:accent6>
        <a:srgbClr val="BAD80A"/>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810D1621-7EC8-4B51-A678-36097813A578}" vid="{BABC4CDB-E230-49BE-A9F6-33781B02F17C}"/>
    </a:ext>
  </a:extLst>
</a:theme>
</file>

<file path=ppt/theme/theme11.xml><?xml version="1.0" encoding="utf-8"?>
<a:theme xmlns:a="http://schemas.openxmlformats.org/drawingml/2006/main" name="3_5-50111_Build 2017_LIGHT GRAY TEMPLATE">
  <a:themeElements>
    <a:clrScheme name="Build 2017 Colors">
      <a:dk1>
        <a:srgbClr val="505050"/>
      </a:dk1>
      <a:lt1>
        <a:srgbClr val="FFFFFF"/>
      </a:lt1>
      <a:dk2>
        <a:srgbClr val="0078D7"/>
      </a:dk2>
      <a:lt2>
        <a:srgbClr val="EAEAEA"/>
      </a:lt2>
      <a:accent1>
        <a:srgbClr val="0078D7"/>
      </a:accent1>
      <a:accent2>
        <a:srgbClr val="00BCF2"/>
      </a:accent2>
      <a:accent3>
        <a:srgbClr val="505050"/>
      </a:accent3>
      <a:accent4>
        <a:srgbClr val="002050"/>
      </a:accent4>
      <a:accent5>
        <a:srgbClr val="FFB900"/>
      </a:accent5>
      <a:accent6>
        <a:srgbClr val="D2D2D2"/>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2017_Template [Read-Only]" id="{6F4885E9-16BF-45DA-8043-52AF389A1A37}" vid="{06FBAB65-A9D9-4EC4-8519-C553F3EA738E}"/>
    </a:ext>
  </a:extLst>
</a:theme>
</file>

<file path=ppt/theme/theme12.xml><?xml version="1.0" encoding="utf-8"?>
<a:theme xmlns:a="http://schemas.openxmlformats.org/drawingml/2006/main" name="3_WHITE TEMPLATE">
  <a:themeElements>
    <a:clrScheme name="BT - Blue - white back, gold">
      <a:dk1>
        <a:srgbClr val="353535"/>
      </a:dk1>
      <a:lt1>
        <a:srgbClr val="FFFFFF"/>
      </a:lt1>
      <a:dk2>
        <a:srgbClr val="0078D7"/>
      </a:dk2>
      <a:lt2>
        <a:srgbClr val="EAEAEA"/>
      </a:lt2>
      <a:accent1>
        <a:srgbClr val="0078D7"/>
      </a:accent1>
      <a:accent2>
        <a:srgbClr val="002050"/>
      </a:accent2>
      <a:accent3>
        <a:srgbClr val="00BCF2"/>
      </a:accent3>
      <a:accent4>
        <a:srgbClr val="FF8C00"/>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4.potx" id="{156EAFBB-8CBC-4D58-AFC9-C2E0DDA98E52}" vid="{71983A09-2881-4F47-BA0D-7DA925AEEB85}"/>
    </a:ext>
  </a:extLst>
</a:theme>
</file>

<file path=ppt/theme/theme13.xml><?xml version="1.0" encoding="utf-8"?>
<a:theme xmlns:a="http://schemas.openxmlformats.org/drawingml/2006/main" name="15_FY15 Enterprise identity theme">
  <a:themeElements>
    <a:clrScheme name="Custom 12">
      <a:dk1>
        <a:srgbClr val="505050"/>
      </a:dk1>
      <a:lt1>
        <a:sysClr val="window" lastClr="FFFFFF"/>
      </a:lt1>
      <a:dk2>
        <a:srgbClr val="0072C6"/>
      </a:dk2>
      <a:lt2>
        <a:srgbClr val="000000"/>
      </a:lt2>
      <a:accent1>
        <a:srgbClr val="107C10"/>
      </a:accent1>
      <a:accent2>
        <a:srgbClr val="FFB900"/>
      </a:accent2>
      <a:accent3>
        <a:srgbClr val="D83B01"/>
      </a:accent3>
      <a:accent4>
        <a:srgbClr val="00BCF2"/>
      </a:accent4>
      <a:accent5>
        <a:srgbClr val="002050"/>
      </a:accent5>
      <a:accent6>
        <a:srgbClr val="5C2D91"/>
      </a:accent6>
      <a:hlink>
        <a:srgbClr val="969696"/>
      </a:hlink>
      <a:folHlink>
        <a:srgbClr val="969696"/>
      </a:folHlink>
    </a:clrScheme>
    <a:fontScheme name="Sego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defPPr algn="r">
          <a:defRPr sz="1200"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bodyPr vert="horz" wrap="none" lIns="91440" tIns="91440" rIns="91440" bIns="91440" rtlCol="0" anchor="t">
        <a:noAutofit/>
      </a:bodyPr>
      <a:lstStyle>
        <a:defPPr marL="171450" indent="-171450">
          <a:buFont typeface="Wingdings" pitchFamily="2" charset="2"/>
          <a:buChar char="§"/>
          <a:defRPr sz="1600" dirty="0" err="1" smtClean="0">
            <a:latin typeface="Segoe UI" pitchFamily="34" charset="0"/>
            <a:ea typeface="Segoe UI" pitchFamily="34" charset="0"/>
            <a:cs typeface="Segoe UI" pitchFamily="34" charset="0"/>
          </a:defRPr>
        </a:defPPr>
      </a:lstStyle>
    </a:txDef>
  </a:objectDefaults>
  <a:extraClrSchemeLst/>
  <a:extLst>
    <a:ext uri="{05A4C25C-085E-4340-85A3-A5531E510DB2}">
      <thm15:themeFamily xmlns:thm15="http://schemas.microsoft.com/office/thememl/2012/main" name="FY16 Enterprise Presentation Template_16x9" id="{58F7CB75-6617-4940-A022-33BD8969881D}" vid="{F0B008F4-9914-4683-92DF-65CA50636DE0}"/>
    </a:ext>
  </a:extLst>
</a:theme>
</file>

<file path=ppt/theme/theme14.xml><?xml version="1.0" encoding="utf-8"?>
<a:theme xmlns:a="http://schemas.openxmlformats.org/drawingml/2006/main" name="6_FY15 Enterprise identity theme">
  <a:themeElements>
    <a:clrScheme name="FY15 Enterprise Visual Identity">
      <a:dk1>
        <a:srgbClr val="505050"/>
      </a:dk1>
      <a:lt1>
        <a:sysClr val="window" lastClr="FFFFFF"/>
      </a:lt1>
      <a:dk2>
        <a:srgbClr val="0072C6"/>
      </a:dk2>
      <a:lt2>
        <a:srgbClr val="002050"/>
      </a:lt2>
      <a:accent1>
        <a:srgbClr val="7FBA00"/>
      </a:accent1>
      <a:accent2>
        <a:srgbClr val="FFB900"/>
      </a:accent2>
      <a:accent3>
        <a:srgbClr val="DC3C00"/>
      </a:accent3>
      <a:accent4>
        <a:srgbClr val="00BCF2"/>
      </a:accent4>
      <a:accent5>
        <a:srgbClr val="969696"/>
      </a:accent5>
      <a:accent6>
        <a:srgbClr val="D2D2D2"/>
      </a:accent6>
      <a:hlink>
        <a:srgbClr val="969696"/>
      </a:hlink>
      <a:folHlink>
        <a:srgbClr val="969696"/>
      </a:folHlink>
    </a:clrScheme>
    <a:fontScheme name="Sego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defPPr algn="r">
          <a:defRPr sz="1200"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bodyPr vert="horz" wrap="none" lIns="91440" tIns="91440" rIns="91440" bIns="91440" rtlCol="0" anchor="t">
        <a:noAutofit/>
      </a:bodyPr>
      <a:lstStyle>
        <a:defPPr marL="171450" indent="-171450">
          <a:buFont typeface="Wingdings" pitchFamily="2" charset="2"/>
          <a:buChar char="§"/>
          <a:defRPr sz="1600" dirty="0" err="1" smtClean="0">
            <a:latin typeface="Segoe UI" pitchFamily="34" charset="0"/>
            <a:ea typeface="Segoe UI" pitchFamily="34" charset="0"/>
            <a:cs typeface="Segoe UI" pitchFamily="34" charset="0"/>
          </a:defRPr>
        </a:defPPr>
      </a:lstStyle>
    </a:txDef>
  </a:objectDefaults>
  <a:extraClrSchemeLst/>
  <a:extLst>
    <a:ext uri="{05A4C25C-085E-4340-85A3-A5531E510DB2}">
      <thm15:themeFamily xmlns:thm15="http://schemas.microsoft.com/office/thememl/2012/main" name="FY15 EPG Presentation Template_16x9_Light_042914" id="{F3AC482D-D5FE-4C12-8E0E-EA8972E3C93B}" vid="{33523C68-E248-4A1F-A64D-A892E9B2A2BC}"/>
    </a:ext>
  </a:extLst>
</a:theme>
</file>

<file path=ppt/theme/theme15.xml><?xml version="1.0" encoding="utf-8"?>
<a:theme xmlns:a="http://schemas.openxmlformats.org/drawingml/2006/main" name="1_FY18 Enterprise">
  <a:themeElements>
    <a:clrScheme name="Custom 2">
      <a:dk1>
        <a:srgbClr val="353535"/>
      </a:dk1>
      <a:lt1>
        <a:srgbClr val="FFFFFF"/>
      </a:lt1>
      <a:dk2>
        <a:srgbClr val="0078D7"/>
      </a:dk2>
      <a:lt2>
        <a:srgbClr val="F2F2F2"/>
      </a:lt2>
      <a:accent1>
        <a:srgbClr val="0078D7"/>
      </a:accent1>
      <a:accent2>
        <a:srgbClr val="002050"/>
      </a:accent2>
      <a:accent3>
        <a:srgbClr val="00BCF2"/>
      </a:accent3>
      <a:accent4>
        <a:srgbClr val="D83B01"/>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FY18 Enterprise" id="{E72F3315-1010-49DB-9886-4D4C2CF5FD95}" vid="{819BFA2A-E2CF-41B2-903A-3ECB1391740E}"/>
    </a:ext>
  </a:extLst>
</a:theme>
</file>

<file path=ppt/theme/theme16.xml><?xml version="1.0" encoding="utf-8"?>
<a:theme xmlns:a="http://schemas.openxmlformats.org/drawingml/2006/main" name="1_5-50109_Microsoft_Light_Template">
  <a:themeElements>
    <a:clrScheme name="Microsoft_2017_Light">
      <a:dk1>
        <a:srgbClr val="353535"/>
      </a:dk1>
      <a:lt1>
        <a:srgbClr val="FFFFFF"/>
      </a:lt1>
      <a:dk2>
        <a:srgbClr val="D83B01"/>
      </a:dk2>
      <a:lt2>
        <a:srgbClr val="E6E6E6"/>
      </a:lt2>
      <a:accent1>
        <a:srgbClr val="D83B01"/>
      </a:accent1>
      <a:accent2>
        <a:srgbClr val="FF8C00"/>
      </a:accent2>
      <a:accent3>
        <a:srgbClr val="FFB900"/>
      </a:accent3>
      <a:accent4>
        <a:srgbClr val="0078D7"/>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7_16x9_Template.potx" id="{2A99AE01-A11F-4F2C-9BCC-4E42F4CE769C}" vid="{42DFBAD3-C25F-4FC8-963A-1F73730D7E5C}"/>
    </a:ext>
  </a:extLst>
</a:theme>
</file>

<file path=ppt/theme/theme17.xml><?xml version="1.0" encoding="utf-8"?>
<a:theme xmlns:a="http://schemas.openxmlformats.org/drawingml/2006/main" name="2_5-50109_Microsoft_Light_Template">
  <a:themeElements>
    <a:clrScheme name="Microsoft_2017_Light">
      <a:dk1>
        <a:srgbClr val="353535"/>
      </a:dk1>
      <a:lt1>
        <a:srgbClr val="FFFFFF"/>
      </a:lt1>
      <a:dk2>
        <a:srgbClr val="D83B01"/>
      </a:dk2>
      <a:lt2>
        <a:srgbClr val="E6E6E6"/>
      </a:lt2>
      <a:accent1>
        <a:srgbClr val="D83B01"/>
      </a:accent1>
      <a:accent2>
        <a:srgbClr val="FF8C00"/>
      </a:accent2>
      <a:accent3>
        <a:srgbClr val="FFB900"/>
      </a:accent3>
      <a:accent4>
        <a:srgbClr val="0078D7"/>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7_16x9_Template.potx" id="{2A99AE01-A11F-4F2C-9BCC-4E42F4CE769C}" vid="{42DFBAD3-C25F-4FC8-963A-1F73730D7E5C}"/>
    </a:ext>
  </a:extLst>
</a:theme>
</file>

<file path=ppt/theme/theme18.xml><?xml version="1.0" encoding="utf-8"?>
<a:theme xmlns:a="http://schemas.openxmlformats.org/drawingml/2006/main" name="5_Azure_2015">
  <a:themeElements>
    <a:clrScheme name="STB 2013 colors">
      <a:dk1>
        <a:srgbClr val="000000"/>
      </a:dk1>
      <a:lt1>
        <a:srgbClr val="FFFFFF"/>
      </a:lt1>
      <a:dk2>
        <a:srgbClr val="505050"/>
      </a:dk2>
      <a:lt2>
        <a:srgbClr val="D2D2D2"/>
      </a:lt2>
      <a:accent1>
        <a:srgbClr val="0072C6"/>
      </a:accent1>
      <a:accent2>
        <a:srgbClr val="008272"/>
      </a:accent2>
      <a:accent3>
        <a:srgbClr val="68217A"/>
      </a:accent3>
      <a:accent4>
        <a:srgbClr val="DC3C00"/>
      </a:accent4>
      <a:accent5>
        <a:srgbClr val="FF8C00"/>
      </a:accent5>
      <a:accent6>
        <a:srgbClr val="00BCF2"/>
      </a:accent6>
      <a:hlink>
        <a:srgbClr val="505050"/>
      </a:hlink>
      <a:folHlink>
        <a:srgbClr val="505050"/>
      </a:folHlink>
    </a:clrScheme>
    <a:fontScheme name="STB-2013-SegoeUI">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4"/>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000" b="1" dirty="0" smtClean="0">
            <a:solidFill>
              <a:schemeClr val="bg1"/>
            </a:solidFill>
            <a:latin typeface="+mj-lt"/>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noAutofit/>
      </a:bodyPr>
      <a:lstStyle>
        <a:defPPr>
          <a:lnSpc>
            <a:spcPct val="90000"/>
          </a:lnSpc>
          <a:spcAft>
            <a:spcPts val="600"/>
          </a:spcAft>
          <a:defRPr sz="2400" smtClean="0">
            <a:gradFill>
              <a:gsLst>
                <a:gs pos="2917">
                  <a:schemeClr val="tx1"/>
                </a:gs>
                <a:gs pos="30000">
                  <a:schemeClr val="tx1"/>
                </a:gs>
              </a:gsLst>
              <a:lin ang="5400000" scaled="0"/>
            </a:gradFill>
          </a:defRPr>
        </a:defPPr>
      </a:lstStyle>
    </a:txDef>
  </a:objectDefaults>
  <a:extraClrSchemeLst/>
</a:theme>
</file>

<file path=ppt/theme/theme19.xml><?xml version="1.0" encoding="utf-8"?>
<a:theme xmlns:a="http://schemas.openxmlformats.org/drawingml/2006/main" name="1_WHITE TEMPLATE">
  <a:themeElements>
    <a:clrScheme name="TT - Blue with white">
      <a:dk1>
        <a:srgbClr val="353535"/>
      </a:dk1>
      <a:lt1>
        <a:srgbClr val="FFFFFF"/>
      </a:lt1>
      <a:dk2>
        <a:srgbClr val="002050"/>
      </a:dk2>
      <a:lt2>
        <a:srgbClr val="EAEAEA"/>
      </a:lt2>
      <a:accent1>
        <a:srgbClr val="0078D7"/>
      </a:accent1>
      <a:accent2>
        <a:srgbClr val="002050"/>
      </a:accent2>
      <a:accent3>
        <a:srgbClr val="00BCF2"/>
      </a:accent3>
      <a:accent4>
        <a:srgbClr val="B4009E"/>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MULTIPLE_MASTERS_Sept_2016.potx" id="{ECBC7363-A966-411C-ADC6-24676D8BE435}" vid="{2BB6782C-6926-424C-BAA7-2F1F2A62E2C2}"/>
    </a:ext>
  </a:extLst>
</a:theme>
</file>

<file path=ppt/theme/theme2.xml><?xml version="1.0" encoding="utf-8"?>
<a:theme xmlns:a="http://schemas.openxmlformats.org/drawingml/2006/main" name="8_5-30425_TR17_BO_CT_Template_16x9">
  <a:themeElements>
    <a:clrScheme name="TR17-Blue">
      <a:dk1>
        <a:srgbClr val="505050"/>
      </a:dk1>
      <a:lt1>
        <a:srgbClr val="FFFFFF"/>
      </a:lt1>
      <a:dk2>
        <a:srgbClr val="0072C6"/>
      </a:dk2>
      <a:lt2>
        <a:srgbClr val="6DC2E9"/>
      </a:lt2>
      <a:accent1>
        <a:srgbClr val="002050"/>
      </a:accent1>
      <a:accent2>
        <a:srgbClr val="007233"/>
      </a:accent2>
      <a:accent3>
        <a:srgbClr val="DC3C00"/>
      </a:accent3>
      <a:accent4>
        <a:srgbClr val="442359"/>
      </a:accent4>
      <a:accent5>
        <a:srgbClr val="B4009E"/>
      </a:accent5>
      <a:accent6>
        <a:srgbClr val="FF8C00"/>
      </a:accent6>
      <a:hlink>
        <a:srgbClr val="E2E584"/>
      </a:hlink>
      <a:folHlink>
        <a:srgbClr val="E2E584"/>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17_BO_CT_Template_16x9" id="{31B89DF4-985D-4407-A4FF-F6CB28B44D3C}" vid="{C9784520-0CD3-49E7-B335-5310127184EB}"/>
    </a:ext>
  </a:extLst>
</a:theme>
</file>

<file path=ppt/theme/theme2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6_5-30425_TR17_BO_CT_Template_16x9">
  <a:themeElements>
    <a:clrScheme name="TR17-Blue">
      <a:dk1>
        <a:srgbClr val="505050"/>
      </a:dk1>
      <a:lt1>
        <a:srgbClr val="FFFFFF"/>
      </a:lt1>
      <a:dk2>
        <a:srgbClr val="0072C6"/>
      </a:dk2>
      <a:lt2>
        <a:srgbClr val="6DC2E9"/>
      </a:lt2>
      <a:accent1>
        <a:srgbClr val="002050"/>
      </a:accent1>
      <a:accent2>
        <a:srgbClr val="007233"/>
      </a:accent2>
      <a:accent3>
        <a:srgbClr val="DC3C00"/>
      </a:accent3>
      <a:accent4>
        <a:srgbClr val="442359"/>
      </a:accent4>
      <a:accent5>
        <a:srgbClr val="B4009E"/>
      </a:accent5>
      <a:accent6>
        <a:srgbClr val="FF8C00"/>
      </a:accent6>
      <a:hlink>
        <a:srgbClr val="E2E584"/>
      </a:hlink>
      <a:folHlink>
        <a:srgbClr val="E2E584"/>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17_BO_CT_Template_16x9" id="{31B89DF4-985D-4407-A4FF-F6CB28B44D3C}" vid="{C9784520-0CD3-49E7-B335-5310127184EB}"/>
    </a:ext>
  </a:extLst>
</a:theme>
</file>

<file path=ppt/theme/theme4.xml><?xml version="1.0" encoding="utf-8"?>
<a:theme xmlns:a="http://schemas.openxmlformats.org/drawingml/2006/main" name="COLOR TEMPLATE">
  <a:themeElements>
    <a:clrScheme name="MSVID Dark Blue">
      <a:dk1>
        <a:srgbClr val="505050"/>
      </a:dk1>
      <a:lt1>
        <a:srgbClr val="FFFFFF"/>
      </a:lt1>
      <a:dk2>
        <a:srgbClr val="002050"/>
      </a:dk2>
      <a:lt2>
        <a:srgbClr val="CDF4FF"/>
      </a:lt2>
      <a:accent1>
        <a:srgbClr val="107C10"/>
      </a:accent1>
      <a:accent2>
        <a:srgbClr val="B4009E"/>
      </a:accent2>
      <a:accent3>
        <a:srgbClr val="0078D7"/>
      </a:accent3>
      <a:accent4>
        <a:srgbClr val="5C2D91"/>
      </a:accent4>
      <a:accent5>
        <a:srgbClr val="008272"/>
      </a:accent5>
      <a:accent6>
        <a:srgbClr val="D83B01"/>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DARK_BLUE_1.potx" id="{D492926E-EC08-4AFD-807A-4127C70CFD99}" vid="{448CC406-24DD-4783-95CB-AC7FC09E6033}"/>
    </a:ext>
  </a:extLst>
</a:theme>
</file>

<file path=ppt/theme/theme5.xml><?xml version="1.0" encoding="utf-8"?>
<a:theme xmlns:a="http://schemas.openxmlformats.org/drawingml/2006/main" name="6_Azure_2015">
  <a:themeElements>
    <a:clrScheme name="STB 2013 colors">
      <a:dk1>
        <a:srgbClr val="000000"/>
      </a:dk1>
      <a:lt1>
        <a:srgbClr val="FFFFFF"/>
      </a:lt1>
      <a:dk2>
        <a:srgbClr val="505050"/>
      </a:dk2>
      <a:lt2>
        <a:srgbClr val="D2D2D2"/>
      </a:lt2>
      <a:accent1>
        <a:srgbClr val="0072C6"/>
      </a:accent1>
      <a:accent2>
        <a:srgbClr val="008272"/>
      </a:accent2>
      <a:accent3>
        <a:srgbClr val="68217A"/>
      </a:accent3>
      <a:accent4>
        <a:srgbClr val="DC3C00"/>
      </a:accent4>
      <a:accent5>
        <a:srgbClr val="FF8C00"/>
      </a:accent5>
      <a:accent6>
        <a:srgbClr val="00BCF2"/>
      </a:accent6>
      <a:hlink>
        <a:srgbClr val="505050"/>
      </a:hlink>
      <a:folHlink>
        <a:srgbClr val="505050"/>
      </a:folHlink>
    </a:clrScheme>
    <a:fontScheme name="STB-2013-SegoeUI">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4"/>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000" b="1" dirty="0" smtClean="0">
            <a:solidFill>
              <a:schemeClr val="bg1"/>
            </a:solidFill>
            <a:latin typeface="+mj-lt"/>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noAutofit/>
      </a:bodyPr>
      <a:lstStyle>
        <a:defPPr>
          <a:lnSpc>
            <a:spcPct val="90000"/>
          </a:lnSpc>
          <a:spcAft>
            <a:spcPts val="600"/>
          </a:spcAft>
          <a:defRPr sz="2400" smtClean="0">
            <a:gradFill>
              <a:gsLst>
                <a:gs pos="2917">
                  <a:schemeClr val="tx1"/>
                </a:gs>
                <a:gs pos="30000">
                  <a:schemeClr val="tx1"/>
                </a:gs>
              </a:gsLst>
              <a:lin ang="5400000" scaled="0"/>
            </a:gradFill>
          </a:defRPr>
        </a:defPPr>
      </a:lstStyle>
    </a:txDef>
  </a:objectDefaults>
  <a:extraClrSchemeLst/>
</a:theme>
</file>

<file path=ppt/theme/theme6.xml><?xml version="1.0" encoding="utf-8"?>
<a:theme xmlns:a="http://schemas.openxmlformats.org/drawingml/2006/main" name="9_5-30425_TR17_BO_CT_Template_16x9">
  <a:themeElements>
    <a:clrScheme name="TR17-Blue">
      <a:dk1>
        <a:srgbClr val="505050"/>
      </a:dk1>
      <a:lt1>
        <a:srgbClr val="FFFFFF"/>
      </a:lt1>
      <a:dk2>
        <a:srgbClr val="0072C6"/>
      </a:dk2>
      <a:lt2>
        <a:srgbClr val="6DC2E9"/>
      </a:lt2>
      <a:accent1>
        <a:srgbClr val="002050"/>
      </a:accent1>
      <a:accent2>
        <a:srgbClr val="007233"/>
      </a:accent2>
      <a:accent3>
        <a:srgbClr val="DC3C00"/>
      </a:accent3>
      <a:accent4>
        <a:srgbClr val="442359"/>
      </a:accent4>
      <a:accent5>
        <a:srgbClr val="B4009E"/>
      </a:accent5>
      <a:accent6>
        <a:srgbClr val="FF8C00"/>
      </a:accent6>
      <a:hlink>
        <a:srgbClr val="E2E584"/>
      </a:hlink>
      <a:folHlink>
        <a:srgbClr val="E2E584"/>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17_BO_CT_Template_16x9" id="{31B89DF4-985D-4407-A4FF-F6CB28B44D3C}" vid="{C9784520-0CD3-49E7-B335-5310127184EB}"/>
    </a:ext>
  </a:extLst>
</a:theme>
</file>

<file path=ppt/theme/theme7.xml><?xml version="1.0" encoding="utf-8"?>
<a:theme xmlns:a="http://schemas.openxmlformats.org/drawingml/2006/main" name="5_Gemini MasterBlue">
  <a:themeElements>
    <a:clrScheme name="GeminiTemplateBlue">
      <a:dk1>
        <a:srgbClr val="000000"/>
      </a:dk1>
      <a:lt1>
        <a:srgbClr val="FFFFFF"/>
      </a:lt1>
      <a:dk2>
        <a:srgbClr val="0072C6"/>
      </a:dk2>
      <a:lt2>
        <a:srgbClr val="797A7D"/>
      </a:lt2>
      <a:accent1>
        <a:srgbClr val="0072C6"/>
      </a:accent1>
      <a:accent2>
        <a:srgbClr val="FFAA01"/>
      </a:accent2>
      <a:accent3>
        <a:srgbClr val="007233"/>
      </a:accent3>
      <a:accent4>
        <a:srgbClr val="EB3C00"/>
      </a:accent4>
      <a:accent5>
        <a:srgbClr val="00188F"/>
      </a:accent5>
      <a:accent6>
        <a:srgbClr val="68217A"/>
      </a:accent6>
      <a:hlink>
        <a:srgbClr val="00B0F0"/>
      </a:hlink>
      <a:folHlink>
        <a:srgbClr val="B2B2B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theme>
</file>

<file path=ppt/theme/theme8.xml><?xml version="1.0" encoding="utf-8"?>
<a:theme xmlns:a="http://schemas.openxmlformats.org/drawingml/2006/main" name="2_WHITE TEMPLATE">
  <a:themeElements>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Consumer_DARK_BLUE_3.potx" id="{9A21F746-DE8E-4925-B5F1-53824CE903EF}" vid="{3A10AB7C-F3A0-48B3-B8E2-7D9D921E5F79}"/>
    </a:ext>
  </a:extLst>
</a:theme>
</file>

<file path=ppt/theme/theme9.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themeOverride>
</file>

<file path=ppt/theme/themeOverride2.xml><?xml version="1.0" encoding="utf-8"?>
<a:themeOverride xmlns:a="http://schemas.openxmlformats.org/drawingml/2006/main">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themeOverride>
</file>

<file path=ppt/theme/themeOverride3.xml><?xml version="1.0" encoding="utf-8"?>
<a:themeOverride xmlns:a="http://schemas.openxmlformats.org/drawingml/2006/main">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themeOverride>
</file>

<file path=ppt/theme/themeOverride4.xml><?xml version="1.0" encoding="utf-8"?>
<a:themeOverride xmlns:a="http://schemas.openxmlformats.org/drawingml/2006/main">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themeOverride>
</file>

<file path=ppt/theme/themeOverride5.xml><?xml version="1.0" encoding="utf-8"?>
<a:themeOverride xmlns:a="http://schemas.openxmlformats.org/drawingml/2006/main">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themeOverride>
</file>

<file path=ppt/theme/themeOverride6.xml><?xml version="1.0" encoding="utf-8"?>
<a:themeOverride xmlns:a="http://schemas.openxmlformats.org/drawingml/2006/main">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themeOverride>
</file>

<file path=ppt/theme/themeOverride7.xml><?xml version="1.0" encoding="utf-8"?>
<a:themeOverride xmlns:a="http://schemas.openxmlformats.org/drawingml/2006/main">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themeOverride>
</file>

<file path=ppt/theme/themeOverride8.xml><?xml version="1.0" encoding="utf-8"?>
<a:themeOverride xmlns:a="http://schemas.openxmlformats.org/drawingml/2006/main">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themeOverride>
</file>

<file path=ppt/theme/themeOverride9.xml><?xml version="1.0" encoding="utf-8"?>
<a:themeOverride xmlns:a="http://schemas.openxmlformats.org/drawingml/2006/main">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4.xml><?xml version="1.0" encoding="utf-8"?>
<ct:contentTypeSchema xmlns:ct="http://schemas.microsoft.com/office/2006/metadata/contentType" xmlns:ma="http://schemas.microsoft.com/office/2006/metadata/properties/metaAttributes" ct:_="" ma:_="" ma:contentTypeName="Document" ma:contentTypeID="0x0101000348C9CB426DE043A31D6E06FCC5AAA5" ma:contentTypeVersion="6" ma:contentTypeDescription="Create a new document." ma:contentTypeScope="" ma:versionID="303dd15ed4dedf67ced8dd57bdaaa8f1">
  <xsd:schema xmlns:xsd="http://www.w3.org/2001/XMLSchema" xmlns:xs="http://www.w3.org/2001/XMLSchema" xmlns:p="http://schemas.microsoft.com/office/2006/metadata/properties" xmlns:ns2="4be92670-059b-491e-ba17-541e85129569" xmlns:ns3="1fba15f1-00c2-4d0c-9671-c9f3b9182315" targetNamespace="http://schemas.microsoft.com/office/2006/metadata/properties" ma:root="true" ma:fieldsID="dc62dc807b1765529cb281eff19462a0" ns2:_="" ns3:_="">
    <xsd:import namespace="4be92670-059b-491e-ba17-541e85129569"/>
    <xsd:import namespace="1fba15f1-00c2-4d0c-9671-c9f3b9182315"/>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3:LastSharedByUser" minOccurs="0"/>
                <xsd:element ref="ns3:LastSharedBy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be92670-059b-491e-ba17-541e85129569"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fba15f1-00c2-4d0c-9671-c9f3b9182315" elementFormDefault="qualified">
    <xsd:import namespace="http://schemas.microsoft.com/office/2006/documentManagement/types"/>
    <xsd:import namespace="http://schemas.microsoft.com/office/infopath/2007/PartnerControls"/>
    <xsd:element name="SharedWithUsers" ma:index="10"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description="" ma:internalName="SharedWithDetails" ma:readOnly="true">
      <xsd:simpleType>
        <xsd:restriction base="dms:Note">
          <xsd:maxLength value="255"/>
        </xsd:restriction>
      </xsd:simpleType>
    </xsd:element>
    <xsd:element name="LastSharedByUser" ma:index="12" nillable="true" ma:displayName="Last Shared By User" ma:description="" ma:hidden="true" ma:internalName="LastSharedByUser" ma:readOnly="true">
      <xsd:simpleType>
        <xsd:restriction base="dms:Note"/>
      </xsd:simpleType>
    </xsd:element>
    <xsd:element name="LastSharedByTime" ma:index="13" nillable="true" ma:displayName="Last Shared By Time" ma:description=""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5.xml><?xml version="1.0" encoding="utf-8"?>
<Control xmlns="http://schemas.microsoft.com/VisualStudio/2011/storyboarding/control">
  <Id Name="e75cd7fd-d454-43ac-a2bd-cf0ac4f48652" RevisionId="8831f7ae-9100-4ae6-a512-25e5a2ad6d46" Stencil="172d6d98-e5c9-42e9-a209-79f7a94bbd38" StencilRevisionId="00000000-0000-0000-0000-000000000000" StencilVersion="0.0"/>
</Control>
</file>

<file path=customXml/item6.xml><?xml version="1.0" encoding="utf-8"?>
<?mso-contentType ?>
<FormTemplates xmlns="http://schemas.microsoft.com/sharepoint/v3/contenttype/forms">
  <Display>DocumentLibraryForm</Display>
  <Edit>DocumentLibraryForm</Edit>
  <New>DocumentLibraryForm</New>
</FormTemplates>
</file>

<file path=customXml/item7.xml><?xml version="1.0" encoding="utf-8"?>
<?mso-contentType ?>
<FormTemplates xmlns="http://schemas.microsoft.com/sharepoint/v3/contenttype/forms">
  <Display>DocumentLibraryForm</Display>
  <Edit>DocumentLibraryForm</Edit>
  <New>DocumentLibraryForm</New>
</FormTemplates>
</file>

<file path=customXml/item8.xml><?xml version="1.0" encoding="utf-8"?>
<?mso-contentType ?>
<FormTemplates xmlns="http://schemas.microsoft.com/sharepoint/v3/contenttype/forms">
  <Display>DocumentLibraryForm</Display>
  <Edit>DocumentLibraryForm</Edit>
  <New>DocumentLibraryForm</New>
</FormTemplates>
</file>

<file path=customXml/item9.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BD1ADBA-E008-434E-B2FA-F8D9B58AF051}">
  <ds:schemaRefs>
    <ds:schemaRef ds:uri="http://schemas.microsoft.com/sharepoint/v3/contenttype/forms"/>
  </ds:schemaRefs>
</ds:datastoreItem>
</file>

<file path=customXml/itemProps2.xml><?xml version="1.0" encoding="utf-8"?>
<ds:datastoreItem xmlns:ds="http://schemas.openxmlformats.org/officeDocument/2006/customXml" ds:itemID="{81018208-8004-4CED-BF44-ED368E32B811}">
  <ds:schemaRefs>
    <ds:schemaRef ds:uri="http://schemas.microsoft.com/sharepoint/v3/contenttype/forms"/>
  </ds:schemaRefs>
</ds:datastoreItem>
</file>

<file path=customXml/itemProps3.xml><?xml version="1.0" encoding="utf-8"?>
<ds:datastoreItem xmlns:ds="http://schemas.openxmlformats.org/officeDocument/2006/customXml" ds:itemID="{1E91DBAA-73B1-46DE-A02B-B400BCCAEA24}">
  <ds:schemaRefs>
    <ds:schemaRef ds:uri="http://purl.org/dc/elements/1.1/"/>
    <ds:schemaRef ds:uri="1fba15f1-00c2-4d0c-9671-c9f3b9182315"/>
    <ds:schemaRef ds:uri="http://purl.org/dc/terms/"/>
    <ds:schemaRef ds:uri="http://www.w3.org/XML/1998/namespace"/>
    <ds:schemaRef ds:uri="http://schemas.microsoft.com/office/2006/documentManagement/types"/>
    <ds:schemaRef ds:uri="http://schemas.microsoft.com/office/infopath/2007/PartnerControls"/>
    <ds:schemaRef ds:uri="4be92670-059b-491e-ba17-541e85129569"/>
    <ds:schemaRef ds:uri="http://schemas.openxmlformats.org/package/2006/metadata/core-properties"/>
    <ds:schemaRef ds:uri="http://schemas.microsoft.com/office/2006/metadata/properties"/>
    <ds:schemaRef ds:uri="http://purl.org/dc/dcmitype/"/>
  </ds:schemaRefs>
</ds:datastoreItem>
</file>

<file path=customXml/itemProps4.xml><?xml version="1.0" encoding="utf-8"?>
<ds:datastoreItem xmlns:ds="http://schemas.openxmlformats.org/officeDocument/2006/customXml" ds:itemID="{3F854DEF-18DE-4DDF-AD0B-8AA4A093B5D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be92670-059b-491e-ba17-541e85129569"/>
    <ds:schemaRef ds:uri="1fba15f1-00c2-4d0c-9671-c9f3b918231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5.xml><?xml version="1.0" encoding="utf-8"?>
<ds:datastoreItem xmlns:ds="http://schemas.openxmlformats.org/officeDocument/2006/customXml" ds:itemID="{AA1B3882-CD69-4785-B37F-8B1D2E47A4A6}">
  <ds:schemaRefs>
    <ds:schemaRef ds:uri="http://schemas.microsoft.com/VisualStudio/2011/storyboarding/control"/>
  </ds:schemaRefs>
</ds:datastoreItem>
</file>

<file path=customXml/itemProps6.xml><?xml version="1.0" encoding="utf-8"?>
<ds:datastoreItem xmlns:ds="http://schemas.openxmlformats.org/officeDocument/2006/customXml" ds:itemID="{BBA5B68B-A17C-4C1D-A75A-162E534AB22F}">
  <ds:schemaRefs>
    <ds:schemaRef ds:uri="http://schemas.microsoft.com/sharepoint/v3/contenttype/forms"/>
  </ds:schemaRefs>
</ds:datastoreItem>
</file>

<file path=customXml/itemProps7.xml><?xml version="1.0" encoding="utf-8"?>
<ds:datastoreItem xmlns:ds="http://schemas.openxmlformats.org/officeDocument/2006/customXml" ds:itemID="{868496BA-861E-4EFB-B4BB-54B72492CA4C}">
  <ds:schemaRefs>
    <ds:schemaRef ds:uri="http://schemas.microsoft.com/sharepoint/v3/contenttype/forms"/>
  </ds:schemaRefs>
</ds:datastoreItem>
</file>

<file path=customXml/itemProps8.xml><?xml version="1.0" encoding="utf-8"?>
<ds:datastoreItem xmlns:ds="http://schemas.openxmlformats.org/officeDocument/2006/customXml" ds:itemID="{43344FAC-66F6-4854-B91D-E565AD20B7E7}">
  <ds:schemaRefs>
    <ds:schemaRef ds:uri="http://schemas.microsoft.com/sharepoint/v3/contenttype/forms"/>
  </ds:schemaRefs>
</ds:datastoreItem>
</file>

<file path=customXml/itemProps9.xml><?xml version="1.0" encoding="utf-8"?>
<ds:datastoreItem xmlns:ds="http://schemas.openxmlformats.org/officeDocument/2006/customXml" ds:itemID="{5EBD6378-BA25-4B3A-97D3-A6500B32161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640</TotalTime>
  <Words>2486</Words>
  <Application>Microsoft Office PowerPoint</Application>
  <PresentationFormat>Widescreen</PresentationFormat>
  <Paragraphs>417</Paragraphs>
  <Slides>22</Slides>
  <Notes>21</Notes>
  <HiddenSlides>0</HiddenSlides>
  <MMClips>0</MMClips>
  <ScaleCrop>false</ScaleCrop>
  <HeadingPairs>
    <vt:vector size="6" baseType="variant">
      <vt:variant>
        <vt:lpstr>Fonts Used</vt:lpstr>
      </vt:variant>
      <vt:variant>
        <vt:i4>16</vt:i4>
      </vt:variant>
      <vt:variant>
        <vt:lpstr>Theme</vt:lpstr>
      </vt:variant>
      <vt:variant>
        <vt:i4>19</vt:i4>
      </vt:variant>
      <vt:variant>
        <vt:lpstr>Slide Titles</vt:lpstr>
      </vt:variant>
      <vt:variant>
        <vt:i4>22</vt:i4>
      </vt:variant>
    </vt:vector>
  </HeadingPairs>
  <TitlesOfParts>
    <vt:vector size="57" baseType="lpstr">
      <vt:lpstr>MS PGothic</vt:lpstr>
      <vt:lpstr>MS PGothic</vt:lpstr>
      <vt:lpstr>Arial</vt:lpstr>
      <vt:lpstr>Arial Black</vt:lpstr>
      <vt:lpstr>Arial Unicode MS</vt:lpstr>
      <vt:lpstr>Calibri</vt:lpstr>
      <vt:lpstr>Calibri Light</vt:lpstr>
      <vt:lpstr>Century Gothic</vt:lpstr>
      <vt:lpstr>Consolas</vt:lpstr>
      <vt:lpstr>Courier New</vt:lpstr>
      <vt:lpstr>Segoe</vt:lpstr>
      <vt:lpstr>Segoe UI</vt:lpstr>
      <vt:lpstr>Segoe UI Light</vt:lpstr>
      <vt:lpstr>Segoe UI Semibold</vt:lpstr>
      <vt:lpstr>Segoe UI Semilight</vt:lpstr>
      <vt:lpstr>Wingdings</vt:lpstr>
      <vt:lpstr>C+E Readiness Template</vt:lpstr>
      <vt:lpstr>8_5-30425_TR17_BO_CT_Template_16x9</vt:lpstr>
      <vt:lpstr>6_5-30425_TR17_BO_CT_Template_16x9</vt:lpstr>
      <vt:lpstr>COLOR TEMPLATE</vt:lpstr>
      <vt:lpstr>6_Azure_2015</vt:lpstr>
      <vt:lpstr>9_5-30425_TR17_BO_CT_Template_16x9</vt:lpstr>
      <vt:lpstr>5_Gemini MasterBlue</vt:lpstr>
      <vt:lpstr>2_WHITE TEMPLATE</vt:lpstr>
      <vt:lpstr>1_Office Theme</vt:lpstr>
      <vt:lpstr>5-50173_Microsoft_Ready_Light_Template</vt:lpstr>
      <vt:lpstr>3_5-50111_Build 2017_LIGHT GRAY TEMPLATE</vt:lpstr>
      <vt:lpstr>3_WHITE TEMPLATE</vt:lpstr>
      <vt:lpstr>15_FY15 Enterprise identity theme</vt:lpstr>
      <vt:lpstr>6_FY15 Enterprise identity theme</vt:lpstr>
      <vt:lpstr>1_FY18 Enterprise</vt:lpstr>
      <vt:lpstr>1_5-50109_Microsoft_Light_Template</vt:lpstr>
      <vt:lpstr>2_5-50109_Microsoft_Light_Template</vt:lpstr>
      <vt:lpstr>5_Azure_2015</vt:lpstr>
      <vt:lpstr>1_WHITE TEMPLATE</vt:lpstr>
      <vt:lpstr>Azure Media Services: Building intelligent video applications</vt:lpstr>
      <vt:lpstr>PowerPoint Presentation</vt:lpstr>
      <vt:lpstr>PowerPoint Presentation</vt:lpstr>
      <vt:lpstr>Cloud Media Scenarios</vt:lpstr>
      <vt:lpstr>FIFA World Cup 2014 powered by Azure Media Services </vt:lpstr>
      <vt:lpstr>PowerPoint Presentation</vt:lpstr>
      <vt:lpstr>PowerPoint Presentation</vt:lpstr>
      <vt:lpstr>PowerPoint Presentation</vt:lpstr>
      <vt:lpstr>PowerPoint Presentation</vt:lpstr>
      <vt:lpstr>PowerPoint Presentation</vt:lpstr>
      <vt:lpstr>Media Services Showcase  Demo</vt:lpstr>
      <vt:lpstr>Video Artificial Intelligence</vt:lpstr>
      <vt:lpstr>Imagine if you could…</vt:lpstr>
      <vt:lpstr>PowerPoint Presentation</vt:lpstr>
      <vt:lpstr>PowerPoint Presentation</vt:lpstr>
      <vt:lpstr>Video AI Services</vt:lpstr>
      <vt:lpstr>PowerPoint Presentation</vt:lpstr>
      <vt:lpstr>Video Indexer Demo  Try it yourself at http://vi.microsoft.com </vt:lpstr>
      <vt:lpstr>Video Indexer | Typical workflow</vt:lpstr>
      <vt:lpstr>PowerPoint Presentation</vt:lpstr>
      <vt:lpstr>Additional resources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Isaac Levin</dc:creator>
  <cp:lastModifiedBy>Isaac Levin</cp:lastModifiedBy>
  <cp:revision>28</cp:revision>
  <dcterms:modified xsi:type="dcterms:W3CDTF">2018-06-25T18:12:40Z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0x0101000348C9CB426DE043A31D6E06FCC5AAA5</vt:lpwstr>
  </property>
  <property fmtid="{D5CDD505-2E9C-101B-9397-08002B2CF9AE}" pid="3" name="MSIP_Label_f42aa342-8706-4288-bd11-ebb85995028c_Enabled">
    <vt:lpwstr>True</vt:lpwstr>
  </property>
  <property fmtid="{D5CDD505-2E9C-101B-9397-08002B2CF9AE}" pid="4" name="MSIP_Label_f42aa342-8706-4288-bd11-ebb85995028c_SiteId">
    <vt:lpwstr>72f988bf-86f1-41af-91ab-2d7cd011db47</vt:lpwstr>
  </property>
  <property fmtid="{D5CDD505-2E9C-101B-9397-08002B2CF9AE}" pid="5" name="MSIP_Label_f42aa342-8706-4288-bd11-ebb85995028c_Owner">
    <vt:lpwstr>mawahl@microsoft.com</vt:lpwstr>
  </property>
  <property fmtid="{D5CDD505-2E9C-101B-9397-08002B2CF9AE}" pid="6" name="MSIP_Label_f42aa342-8706-4288-bd11-ebb85995028c_SetDate">
    <vt:lpwstr>2018-02-09T16:13:14.9771096Z</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